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5.xml" ContentType="application/vnd.openxmlformats-officedocument.themeOverrid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0" r:id="rId4"/>
    <p:sldMasterId id="2147483842" r:id="rId5"/>
    <p:sldMasterId id="2147483854" r:id="rId6"/>
    <p:sldMasterId id="2147483989" r:id="rId7"/>
    <p:sldMasterId id="2147484024" r:id="rId8"/>
    <p:sldMasterId id="2147484058" r:id="rId9"/>
  </p:sldMasterIdLst>
  <p:notesMasterIdLst>
    <p:notesMasterId r:id="rId39"/>
  </p:notesMasterIdLst>
  <p:handoutMasterIdLst>
    <p:handoutMasterId r:id="rId40"/>
  </p:handoutMasterIdLst>
  <p:sldIdLst>
    <p:sldId id="643" r:id="rId10"/>
    <p:sldId id="641" r:id="rId11"/>
    <p:sldId id="2146846261" r:id="rId12"/>
    <p:sldId id="2146846262" r:id="rId13"/>
    <p:sldId id="3412" r:id="rId14"/>
    <p:sldId id="2146846263" r:id="rId15"/>
    <p:sldId id="3457" r:id="rId16"/>
    <p:sldId id="3459" r:id="rId17"/>
    <p:sldId id="3460" r:id="rId18"/>
    <p:sldId id="3475" r:id="rId19"/>
    <p:sldId id="3467" r:id="rId20"/>
    <p:sldId id="3468" r:id="rId21"/>
    <p:sldId id="3469" r:id="rId22"/>
    <p:sldId id="3404" r:id="rId23"/>
    <p:sldId id="2146846264" r:id="rId24"/>
    <p:sldId id="3444" r:id="rId25"/>
    <p:sldId id="3470" r:id="rId26"/>
    <p:sldId id="3471" r:id="rId27"/>
    <p:sldId id="3418" r:id="rId28"/>
    <p:sldId id="3443" r:id="rId29"/>
    <p:sldId id="3442" r:id="rId30"/>
    <p:sldId id="3399" r:id="rId31"/>
    <p:sldId id="3398" r:id="rId32"/>
    <p:sldId id="3397" r:id="rId33"/>
    <p:sldId id="3466" r:id="rId34"/>
    <p:sldId id="3395" r:id="rId35"/>
    <p:sldId id="3394" r:id="rId36"/>
    <p:sldId id="3473" r:id="rId37"/>
    <p:sldId id="3474" r:id="rId38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D2F4B18-B01F-8DCB-8A32-75EEFE102465}" name="nlapolla@medsurvey.com" initials="nl" userId="S::urn:spo:guest#nlapolla@medsurvey.com::" providerId="AD"/>
  <p188:author id="{5E13DA42-D513-06A8-88BB-67A056F7FDA0}" name="Cate Evans" initials="CE" userId="S::cate.evans@globalservs.com::dc1962a8-795d-4fa6-8c2a-1666c913952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A4AE"/>
    <a:srgbClr val="177DB0"/>
    <a:srgbClr val="005F9B"/>
    <a:srgbClr val="1884A7"/>
    <a:srgbClr val="EC3322"/>
    <a:srgbClr val="399F2A"/>
    <a:srgbClr val="3399FF"/>
    <a:srgbClr val="670D70"/>
    <a:srgbClr val="B80896"/>
    <a:srgbClr val="25C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650" autoAdjust="0"/>
    <p:restoredTop sz="96247" autoAdjust="0"/>
  </p:normalViewPr>
  <p:slideViewPr>
    <p:cSldViewPr snapToGrid="0">
      <p:cViewPr varScale="1">
        <p:scale>
          <a:sx n="111" d="100"/>
          <a:sy n="111" d="100"/>
        </p:scale>
        <p:origin x="118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4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handoutMaster" Target="handoutMasters/handoutMaster1.xml"/><Relationship Id="rId45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0" Type="http://schemas.openxmlformats.org/officeDocument/2006/relationships/slide" Target="slides/slide11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at all</c:v>
                </c:pt>
              </c:strCache>
            </c:strRef>
          </c:tx>
          <c:spPr>
            <a:solidFill>
              <a:srgbClr val="3F3F3F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ED-D143-9855-37349369F7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Slightly</c:v>
                </c:pt>
              </c:strCache>
            </c:strRef>
          </c:tx>
          <c:spPr>
            <a:solidFill>
              <a:srgbClr val="A9E26F">
                <a:lumMod val="20000"/>
                <a:lumOff val="80000"/>
                <a:alpha val="50196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ED-D143-9855-37349369F77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somewhat</c:v>
                </c:pt>
              </c:strCache>
            </c:strRef>
          </c:tx>
          <c:spPr>
            <a:solidFill>
              <a:srgbClr val="A9E26F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ED-D143-9855-37349369F7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ED-D143-9855-37349369F77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very</c:v>
                </c:pt>
              </c:strCache>
            </c:strRef>
          </c:tx>
          <c:spPr>
            <a:solidFill>
              <a:srgbClr val="A9E26F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ED-D143-9855-37349369F7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CED-D143-9855-37349369F77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extremely</c:v>
                </c:pt>
              </c:strCache>
            </c:strRef>
          </c:tx>
          <c:spPr>
            <a:solidFill>
              <a:srgbClr val="A9E26F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7CED-D143-9855-37349369F7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CED-D143-9855-37349369F7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1633727"/>
        <c:axId val="1033816399"/>
      </c:barChart>
      <c:catAx>
        <c:axId val="60163372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33816399"/>
        <c:crosses val="autoZero"/>
        <c:auto val="1"/>
        <c:lblAlgn val="ctr"/>
        <c:lblOffset val="100"/>
        <c:noMultiLvlLbl val="0"/>
      </c:catAx>
      <c:valAx>
        <c:axId val="103381639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01633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11"/>
              <c:layout>
                <c:manualLayout>
                  <c:x val="-1.171945826623347E-2"/>
                  <c:y val="-0.100974993330829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847288068141619E-2"/>
                      <c:h val="0.111415106055756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AA0-6A48-B3E1-D30D95723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Continuing medical education programs</c:v>
                </c:pt>
                <c:pt idx="1">
                  <c:v>Conversations with colleagues</c:v>
                </c:pt>
                <c:pt idx="2">
                  <c:v>Medical Publications &amp; Journals in print</c:v>
                </c:pt>
                <c:pt idx="3">
                  <c:v>Specific website (i.e., Epocrates, Drugs.com, etc.)</c:v>
                </c:pt>
                <c:pt idx="4">
                  <c:v>Company/Product Websites</c:v>
                </c:pt>
                <c:pt idx="5">
                  <c:v>Company/Product Representatives</c:v>
                </c:pt>
                <c:pt idx="6">
                  <c:v>Digital medical publications &amp; journals</c:v>
                </c:pt>
                <c:pt idx="7">
                  <c:v>Peer-to-peer social sites (i.e. Doximity, Medscape, etc.)</c:v>
                </c:pt>
                <c:pt idx="8">
                  <c:v>Conferences or medical congresses</c:v>
                </c:pt>
                <c:pt idx="9">
                  <c:v>General Internet Searches (i.e. Google or Safari search)</c:v>
                </c:pt>
                <c:pt idx="10">
                  <c:v>In-office sampling</c:v>
                </c:pt>
                <c:pt idx="11">
                  <c:v>General social media sites (i.e. Facebook, LinkedIn, Twitter, etc.)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0.82</c:v>
                </c:pt>
                <c:pt idx="1">
                  <c:v>0.75</c:v>
                </c:pt>
                <c:pt idx="2">
                  <c:v>0.86</c:v>
                </c:pt>
                <c:pt idx="3">
                  <c:v>0.84</c:v>
                </c:pt>
                <c:pt idx="4">
                  <c:v>0.8</c:v>
                </c:pt>
                <c:pt idx="5">
                  <c:v>0.75</c:v>
                </c:pt>
                <c:pt idx="6">
                  <c:v>0.83</c:v>
                </c:pt>
                <c:pt idx="7">
                  <c:v>0.81</c:v>
                </c:pt>
                <c:pt idx="8">
                  <c:v>0.8</c:v>
                </c:pt>
                <c:pt idx="9">
                  <c:v>0.61</c:v>
                </c:pt>
                <c:pt idx="10">
                  <c:v>0.85</c:v>
                </c:pt>
                <c:pt idx="11">
                  <c:v>0.41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A0-6A48-B3E1-D30D95723D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5448431"/>
        <c:axId val="1241141104"/>
      </c:lineChart>
      <c:catAx>
        <c:axId val="5654484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41141104"/>
        <c:crosses val="autoZero"/>
        <c:auto val="1"/>
        <c:lblAlgn val="ctr"/>
        <c:lblOffset val="100"/>
        <c:noMultiLvlLbl val="0"/>
      </c:catAx>
      <c:valAx>
        <c:axId val="12411411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6544843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Sig less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94-C744-ACD5-E2CC0BECCE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less</c:v>
                </c:pt>
              </c:strCache>
            </c:strRef>
          </c:tx>
          <c:spPr>
            <a:solidFill>
              <a:srgbClr val="C00000">
                <a:alpha val="50196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94-C744-ACD5-E2CC0BECCE4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About right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94-C744-ACD5-E2CC0BECCE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94-C744-ACD5-E2CC0BECCE4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more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94-C744-ACD5-E2CC0BECCE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394-C744-ACD5-E2CC0BECCE4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Sig more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24120735973886995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394-C744-ACD5-E2CC0BECCE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394-C744-ACD5-E2CC0BECCE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1633727"/>
        <c:axId val="1033816399"/>
      </c:barChart>
      <c:catAx>
        <c:axId val="60163372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33816399"/>
        <c:crosses val="autoZero"/>
        <c:auto val="1"/>
        <c:lblAlgn val="ctr"/>
        <c:lblOffset val="100"/>
        <c:noMultiLvlLbl val="0"/>
      </c:catAx>
      <c:valAx>
        <c:axId val="103381639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01633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Physician
Assistant</c:v>
                </c:pt>
                <c:pt idx="1">
                  <c:v>Registered
Nurse</c:v>
                </c:pt>
                <c:pt idx="2">
                  <c:v>Nurse
Practioner</c:v>
                </c:pt>
                <c:pt idx="3">
                  <c:v>Front Desk</c:v>
                </c:pt>
                <c:pt idx="4">
                  <c:v>Physician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0.34</c:v>
                </c:pt>
                <c:pt idx="1">
                  <c:v>0.27</c:v>
                </c:pt>
                <c:pt idx="2">
                  <c:v>0.19</c:v>
                </c:pt>
                <c:pt idx="3">
                  <c:v>0.1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E5-3549-8DA3-F768A9A2B1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5448431"/>
        <c:axId val="1241141104"/>
      </c:barChart>
      <c:catAx>
        <c:axId val="56544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1141104"/>
        <c:crosses val="autoZero"/>
        <c:auto val="1"/>
        <c:lblAlgn val="ctr"/>
        <c:lblOffset val="100"/>
        <c:noMultiLvlLbl val="0"/>
      </c:catAx>
      <c:valAx>
        <c:axId val="12411411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6544843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0"/>
                  <c:y val="4.65251668070746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90-8242-90C2-F9181B884A2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790-8242-90C2-F9181B884A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Physician</c:v>
                </c:pt>
                <c:pt idx="1">
                  <c:v>Patient's insurance</c:v>
                </c:pt>
                <c:pt idx="2">
                  <c:v>Physician assistant</c:v>
                </c:pt>
                <c:pt idx="3">
                  <c:v>Patient</c:v>
                </c:pt>
                <c:pt idx="4">
                  <c:v>Nurse practitioner</c:v>
                </c:pt>
                <c:pt idx="5">
                  <c:v>Pharmacist</c:v>
                </c:pt>
                <c:pt idx="6">
                  <c:v>Registered nurse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0.49249999999999999</c:v>
                </c:pt>
                <c:pt idx="1">
                  <c:v>0.20250000000000001</c:v>
                </c:pt>
                <c:pt idx="2">
                  <c:v>0.11</c:v>
                </c:pt>
                <c:pt idx="3">
                  <c:v>9.5000000000000001E-2</c:v>
                </c:pt>
                <c:pt idx="4">
                  <c:v>6.5000000000000002E-2</c:v>
                </c:pt>
                <c:pt idx="5">
                  <c:v>2.5000000000000001E-2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E5-3549-8DA3-F768A9A2B1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5448431"/>
        <c:axId val="1241141104"/>
      </c:barChart>
      <c:catAx>
        <c:axId val="56544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1141104"/>
        <c:crosses val="autoZero"/>
        <c:auto val="1"/>
        <c:lblAlgn val="ctr"/>
        <c:lblOffset val="100"/>
        <c:noMultiLvlLbl val="0"/>
      </c:catAx>
      <c:valAx>
        <c:axId val="12411411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6544843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Office
Assistant</c:v>
                </c:pt>
                <c:pt idx="1">
                  <c:v>Physician</c:v>
                </c:pt>
                <c:pt idx="2">
                  <c:v>Nurse
Practioner</c:v>
                </c:pt>
                <c:pt idx="3">
                  <c:v>Physician
Assistant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0.13</c:v>
                </c:pt>
                <c:pt idx="1">
                  <c:v>0.21</c:v>
                </c:pt>
                <c:pt idx="2">
                  <c:v>0.26</c:v>
                </c:pt>
                <c:pt idx="3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C4-0642-ACCE-FAB0E73F64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565448431"/>
        <c:axId val="1241141104"/>
      </c:barChart>
      <c:catAx>
        <c:axId val="5654484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1141104"/>
        <c:crosses val="autoZero"/>
        <c:auto val="1"/>
        <c:lblAlgn val="ctr"/>
        <c:lblOffset val="100"/>
        <c:noMultiLvlLbl val="0"/>
      </c:catAx>
      <c:valAx>
        <c:axId val="124114110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6544843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182453922550057E-2"/>
          <c:y val="3.7757440472570722E-2"/>
          <c:w val="0.96563509215489984"/>
          <c:h val="0.735697916692005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Help me learn about new therapies and medications.</c:v>
                </c:pt>
                <c:pt idx="1">
                  <c:v>Provide a useful information resource for me to help educate patients/customers</c:v>
                </c:pt>
                <c:pt idx="2">
                  <c:v>Help me feel confident in speaking about different treatment options with patients/customers</c:v>
                </c:pt>
                <c:pt idx="3">
                  <c:v>Frequently referenced in questions and conversations with patients/customer.</c:v>
                </c:pt>
                <c:pt idx="4">
                  <c:v>Adds little to no value and in some cases is a detriment to patient care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0.73</c:v>
                </c:pt>
                <c:pt idx="1">
                  <c:v>0.68</c:v>
                </c:pt>
                <c:pt idx="2">
                  <c:v>0.57999999999999996</c:v>
                </c:pt>
                <c:pt idx="3">
                  <c:v>0.23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F2-E44D-BC13-CDD843996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5448431"/>
        <c:axId val="1241141104"/>
      </c:barChart>
      <c:catAx>
        <c:axId val="5654484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41141104"/>
        <c:crosses val="autoZero"/>
        <c:auto val="1"/>
        <c:lblAlgn val="ctr"/>
        <c:lblOffset val="100"/>
        <c:noMultiLvlLbl val="0"/>
      </c:catAx>
      <c:valAx>
        <c:axId val="12411411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6544843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 dis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C7-DB41-B4A7-24A7A780FA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</c:v>
                </c:pt>
              </c:strCache>
            </c:strRef>
          </c:tx>
          <c:spPr>
            <a:solidFill>
              <a:srgbClr val="C00000">
                <a:alpha val="50196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C7-DB41-B4A7-24A7A780FA4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C7-DB41-B4A7-24A7A780FA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C7-DB41-B4A7-24A7A780FA4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agr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C7-DB41-B4A7-24A7A780FA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BC7-DB41-B4A7-24A7A780FA4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comp agr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6242824900966024E-1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C7-DB41-B4A7-24A7A780FA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BC7-DB41-B4A7-24A7A780FA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1633727"/>
        <c:axId val="1033816399"/>
      </c:barChart>
      <c:catAx>
        <c:axId val="60163372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33816399"/>
        <c:crosses val="autoZero"/>
        <c:auto val="1"/>
        <c:lblAlgn val="ctr"/>
        <c:lblOffset val="100"/>
        <c:noMultiLvlLbl val="0"/>
      </c:catAx>
      <c:valAx>
        <c:axId val="103381639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01633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 dis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74-D74C-95A2-E7243A6AF6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</c:v>
                </c:pt>
              </c:strCache>
            </c:strRef>
          </c:tx>
          <c:spPr>
            <a:solidFill>
              <a:srgbClr val="C00000">
                <a:alpha val="50196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74-D74C-95A2-E7243A6AF6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74-D74C-95A2-E7243A6AF6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74-D74C-95A2-E7243A6AF67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agr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74-D74C-95A2-E7243A6AF6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D74-D74C-95A2-E7243A6AF67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comp agr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6242824900966024E-1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D74-D74C-95A2-E7243A6AF6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D74-D74C-95A2-E7243A6AF6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1633727"/>
        <c:axId val="1033816399"/>
      </c:barChart>
      <c:catAx>
        <c:axId val="60163372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33816399"/>
        <c:crosses val="autoZero"/>
        <c:auto val="1"/>
        <c:lblAlgn val="ctr"/>
        <c:lblOffset val="100"/>
        <c:noMultiLvlLbl val="0"/>
      </c:catAx>
      <c:valAx>
        <c:axId val="103381639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01633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1.0558070510120242E-3"/>
                  <c:y val="5.137231080473156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563740520415613E-2"/>
                      <c:h val="6.85298895952980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692-5A4D-AD03-EAA26D0EC9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Continuing medical education programs</c:v>
                </c:pt>
                <c:pt idx="1">
                  <c:v>Conversations with colleagues</c:v>
                </c:pt>
                <c:pt idx="2">
                  <c:v>Medical Publications &amp; Journals in print</c:v>
                </c:pt>
                <c:pt idx="3">
                  <c:v>Specific website (i.e., Epocrates, Drugs.com, etc.)</c:v>
                </c:pt>
                <c:pt idx="4">
                  <c:v>Company/Product Websites</c:v>
                </c:pt>
                <c:pt idx="5">
                  <c:v>Company/Product Representatives</c:v>
                </c:pt>
                <c:pt idx="6">
                  <c:v>Digital medical publications &amp; journals</c:v>
                </c:pt>
                <c:pt idx="7">
                  <c:v>Peer-to-peer social sites (i.e. Doximity, Medscape, etc.)</c:v>
                </c:pt>
                <c:pt idx="8">
                  <c:v>Conferences or medical congresses</c:v>
                </c:pt>
                <c:pt idx="9">
                  <c:v>General Internet Searches (i.e. Google or Safari search)</c:v>
                </c:pt>
                <c:pt idx="10">
                  <c:v>In-office sampling</c:v>
                </c:pt>
                <c:pt idx="11">
                  <c:v>General social media sites (i.e. Facebook, LinkedIn, Twitter, etc.)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0.63300000000000001</c:v>
                </c:pt>
                <c:pt idx="1">
                  <c:v>0.53800000000000003</c:v>
                </c:pt>
                <c:pt idx="2">
                  <c:v>0.52300000000000002</c:v>
                </c:pt>
                <c:pt idx="3">
                  <c:v>0.47799999999999998</c:v>
                </c:pt>
                <c:pt idx="4">
                  <c:v>0.45500000000000002</c:v>
                </c:pt>
                <c:pt idx="5">
                  <c:v>0.433</c:v>
                </c:pt>
                <c:pt idx="6">
                  <c:v>0.41499999999999998</c:v>
                </c:pt>
                <c:pt idx="7">
                  <c:v>0.33300000000000002</c:v>
                </c:pt>
                <c:pt idx="8">
                  <c:v>0.28999999999999998</c:v>
                </c:pt>
                <c:pt idx="9">
                  <c:v>0.218</c:v>
                </c:pt>
                <c:pt idx="10">
                  <c:v>0.188</c:v>
                </c:pt>
                <c:pt idx="11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92-5A4D-AD03-EAA26D0EC9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overlap val="-33"/>
        <c:axId val="565448431"/>
        <c:axId val="1241141104"/>
      </c:barChart>
      <c:catAx>
        <c:axId val="5654484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41141104"/>
        <c:crosses val="autoZero"/>
        <c:auto val="1"/>
        <c:lblAlgn val="ctr"/>
        <c:lblOffset val="100"/>
        <c:noMultiLvlLbl val="0"/>
      </c:catAx>
      <c:valAx>
        <c:axId val="1241141104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56544843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4/7/2022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723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288BF-D1A0-FF48-A84D-718FC4C6F5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751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288BF-D1A0-FF48-A84D-718FC4C6F5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50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667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288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703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281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723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723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81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723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111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413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139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jp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jp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jp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896FDF-EE6B-C243-BA19-82FC84B366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6923" y="3485662"/>
            <a:ext cx="4408488" cy="240323"/>
          </a:xfrm>
        </p:spPr>
        <p:txBody>
          <a:bodyPr anchor="t"/>
          <a:lstStyle>
            <a:lvl1pPr marL="0" indent="0" algn="l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Libre Baskerville" panose="02000000000000000000" pitchFamily="2" charset="0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DATE HERE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7588EA-958D-1A44-96B1-AB60A6DE47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6923" y="2779835"/>
            <a:ext cx="10630877" cy="57296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Libre Baskerville" panose="02000000000000000000" pitchFamily="2" charset="0"/>
              </a:defRPr>
            </a:lvl1pPr>
          </a:lstStyle>
          <a:p>
            <a:pPr lvl="0"/>
            <a:r>
              <a:rPr lang="en-GB" dirty="0"/>
              <a:t>PRESENTATION TITLE HERE</a:t>
            </a:r>
            <a:endParaRPr lang="en-US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625B1A0-770B-4610-B592-4782AFFE93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91351"/>
            <a:ext cx="4482951" cy="20351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C721C5-455B-49F3-BBFC-001CC6C4EF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641" y="4638241"/>
            <a:ext cx="1396542" cy="7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276" y="0"/>
            <a:ext cx="10247723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5" y="2286001"/>
            <a:ext cx="4680000" cy="390524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3B0A48-EB92-CC4D-9C8D-0F01746E44F3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7079999" y="2286000"/>
            <a:ext cx="4680000" cy="390524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BB7D924-DB8F-8843-BB79-EF17AEA883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12276" y="1487461"/>
            <a:ext cx="4679999" cy="593266"/>
          </a:xfrm>
        </p:spPr>
        <p:txBody>
          <a:bodyPr/>
          <a:lstStyle>
            <a:lvl1pPr marL="0" indent="0">
              <a:buNone/>
              <a:defRPr>
                <a:latin typeface="Libre Baskerville" panose="02000000000000000000" pitchFamily="2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EB53E67-2741-DB41-A892-6C21F3A3E2F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079999" y="1487461"/>
            <a:ext cx="4679999" cy="593266"/>
          </a:xfrm>
        </p:spPr>
        <p:txBody>
          <a:bodyPr/>
          <a:lstStyle>
            <a:lvl1pPr marL="0" indent="0">
              <a:buNone/>
              <a:defRPr>
                <a:latin typeface="Libre Baskerville" panose="02000000000000000000" pitchFamily="2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6174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276" y="0"/>
            <a:ext cx="10247723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5" y="1838632"/>
            <a:ext cx="2880000" cy="435240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7509600-22D1-AF48-8FD9-C49753A7A628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5196137" y="1838631"/>
            <a:ext cx="2880000" cy="4352617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467698-A02D-6B4F-8A30-E614B84FB1A7}"/>
              </a:ext>
            </a:extLst>
          </p:cNvPr>
          <p:cNvSpPr>
            <a:spLocks noGrp="1"/>
          </p:cNvSpPr>
          <p:nvPr>
            <p:ph idx="35"/>
          </p:nvPr>
        </p:nvSpPr>
        <p:spPr>
          <a:xfrm>
            <a:off x="8879999" y="1838630"/>
            <a:ext cx="2880000" cy="4352617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721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276" y="0"/>
            <a:ext cx="10247723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5" y="1838632"/>
            <a:ext cx="2160000" cy="4352400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7509600-22D1-AF48-8FD9-C49753A7A628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6904091" y="1838631"/>
            <a:ext cx="2160000" cy="4352617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467698-A02D-6B4F-8A30-E614B84FB1A7}"/>
              </a:ext>
            </a:extLst>
          </p:cNvPr>
          <p:cNvSpPr>
            <a:spLocks noGrp="1"/>
          </p:cNvSpPr>
          <p:nvPr>
            <p:ph idx="35"/>
          </p:nvPr>
        </p:nvSpPr>
        <p:spPr>
          <a:xfrm>
            <a:off x="9599999" y="1838413"/>
            <a:ext cx="2160000" cy="4352617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01086D-5FAC-8344-86FD-6D3D3404867C}"/>
              </a:ext>
            </a:extLst>
          </p:cNvPr>
          <p:cNvSpPr>
            <a:spLocks noGrp="1"/>
          </p:cNvSpPr>
          <p:nvPr>
            <p:ph idx="36"/>
          </p:nvPr>
        </p:nvSpPr>
        <p:spPr>
          <a:xfrm>
            <a:off x="4208183" y="1838630"/>
            <a:ext cx="2160000" cy="4352400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6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/3 +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276" y="0"/>
            <a:ext cx="10247723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5" y="1838632"/>
            <a:ext cx="2880000" cy="4352400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467698-A02D-6B4F-8A30-E614B84FB1A7}"/>
              </a:ext>
            </a:extLst>
          </p:cNvPr>
          <p:cNvSpPr>
            <a:spLocks noGrp="1"/>
          </p:cNvSpPr>
          <p:nvPr>
            <p:ph idx="35"/>
          </p:nvPr>
        </p:nvSpPr>
        <p:spPr>
          <a:xfrm>
            <a:off x="4850780" y="1838630"/>
            <a:ext cx="6909219" cy="4352617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640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1630" y="0"/>
            <a:ext cx="10728370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page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342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+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160206"/>
            <a:ext cx="6096000" cy="5697794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B1B1217-793D-8149-A343-880CC83E5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277" y="426654"/>
            <a:ext cx="9985572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66B0068-49DF-9941-9745-94A18C9E57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545766" y="1487461"/>
            <a:ext cx="5214233" cy="593266"/>
          </a:xfrm>
        </p:spPr>
        <p:txBody>
          <a:bodyPr/>
          <a:lstStyle>
            <a:lvl1pPr marL="0" indent="0">
              <a:buNone/>
              <a:defRPr>
                <a:latin typeface="Libre Baskerville" panose="02000000000000000000" pitchFamily="2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A42223-EE6D-A144-8B12-9953034C5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5766" y="2080727"/>
            <a:ext cx="5214234" cy="411052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276" y="0"/>
            <a:ext cx="10247723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6" y="1838632"/>
            <a:ext cx="10247724" cy="4352617"/>
          </a:xfrm>
        </p:spPr>
        <p:txBody>
          <a:bodyPr/>
          <a:lstStyle>
            <a:lvl1pPr>
              <a:lnSpc>
                <a:spcPct val="14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4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4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4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4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6" name="Graphic 5" descr="Chat with solid fill">
            <a:extLst>
              <a:ext uri="{FF2B5EF4-FFF2-40B4-BE49-F238E27FC236}">
                <a16:creationId xmlns:a16="http://schemas.microsoft.com/office/drawing/2014/main" id="{6CD19E5A-B75B-CD44-976E-98DC3FCDB0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899" y="1650999"/>
            <a:ext cx="1021833" cy="102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9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ec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27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4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64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5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83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107CAD9-3DDA-9C49-B1DE-925074662F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6923" y="3624202"/>
            <a:ext cx="4408488" cy="240323"/>
          </a:xfrm>
        </p:spPr>
        <p:txBody>
          <a:bodyPr anchor="t"/>
          <a:lstStyle>
            <a:lvl1pPr marL="0" indent="0" algn="l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Libre Baskerville" panose="02000000000000000000" pitchFamily="2" charset="0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SUBTITLE HERE</a:t>
            </a:r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DCAC49A-C2D3-D845-8B8E-269235D36E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6923" y="2779835"/>
            <a:ext cx="10630877" cy="57296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Libre Baskerville" panose="02000000000000000000" pitchFamily="2" charset="0"/>
              </a:defRPr>
            </a:lvl1pPr>
          </a:lstStyle>
          <a:p>
            <a:pPr lvl="0"/>
            <a:r>
              <a:rPr lang="en-GB" dirty="0"/>
              <a:t>DIVIDER TITLE HERE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C4A598-FCDD-D343-8564-389FFF5D6F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97887" y="252566"/>
            <a:ext cx="603813" cy="596625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50B9E0A5-7848-47D8-8231-D404A07BBA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134" y="115610"/>
            <a:ext cx="1917577" cy="8705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C626EF-B6BE-4B7A-B12E-891EDBFFBF6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363407"/>
            <a:ext cx="12190974" cy="149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8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37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5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226619" cy="23053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748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127473-8B15-4447-921A-8F786E42E5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16574"/>
            <a:ext cx="12192000" cy="224142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896FDF-EE6B-C243-BA19-82FC84B366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6923" y="3485662"/>
            <a:ext cx="4408488" cy="240323"/>
          </a:xfrm>
        </p:spPr>
        <p:txBody>
          <a:bodyPr anchor="t"/>
          <a:lstStyle>
            <a:lvl1pPr marL="0" indent="0" algn="l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Libre Baskerville" panose="02000000000000000000" pitchFamily="2" charset="0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DATE HERE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7588EA-958D-1A44-96B1-AB60A6DE47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6923" y="2779835"/>
            <a:ext cx="10630877" cy="57296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Libre Baskerville" panose="02000000000000000000" pitchFamily="2" charset="0"/>
              </a:defRPr>
            </a:lvl1pPr>
          </a:lstStyle>
          <a:p>
            <a:pPr lvl="0"/>
            <a:r>
              <a:rPr lang="en-GB" dirty="0"/>
              <a:t>PRESENTATION TITLE HERE</a:t>
            </a:r>
            <a:endParaRPr lang="en-US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625B1A0-770B-4610-B592-4782AFFE93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91351"/>
            <a:ext cx="4482951" cy="20351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C721C5-455B-49F3-BBFC-001CC6C4EF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6531" y="3891408"/>
            <a:ext cx="1396542" cy="7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91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71CD36-F3E5-E243-B488-F5747FA2C6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16574"/>
            <a:ext cx="12192000" cy="2241426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107CAD9-3DDA-9C49-B1DE-925074662F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6923" y="3624202"/>
            <a:ext cx="4408488" cy="240323"/>
          </a:xfrm>
        </p:spPr>
        <p:txBody>
          <a:bodyPr anchor="t"/>
          <a:lstStyle>
            <a:lvl1pPr marL="0" indent="0" algn="l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Libre Baskerville" panose="02000000000000000000" pitchFamily="2" charset="0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SUBTITLE HERE</a:t>
            </a:r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DCAC49A-C2D3-D845-8B8E-269235D36E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6923" y="2779835"/>
            <a:ext cx="10630877" cy="57296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Libre Baskerville" panose="02000000000000000000" pitchFamily="2" charset="0"/>
              </a:defRPr>
            </a:lvl1pPr>
          </a:lstStyle>
          <a:p>
            <a:pPr lvl="0"/>
            <a:r>
              <a:rPr lang="en-GB" dirty="0"/>
              <a:t>DIVIDER TITLE HERE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C4A598-FCDD-D343-8564-389FFF5D6F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7887" y="252566"/>
            <a:ext cx="603813" cy="596625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50B9E0A5-7848-47D8-8231-D404A07BBA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134" y="115610"/>
            <a:ext cx="1917577" cy="87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70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160206"/>
            <a:ext cx="6096000" cy="5697794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B1B1217-793D-8149-A343-880CC83E5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277" y="426654"/>
            <a:ext cx="9985572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66B0068-49DF-9941-9745-94A18C9E57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545766" y="1487461"/>
            <a:ext cx="5214233" cy="593266"/>
          </a:xfrm>
        </p:spPr>
        <p:txBody>
          <a:bodyPr/>
          <a:lstStyle>
            <a:lvl1pPr marL="0" indent="0">
              <a:buNone/>
              <a:defRPr>
                <a:latin typeface="Libre Baskerville" panose="02000000000000000000" pitchFamily="2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A42223-EE6D-A144-8B12-9953034C5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5766" y="2080727"/>
            <a:ext cx="5214234" cy="411052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5323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148575"/>
            <a:ext cx="12192000" cy="489538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78312" y="5715373"/>
            <a:ext cx="5664000" cy="565899"/>
          </a:xfrm>
          <a:solidFill>
            <a:srgbClr val="177DB0"/>
          </a:solidFill>
        </p:spPr>
        <p:txBody>
          <a:bodyPr lIns="180000" tIns="180000" rIns="180000" bIns="180000" anchor="ctr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6350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58000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37863" y="2482414"/>
            <a:ext cx="3373118" cy="515098"/>
          </a:xfrm>
          <a:solidFill>
            <a:srgbClr val="177DB0"/>
          </a:solidFill>
        </p:spPr>
        <p:txBody>
          <a:bodyPr lIns="72000" tIns="72000" rIns="288000" bIns="7200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7863" y="3061473"/>
            <a:ext cx="3373118" cy="515098"/>
          </a:xfrm>
          <a:solidFill>
            <a:srgbClr val="177DB0"/>
          </a:solidFill>
        </p:spPr>
        <p:txBody>
          <a:bodyPr lIns="72000" tIns="72000" rIns="288000" bIns="7200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37863" y="3640532"/>
            <a:ext cx="3373118" cy="515098"/>
          </a:xfrm>
          <a:solidFill>
            <a:srgbClr val="177DB0"/>
          </a:solidFill>
        </p:spPr>
        <p:txBody>
          <a:bodyPr lIns="72000" tIns="72000" rIns="288000" bIns="7200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37863" y="4219590"/>
            <a:ext cx="3373118" cy="515098"/>
          </a:xfrm>
          <a:solidFill>
            <a:srgbClr val="177DB0"/>
          </a:solidFill>
        </p:spPr>
        <p:txBody>
          <a:bodyPr lIns="72000" tIns="72000" rIns="288000" bIns="7200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867B429-A5A2-2345-A359-5892015FEC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97887" y="6191249"/>
            <a:ext cx="603813" cy="596625"/>
          </a:xfrm>
          <a:prstGeom prst="rect">
            <a:avLst/>
          </a:prstGeom>
        </p:spPr>
      </p:pic>
      <p:sp>
        <p:nvSpPr>
          <p:cNvPr id="17" name="Title 3">
            <a:extLst>
              <a:ext uri="{FF2B5EF4-FFF2-40B4-BE49-F238E27FC236}">
                <a16:creationId xmlns:a16="http://schemas.microsoft.com/office/drawing/2014/main" id="{B6268D2D-1803-364E-A6B6-7B5EE4ABCF6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500813" y="716353"/>
            <a:ext cx="5956300" cy="1943100"/>
          </a:xfrm>
        </p:spPr>
        <p:txBody>
          <a:bodyPr/>
          <a:lstStyle/>
          <a:p>
            <a:r>
              <a:rPr lang="en-US" dirty="0">
                <a:latin typeface="+mn-lt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1452122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276" y="0"/>
            <a:ext cx="10247723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12276" y="1487461"/>
            <a:ext cx="10247723" cy="593266"/>
          </a:xfrm>
        </p:spPr>
        <p:txBody>
          <a:bodyPr/>
          <a:lstStyle>
            <a:lvl1pPr marL="0" indent="0">
              <a:buNone/>
              <a:defRPr>
                <a:latin typeface="Libre Baskerville" panose="02000000000000000000" pitchFamily="2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6" y="2080727"/>
            <a:ext cx="10247724" cy="411052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301639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276" y="0"/>
            <a:ext cx="10247723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6" y="1838632"/>
            <a:ext cx="10247724" cy="435261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3612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160206"/>
            <a:ext cx="6096000" cy="5697794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B1B1217-793D-8149-A343-880CC83E5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277" y="426654"/>
            <a:ext cx="9985572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66B0068-49DF-9941-9745-94A18C9E57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545766" y="1487461"/>
            <a:ext cx="5214233" cy="593266"/>
          </a:xfrm>
        </p:spPr>
        <p:txBody>
          <a:bodyPr/>
          <a:lstStyle>
            <a:lvl1pPr marL="0" indent="0">
              <a:buNone/>
              <a:defRPr>
                <a:latin typeface="Libre Baskerville" panose="02000000000000000000" pitchFamily="2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A42223-EE6D-A144-8B12-9953034C5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5766" y="2080727"/>
            <a:ext cx="5214234" cy="411052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07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276" y="0"/>
            <a:ext cx="10247723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6" y="1838632"/>
            <a:ext cx="10247724" cy="4352617"/>
          </a:xfrm>
        </p:spPr>
        <p:txBody>
          <a:bodyPr/>
          <a:lstStyle>
            <a:lvl1pPr>
              <a:lnSpc>
                <a:spcPct val="14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4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4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4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4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6" name="Graphic 5" descr="Chat with solid fill">
            <a:extLst>
              <a:ext uri="{FF2B5EF4-FFF2-40B4-BE49-F238E27FC236}">
                <a16:creationId xmlns:a16="http://schemas.microsoft.com/office/drawing/2014/main" id="{6CD19E5A-B75B-CD44-976E-98DC3FCDB0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899" y="1650999"/>
            <a:ext cx="1021833" cy="102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364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276" y="0"/>
            <a:ext cx="10247723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5" y="1838632"/>
            <a:ext cx="4680000" cy="435261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3B0A48-EB92-CC4D-9C8D-0F01746E44F3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7079999" y="1838631"/>
            <a:ext cx="4680000" cy="435261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3160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276" y="0"/>
            <a:ext cx="10247723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5" y="2286001"/>
            <a:ext cx="4680000" cy="390524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3B0A48-EB92-CC4D-9C8D-0F01746E44F3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7079999" y="2286000"/>
            <a:ext cx="4680000" cy="390524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BB7D924-DB8F-8843-BB79-EF17AEA883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12276" y="1487461"/>
            <a:ext cx="4679999" cy="593266"/>
          </a:xfrm>
        </p:spPr>
        <p:txBody>
          <a:bodyPr/>
          <a:lstStyle>
            <a:lvl1pPr marL="0" indent="0">
              <a:buNone/>
              <a:defRPr>
                <a:latin typeface="Libre Baskerville" panose="02000000000000000000" pitchFamily="2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EB53E67-2741-DB41-A892-6C21F3A3E2F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079999" y="1487461"/>
            <a:ext cx="4679999" cy="593266"/>
          </a:xfrm>
        </p:spPr>
        <p:txBody>
          <a:bodyPr/>
          <a:lstStyle>
            <a:lvl1pPr marL="0" indent="0">
              <a:buNone/>
              <a:defRPr>
                <a:latin typeface="Libre Baskerville" panose="02000000000000000000" pitchFamily="2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34442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276" y="0"/>
            <a:ext cx="10247723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5" y="1838632"/>
            <a:ext cx="2880000" cy="435240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7509600-22D1-AF48-8FD9-C49753A7A628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5196137" y="1838631"/>
            <a:ext cx="2880000" cy="4352617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467698-A02D-6B4F-8A30-E614B84FB1A7}"/>
              </a:ext>
            </a:extLst>
          </p:cNvPr>
          <p:cNvSpPr>
            <a:spLocks noGrp="1"/>
          </p:cNvSpPr>
          <p:nvPr>
            <p:ph idx="35"/>
          </p:nvPr>
        </p:nvSpPr>
        <p:spPr>
          <a:xfrm>
            <a:off x="8879999" y="1838630"/>
            <a:ext cx="2880000" cy="4352617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56870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276" y="0"/>
            <a:ext cx="10247723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5" y="1838632"/>
            <a:ext cx="2160000" cy="4352400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7509600-22D1-AF48-8FD9-C49753A7A628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6904091" y="1838631"/>
            <a:ext cx="2160000" cy="4352617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467698-A02D-6B4F-8A30-E614B84FB1A7}"/>
              </a:ext>
            </a:extLst>
          </p:cNvPr>
          <p:cNvSpPr>
            <a:spLocks noGrp="1"/>
          </p:cNvSpPr>
          <p:nvPr>
            <p:ph idx="35"/>
          </p:nvPr>
        </p:nvSpPr>
        <p:spPr>
          <a:xfrm>
            <a:off x="9599999" y="1838413"/>
            <a:ext cx="2160000" cy="4352617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01086D-5FAC-8344-86FD-6D3D3404867C}"/>
              </a:ext>
            </a:extLst>
          </p:cNvPr>
          <p:cNvSpPr>
            <a:spLocks noGrp="1"/>
          </p:cNvSpPr>
          <p:nvPr>
            <p:ph idx="36"/>
          </p:nvPr>
        </p:nvSpPr>
        <p:spPr>
          <a:xfrm>
            <a:off x="4208183" y="1838630"/>
            <a:ext cx="2160000" cy="4352400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97180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/3 +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276" y="0"/>
            <a:ext cx="10247723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5" y="1838632"/>
            <a:ext cx="2880000" cy="4352400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467698-A02D-6B4F-8A30-E614B84FB1A7}"/>
              </a:ext>
            </a:extLst>
          </p:cNvPr>
          <p:cNvSpPr>
            <a:spLocks noGrp="1"/>
          </p:cNvSpPr>
          <p:nvPr>
            <p:ph idx="35"/>
          </p:nvPr>
        </p:nvSpPr>
        <p:spPr>
          <a:xfrm>
            <a:off x="4850780" y="1838630"/>
            <a:ext cx="6909219" cy="4352617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82050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1630" y="0"/>
            <a:ext cx="10728370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page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366779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+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160206"/>
            <a:ext cx="6096000" cy="5697794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B1B1217-793D-8149-A343-880CC83E5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277" y="426654"/>
            <a:ext cx="9985572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66B0068-49DF-9941-9745-94A18C9E57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545766" y="1487461"/>
            <a:ext cx="5214233" cy="593266"/>
          </a:xfrm>
        </p:spPr>
        <p:txBody>
          <a:bodyPr/>
          <a:lstStyle>
            <a:lvl1pPr marL="0" indent="0">
              <a:buNone/>
              <a:defRPr>
                <a:latin typeface="Libre Baskerville" panose="02000000000000000000" pitchFamily="2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A42223-EE6D-A144-8B12-9953034C5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5766" y="2080727"/>
            <a:ext cx="5214234" cy="411052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729005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 Slid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127473-8B15-4447-921A-8F786E42E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6574"/>
            <a:ext cx="12192000" cy="224142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896FDF-EE6B-C243-BA19-82FC84B366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6923" y="3485662"/>
            <a:ext cx="4408488" cy="240323"/>
          </a:xfrm>
        </p:spPr>
        <p:txBody>
          <a:bodyPr anchor="t"/>
          <a:lstStyle>
            <a:lvl1pPr marL="0" indent="0" algn="l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Libre Baskerville" panose="02000000000000000000" pitchFamily="2" charset="0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 HERE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7588EA-958D-1A44-96B1-AB60A6DE47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6923" y="2779835"/>
            <a:ext cx="10630877" cy="57296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Libre Baskerville" panose="02000000000000000000" pitchFamily="2" charset="0"/>
              </a:defRPr>
            </a:lvl1pPr>
          </a:lstStyle>
          <a:p>
            <a:pPr lvl="0"/>
            <a:r>
              <a:rPr lang="en-GB"/>
              <a:t>PRESENTATION TITLE HERE</a:t>
            </a:r>
            <a:endParaRPr lang="en-US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625B1A0-770B-4610-B592-4782AFFE9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1351"/>
            <a:ext cx="4482951" cy="20351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C721C5-455B-49F3-BBFC-001CC6C4E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31" y="3891408"/>
            <a:ext cx="1396542" cy="7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56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71CD36-F3E5-E243-B488-F5747FA2C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6574"/>
            <a:ext cx="12192000" cy="2241426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107CAD9-3DDA-9C49-B1DE-925074662F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6923" y="3624202"/>
            <a:ext cx="4408488" cy="240323"/>
          </a:xfrm>
        </p:spPr>
        <p:txBody>
          <a:bodyPr anchor="t"/>
          <a:lstStyle>
            <a:lvl1pPr marL="0" indent="0" algn="l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Libre Baskerville" panose="02000000000000000000" pitchFamily="2" charset="0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SUBTITLE HERE</a:t>
            </a:r>
            <a:endParaRPr lang="en-US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DCAC49A-C2D3-D845-8B8E-269235D36E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6923" y="2779835"/>
            <a:ext cx="10630877" cy="57296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Libre Baskerville" panose="02000000000000000000" pitchFamily="2" charset="0"/>
              </a:defRPr>
            </a:lvl1pPr>
          </a:lstStyle>
          <a:p>
            <a:pPr lvl="0"/>
            <a:r>
              <a:rPr lang="en-GB"/>
              <a:t>DIVIDER TITLE HERE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C4A598-FCDD-D343-8564-389FFF5D6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7887" y="252566"/>
            <a:ext cx="603813" cy="596625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50B9E0A5-7848-47D8-8231-D404A07BB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4" y="115610"/>
            <a:ext cx="1917577" cy="87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5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148575"/>
            <a:ext cx="12192000" cy="489538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78312" y="5715373"/>
            <a:ext cx="5664000" cy="565899"/>
          </a:xfrm>
          <a:solidFill>
            <a:srgbClr val="177DB0"/>
          </a:solidFill>
        </p:spPr>
        <p:txBody>
          <a:bodyPr lIns="180000" tIns="180000" rIns="180000" bIns="180000" anchor="ctr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31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+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160206"/>
            <a:ext cx="6096000" cy="5697794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B1B1217-793D-8149-A343-880CC83E5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277" y="426654"/>
            <a:ext cx="9985572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66B0068-49DF-9941-9745-94A18C9E57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545766" y="1487461"/>
            <a:ext cx="5214233" cy="593266"/>
          </a:xfrm>
        </p:spPr>
        <p:txBody>
          <a:bodyPr/>
          <a:lstStyle>
            <a:lvl1pPr marL="0" indent="0">
              <a:buNone/>
              <a:defRPr>
                <a:latin typeface="Libre Baskerville" panose="02000000000000000000" pitchFamily="2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A42223-EE6D-A144-8B12-9953034C5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5766" y="2080727"/>
            <a:ext cx="5214234" cy="411052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48324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148575"/>
            <a:ext cx="12192000" cy="489538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78312" y="5715373"/>
            <a:ext cx="5664000" cy="565899"/>
          </a:xfrm>
          <a:solidFill>
            <a:srgbClr val="177DB0"/>
          </a:solidFill>
        </p:spPr>
        <p:txBody>
          <a:bodyPr lIns="180000" tIns="180000" rIns="180000" bIns="180000" anchor="ctr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2467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58000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37863" y="2482414"/>
            <a:ext cx="3373118" cy="515098"/>
          </a:xfrm>
          <a:solidFill>
            <a:srgbClr val="177DB0"/>
          </a:solidFill>
        </p:spPr>
        <p:txBody>
          <a:bodyPr lIns="72000" tIns="72000" rIns="288000" bIns="7200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7863" y="3061473"/>
            <a:ext cx="3373118" cy="515098"/>
          </a:xfrm>
          <a:solidFill>
            <a:srgbClr val="177DB0"/>
          </a:solidFill>
        </p:spPr>
        <p:txBody>
          <a:bodyPr lIns="72000" tIns="72000" rIns="288000" bIns="7200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37863" y="3640532"/>
            <a:ext cx="3373118" cy="515098"/>
          </a:xfrm>
          <a:solidFill>
            <a:srgbClr val="177DB0"/>
          </a:solidFill>
        </p:spPr>
        <p:txBody>
          <a:bodyPr lIns="72000" tIns="72000" rIns="288000" bIns="7200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37863" y="4219590"/>
            <a:ext cx="3373118" cy="515098"/>
          </a:xfrm>
          <a:solidFill>
            <a:srgbClr val="177DB0"/>
          </a:solidFill>
        </p:spPr>
        <p:txBody>
          <a:bodyPr lIns="72000" tIns="72000" rIns="288000" bIns="7200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867B429-A5A2-2345-A359-5892015FE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7887" y="6191249"/>
            <a:ext cx="603813" cy="596625"/>
          </a:xfrm>
          <a:prstGeom prst="rect">
            <a:avLst/>
          </a:prstGeom>
        </p:spPr>
      </p:pic>
      <p:sp>
        <p:nvSpPr>
          <p:cNvPr id="17" name="Title 3">
            <a:extLst>
              <a:ext uri="{FF2B5EF4-FFF2-40B4-BE49-F238E27FC236}">
                <a16:creationId xmlns:a16="http://schemas.microsoft.com/office/drawing/2014/main" id="{B6268D2D-1803-364E-A6B6-7B5EE4ABCF6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500813" y="716353"/>
            <a:ext cx="5956300" cy="1943100"/>
          </a:xfrm>
        </p:spPr>
        <p:txBody>
          <a:bodyPr/>
          <a:lstStyle/>
          <a:p>
            <a:r>
              <a:rPr lang="en-US">
                <a:latin typeface="+mn-lt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46278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276" y="0"/>
            <a:ext cx="10247723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12276" y="1487461"/>
            <a:ext cx="10247723" cy="593266"/>
          </a:xfrm>
        </p:spPr>
        <p:txBody>
          <a:bodyPr/>
          <a:lstStyle>
            <a:lvl1pPr marL="0" indent="0">
              <a:buNone/>
              <a:defRPr>
                <a:latin typeface="Libre Baskerville" panose="02000000000000000000" pitchFamily="2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6" y="2080727"/>
            <a:ext cx="10247724" cy="411052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277133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276" y="0"/>
            <a:ext cx="10247723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6" y="1838632"/>
            <a:ext cx="10247724" cy="435261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172728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276" y="0"/>
            <a:ext cx="10247723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6" y="1838632"/>
            <a:ext cx="10247724" cy="4352617"/>
          </a:xfrm>
        </p:spPr>
        <p:txBody>
          <a:bodyPr/>
          <a:lstStyle>
            <a:lvl1pPr>
              <a:lnSpc>
                <a:spcPct val="14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4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4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4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4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6" name="Graphic 5" descr="Chat with solid fill">
            <a:extLst>
              <a:ext uri="{FF2B5EF4-FFF2-40B4-BE49-F238E27FC236}">
                <a16:creationId xmlns:a16="http://schemas.microsoft.com/office/drawing/2014/main" id="{6CD19E5A-B75B-CD44-976E-98DC3FCDB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899" y="1650999"/>
            <a:ext cx="1021833" cy="102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64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276" y="0"/>
            <a:ext cx="10247723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5" y="1838632"/>
            <a:ext cx="4680000" cy="435261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3B0A48-EB92-CC4D-9C8D-0F01746E44F3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7079999" y="1838631"/>
            <a:ext cx="4680000" cy="435261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42593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276" y="0"/>
            <a:ext cx="10247723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5" y="2286001"/>
            <a:ext cx="4680000" cy="390524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3B0A48-EB92-CC4D-9C8D-0F01746E44F3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7079999" y="2286000"/>
            <a:ext cx="4680000" cy="390524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BB7D924-DB8F-8843-BB79-EF17AEA883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12276" y="1487461"/>
            <a:ext cx="4679999" cy="593266"/>
          </a:xfrm>
        </p:spPr>
        <p:txBody>
          <a:bodyPr/>
          <a:lstStyle>
            <a:lvl1pPr marL="0" indent="0">
              <a:buNone/>
              <a:defRPr>
                <a:latin typeface="Libre Baskerville" panose="02000000000000000000" pitchFamily="2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EB53E67-2741-DB41-A892-6C21F3A3E2F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079999" y="1487461"/>
            <a:ext cx="4679999" cy="593266"/>
          </a:xfrm>
        </p:spPr>
        <p:txBody>
          <a:bodyPr/>
          <a:lstStyle>
            <a:lvl1pPr marL="0" indent="0">
              <a:buNone/>
              <a:defRPr>
                <a:latin typeface="Libre Baskerville" panose="02000000000000000000" pitchFamily="2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695918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276" y="0"/>
            <a:ext cx="10247723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5" y="1838632"/>
            <a:ext cx="2880000" cy="435240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7509600-22D1-AF48-8FD9-C49753A7A628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5196137" y="1838631"/>
            <a:ext cx="2880000" cy="4352617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467698-A02D-6B4F-8A30-E614B84FB1A7}"/>
              </a:ext>
            </a:extLst>
          </p:cNvPr>
          <p:cNvSpPr>
            <a:spLocks noGrp="1"/>
          </p:cNvSpPr>
          <p:nvPr>
            <p:ph idx="35"/>
          </p:nvPr>
        </p:nvSpPr>
        <p:spPr>
          <a:xfrm>
            <a:off x="8879999" y="1838630"/>
            <a:ext cx="2880000" cy="4352617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08850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276" y="0"/>
            <a:ext cx="10247723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5" y="1838632"/>
            <a:ext cx="2160000" cy="4352400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7509600-22D1-AF48-8FD9-C49753A7A628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6904091" y="1838631"/>
            <a:ext cx="2160000" cy="4352617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467698-A02D-6B4F-8A30-E614B84FB1A7}"/>
              </a:ext>
            </a:extLst>
          </p:cNvPr>
          <p:cNvSpPr>
            <a:spLocks noGrp="1"/>
          </p:cNvSpPr>
          <p:nvPr>
            <p:ph idx="35"/>
          </p:nvPr>
        </p:nvSpPr>
        <p:spPr>
          <a:xfrm>
            <a:off x="9599999" y="1838413"/>
            <a:ext cx="2160000" cy="4352617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01086D-5FAC-8344-86FD-6D3D3404867C}"/>
              </a:ext>
            </a:extLst>
          </p:cNvPr>
          <p:cNvSpPr>
            <a:spLocks noGrp="1"/>
          </p:cNvSpPr>
          <p:nvPr>
            <p:ph idx="36"/>
          </p:nvPr>
        </p:nvSpPr>
        <p:spPr>
          <a:xfrm>
            <a:off x="4208183" y="1838630"/>
            <a:ext cx="2160000" cy="4352400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605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58000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37863" y="2482414"/>
            <a:ext cx="3373118" cy="515098"/>
          </a:xfrm>
          <a:solidFill>
            <a:srgbClr val="177DB0"/>
          </a:solidFill>
        </p:spPr>
        <p:txBody>
          <a:bodyPr lIns="72000" tIns="72000" rIns="288000" bIns="7200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7863" y="3061473"/>
            <a:ext cx="3373118" cy="515098"/>
          </a:xfrm>
          <a:solidFill>
            <a:srgbClr val="177DB0"/>
          </a:solidFill>
        </p:spPr>
        <p:txBody>
          <a:bodyPr lIns="72000" tIns="72000" rIns="288000" bIns="7200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37863" y="3640532"/>
            <a:ext cx="3373118" cy="515098"/>
          </a:xfrm>
          <a:solidFill>
            <a:srgbClr val="177DB0"/>
          </a:solidFill>
        </p:spPr>
        <p:txBody>
          <a:bodyPr lIns="72000" tIns="72000" rIns="288000" bIns="7200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37863" y="4219590"/>
            <a:ext cx="3373118" cy="515098"/>
          </a:xfrm>
          <a:solidFill>
            <a:srgbClr val="177DB0"/>
          </a:solidFill>
        </p:spPr>
        <p:txBody>
          <a:bodyPr lIns="72000" tIns="72000" rIns="288000" bIns="7200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867B429-A5A2-2345-A359-5892015FEC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97887" y="6191249"/>
            <a:ext cx="603813" cy="596625"/>
          </a:xfrm>
          <a:prstGeom prst="rect">
            <a:avLst/>
          </a:prstGeom>
        </p:spPr>
      </p:pic>
      <p:sp>
        <p:nvSpPr>
          <p:cNvPr id="17" name="Title 3">
            <a:extLst>
              <a:ext uri="{FF2B5EF4-FFF2-40B4-BE49-F238E27FC236}">
                <a16:creationId xmlns:a16="http://schemas.microsoft.com/office/drawing/2014/main" id="{B6268D2D-1803-364E-A6B6-7B5EE4ABCF6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500813" y="716353"/>
            <a:ext cx="5956300" cy="1943100"/>
          </a:xfrm>
        </p:spPr>
        <p:txBody>
          <a:bodyPr/>
          <a:lstStyle/>
          <a:p>
            <a:r>
              <a:rPr lang="en-US" dirty="0">
                <a:latin typeface="+mn-lt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396924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/3 +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276" y="0"/>
            <a:ext cx="10247723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5" y="1838632"/>
            <a:ext cx="2880000" cy="4352400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467698-A02D-6B4F-8A30-E614B84FB1A7}"/>
              </a:ext>
            </a:extLst>
          </p:cNvPr>
          <p:cNvSpPr>
            <a:spLocks noGrp="1"/>
          </p:cNvSpPr>
          <p:nvPr>
            <p:ph idx="35"/>
          </p:nvPr>
        </p:nvSpPr>
        <p:spPr>
          <a:xfrm>
            <a:off x="4850780" y="1838630"/>
            <a:ext cx="6909219" cy="4352617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41557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1630" y="0"/>
            <a:ext cx="10728370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397564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 Slid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127473-8B15-4447-921A-8F786E42E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6574"/>
            <a:ext cx="12192000" cy="224142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896FDF-EE6B-C243-BA19-82FC84B366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6923" y="3485662"/>
            <a:ext cx="4408488" cy="240323"/>
          </a:xfrm>
        </p:spPr>
        <p:txBody>
          <a:bodyPr anchor="t"/>
          <a:lstStyle>
            <a:lvl1pPr marL="0" indent="0" algn="l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Libre Baskerville" panose="02000000000000000000" pitchFamily="2" charset="0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 HERE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7588EA-958D-1A44-96B1-AB60A6DE47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6923" y="2779835"/>
            <a:ext cx="10630877" cy="57296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Libre Baskerville" panose="02000000000000000000" pitchFamily="2" charset="0"/>
              </a:defRPr>
            </a:lvl1pPr>
          </a:lstStyle>
          <a:p>
            <a:pPr lvl="0"/>
            <a:r>
              <a:rPr lang="en-GB"/>
              <a:t>PRESENTATION TITLE HERE</a:t>
            </a:r>
            <a:endParaRPr lang="en-US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625B1A0-770B-4610-B592-4782AFFE9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1351"/>
            <a:ext cx="4482951" cy="20351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C721C5-455B-49F3-BBFC-001CC6C4E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31" y="3891408"/>
            <a:ext cx="1396542" cy="7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639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71CD36-F3E5-E243-B488-F5747FA2C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6574"/>
            <a:ext cx="12192000" cy="2241426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107CAD9-3DDA-9C49-B1DE-925074662F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6923" y="3624202"/>
            <a:ext cx="4408488" cy="240323"/>
          </a:xfrm>
        </p:spPr>
        <p:txBody>
          <a:bodyPr anchor="t"/>
          <a:lstStyle>
            <a:lvl1pPr marL="0" indent="0" algn="l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Libre Baskerville" panose="02000000000000000000" pitchFamily="2" charset="0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SUBTITLE HERE</a:t>
            </a:r>
            <a:endParaRPr lang="en-US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DCAC49A-C2D3-D845-8B8E-269235D36E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6923" y="2779835"/>
            <a:ext cx="10630877" cy="57296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Libre Baskerville" panose="02000000000000000000" pitchFamily="2" charset="0"/>
              </a:defRPr>
            </a:lvl1pPr>
          </a:lstStyle>
          <a:p>
            <a:pPr lvl="0"/>
            <a:r>
              <a:rPr lang="en-GB"/>
              <a:t>DIVIDER TITLE HERE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C4A598-FCDD-D343-8564-389FFF5D6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7887" y="252566"/>
            <a:ext cx="603813" cy="596625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50B9E0A5-7848-47D8-8231-D404A07BB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4" y="115610"/>
            <a:ext cx="1917577" cy="87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755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+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160206"/>
            <a:ext cx="6096000" cy="5697794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B1B1217-793D-8149-A343-880CC83E5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277" y="426654"/>
            <a:ext cx="9985572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66B0068-49DF-9941-9745-94A18C9E57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545766" y="1487461"/>
            <a:ext cx="5214233" cy="593266"/>
          </a:xfrm>
        </p:spPr>
        <p:txBody>
          <a:bodyPr/>
          <a:lstStyle>
            <a:lvl1pPr marL="0" indent="0">
              <a:buNone/>
              <a:defRPr>
                <a:latin typeface="Libre Baskerville" panose="02000000000000000000" pitchFamily="2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A42223-EE6D-A144-8B12-9953034C5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5766" y="2080727"/>
            <a:ext cx="5214234" cy="411052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91400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148575"/>
            <a:ext cx="12192000" cy="489538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78312" y="5715373"/>
            <a:ext cx="5664000" cy="565899"/>
          </a:xfrm>
          <a:solidFill>
            <a:srgbClr val="177DB0"/>
          </a:solidFill>
        </p:spPr>
        <p:txBody>
          <a:bodyPr lIns="180000" tIns="180000" rIns="180000" bIns="180000" anchor="ctr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12482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58000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37863" y="2482414"/>
            <a:ext cx="3373118" cy="515098"/>
          </a:xfrm>
          <a:solidFill>
            <a:srgbClr val="177DB0"/>
          </a:solidFill>
        </p:spPr>
        <p:txBody>
          <a:bodyPr lIns="72000" tIns="72000" rIns="288000" bIns="7200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7863" y="3061473"/>
            <a:ext cx="3373118" cy="515098"/>
          </a:xfrm>
          <a:solidFill>
            <a:srgbClr val="177DB0"/>
          </a:solidFill>
        </p:spPr>
        <p:txBody>
          <a:bodyPr lIns="72000" tIns="72000" rIns="288000" bIns="7200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37863" y="3640532"/>
            <a:ext cx="3373118" cy="515098"/>
          </a:xfrm>
          <a:solidFill>
            <a:srgbClr val="177DB0"/>
          </a:solidFill>
        </p:spPr>
        <p:txBody>
          <a:bodyPr lIns="72000" tIns="72000" rIns="288000" bIns="7200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37863" y="4219590"/>
            <a:ext cx="3373118" cy="515098"/>
          </a:xfrm>
          <a:solidFill>
            <a:srgbClr val="177DB0"/>
          </a:solidFill>
        </p:spPr>
        <p:txBody>
          <a:bodyPr lIns="72000" tIns="72000" rIns="288000" bIns="7200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867B429-A5A2-2345-A359-5892015FE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7887" y="6191249"/>
            <a:ext cx="603813" cy="596625"/>
          </a:xfrm>
          <a:prstGeom prst="rect">
            <a:avLst/>
          </a:prstGeom>
        </p:spPr>
      </p:pic>
      <p:sp>
        <p:nvSpPr>
          <p:cNvPr id="17" name="Title 3">
            <a:extLst>
              <a:ext uri="{FF2B5EF4-FFF2-40B4-BE49-F238E27FC236}">
                <a16:creationId xmlns:a16="http://schemas.microsoft.com/office/drawing/2014/main" id="{B6268D2D-1803-364E-A6B6-7B5EE4ABCF6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500813" y="716353"/>
            <a:ext cx="5956300" cy="1943100"/>
          </a:xfrm>
        </p:spPr>
        <p:txBody>
          <a:bodyPr/>
          <a:lstStyle/>
          <a:p>
            <a:r>
              <a:rPr lang="en-US">
                <a:latin typeface="+mn-lt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1182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276" y="0"/>
            <a:ext cx="10247723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12276" y="1487461"/>
            <a:ext cx="10247723" cy="593266"/>
          </a:xfrm>
        </p:spPr>
        <p:txBody>
          <a:bodyPr/>
          <a:lstStyle>
            <a:lvl1pPr marL="0" indent="0">
              <a:buNone/>
              <a:defRPr>
                <a:latin typeface="Libre Baskerville" panose="02000000000000000000" pitchFamily="2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6" y="2080727"/>
            <a:ext cx="10247724" cy="411052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88704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276" y="0"/>
            <a:ext cx="10247723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6" y="1838632"/>
            <a:ext cx="10247724" cy="435261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322666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276" y="0"/>
            <a:ext cx="10247723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6" y="1838632"/>
            <a:ext cx="10247724" cy="4352617"/>
          </a:xfrm>
        </p:spPr>
        <p:txBody>
          <a:bodyPr/>
          <a:lstStyle>
            <a:lvl1pPr>
              <a:lnSpc>
                <a:spcPct val="14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4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4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4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4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6" name="Graphic 5" descr="Chat with solid fill">
            <a:extLst>
              <a:ext uri="{FF2B5EF4-FFF2-40B4-BE49-F238E27FC236}">
                <a16:creationId xmlns:a16="http://schemas.microsoft.com/office/drawing/2014/main" id="{6CD19E5A-B75B-CD44-976E-98DC3FCDB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899" y="1650999"/>
            <a:ext cx="1021833" cy="102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1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276" y="0"/>
            <a:ext cx="10247723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12276" y="1487461"/>
            <a:ext cx="10247723" cy="593266"/>
          </a:xfrm>
        </p:spPr>
        <p:txBody>
          <a:bodyPr/>
          <a:lstStyle>
            <a:lvl1pPr marL="0" indent="0">
              <a:buNone/>
              <a:defRPr>
                <a:latin typeface="Libre Baskerville" panose="02000000000000000000" pitchFamily="2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6" y="2080727"/>
            <a:ext cx="10247724" cy="411052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4977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276" y="0"/>
            <a:ext cx="10247723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6" y="1838632"/>
            <a:ext cx="10247724" cy="435261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506646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276" y="0"/>
            <a:ext cx="10247723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5" y="1838632"/>
            <a:ext cx="4680000" cy="435261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3B0A48-EB92-CC4D-9C8D-0F01746E44F3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7079999" y="1838631"/>
            <a:ext cx="4680000" cy="435261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15590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276" y="0"/>
            <a:ext cx="10247723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5" y="2286001"/>
            <a:ext cx="4680000" cy="390524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3B0A48-EB92-CC4D-9C8D-0F01746E44F3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7079999" y="2286000"/>
            <a:ext cx="4680000" cy="390524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BB7D924-DB8F-8843-BB79-EF17AEA883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12276" y="1487461"/>
            <a:ext cx="4679999" cy="593266"/>
          </a:xfrm>
        </p:spPr>
        <p:txBody>
          <a:bodyPr/>
          <a:lstStyle>
            <a:lvl1pPr marL="0" indent="0">
              <a:buNone/>
              <a:defRPr>
                <a:latin typeface="Libre Baskerville" panose="02000000000000000000" pitchFamily="2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EB53E67-2741-DB41-A892-6C21F3A3E2F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079999" y="1487461"/>
            <a:ext cx="4679999" cy="593266"/>
          </a:xfrm>
        </p:spPr>
        <p:txBody>
          <a:bodyPr/>
          <a:lstStyle>
            <a:lvl1pPr marL="0" indent="0">
              <a:buNone/>
              <a:defRPr>
                <a:latin typeface="Libre Baskerville" panose="02000000000000000000" pitchFamily="2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638987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276" y="0"/>
            <a:ext cx="10247723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5" y="1838632"/>
            <a:ext cx="2880000" cy="435240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7509600-22D1-AF48-8FD9-C49753A7A628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5196137" y="1838631"/>
            <a:ext cx="2880000" cy="4352617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467698-A02D-6B4F-8A30-E614B84FB1A7}"/>
              </a:ext>
            </a:extLst>
          </p:cNvPr>
          <p:cNvSpPr>
            <a:spLocks noGrp="1"/>
          </p:cNvSpPr>
          <p:nvPr>
            <p:ph idx="35"/>
          </p:nvPr>
        </p:nvSpPr>
        <p:spPr>
          <a:xfrm>
            <a:off x="8879999" y="1838630"/>
            <a:ext cx="2880000" cy="4352617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5390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276" y="0"/>
            <a:ext cx="10247723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5" y="1838632"/>
            <a:ext cx="2160000" cy="4352400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7509600-22D1-AF48-8FD9-C49753A7A628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6904091" y="1838631"/>
            <a:ext cx="2160000" cy="4352617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467698-A02D-6B4F-8A30-E614B84FB1A7}"/>
              </a:ext>
            </a:extLst>
          </p:cNvPr>
          <p:cNvSpPr>
            <a:spLocks noGrp="1"/>
          </p:cNvSpPr>
          <p:nvPr>
            <p:ph idx="35"/>
          </p:nvPr>
        </p:nvSpPr>
        <p:spPr>
          <a:xfrm>
            <a:off x="9599999" y="1838413"/>
            <a:ext cx="2160000" cy="4352617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01086D-5FAC-8344-86FD-6D3D3404867C}"/>
              </a:ext>
            </a:extLst>
          </p:cNvPr>
          <p:cNvSpPr>
            <a:spLocks noGrp="1"/>
          </p:cNvSpPr>
          <p:nvPr>
            <p:ph idx="36"/>
          </p:nvPr>
        </p:nvSpPr>
        <p:spPr>
          <a:xfrm>
            <a:off x="4208183" y="1838630"/>
            <a:ext cx="2160000" cy="4352400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46819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/3 +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276" y="0"/>
            <a:ext cx="10247723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5" y="1838632"/>
            <a:ext cx="2880000" cy="4352400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467698-A02D-6B4F-8A30-E614B84FB1A7}"/>
              </a:ext>
            </a:extLst>
          </p:cNvPr>
          <p:cNvSpPr>
            <a:spLocks noGrp="1"/>
          </p:cNvSpPr>
          <p:nvPr>
            <p:ph idx="35"/>
          </p:nvPr>
        </p:nvSpPr>
        <p:spPr>
          <a:xfrm>
            <a:off x="4850780" y="1838630"/>
            <a:ext cx="6909219" cy="4352617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68524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1630" y="0"/>
            <a:ext cx="10728370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444729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127473-8B15-4447-921A-8F786E42E5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16574"/>
            <a:ext cx="12192000" cy="224142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896FDF-EE6B-C243-BA19-82FC84B366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6923" y="3485662"/>
            <a:ext cx="4408488" cy="240323"/>
          </a:xfrm>
        </p:spPr>
        <p:txBody>
          <a:bodyPr anchor="t"/>
          <a:lstStyle>
            <a:lvl1pPr marL="0" indent="0" algn="l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Libre Baskerville" panose="02000000000000000000" pitchFamily="2" charset="0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 HERE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7588EA-958D-1A44-96B1-AB60A6DE47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6923" y="2779835"/>
            <a:ext cx="10630877" cy="57296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Libre Baskerville" panose="02000000000000000000" pitchFamily="2" charset="0"/>
              </a:defRPr>
            </a:lvl1pPr>
          </a:lstStyle>
          <a:p>
            <a:pPr lvl="0"/>
            <a:r>
              <a:rPr lang="en-GB"/>
              <a:t>PRESENTATION TITLE HERE</a:t>
            </a:r>
            <a:endParaRPr lang="en-US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625B1A0-770B-4610-B592-4782AFFE93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91351"/>
            <a:ext cx="4482951" cy="20351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C721C5-455B-49F3-BBFC-001CC6C4EF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6531" y="3891408"/>
            <a:ext cx="1396542" cy="7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503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71CD36-F3E5-E243-B488-F5747FA2C6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16574"/>
            <a:ext cx="12192000" cy="2241426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107CAD9-3DDA-9C49-B1DE-925074662F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6923" y="3624202"/>
            <a:ext cx="4408488" cy="240323"/>
          </a:xfrm>
        </p:spPr>
        <p:txBody>
          <a:bodyPr anchor="t"/>
          <a:lstStyle>
            <a:lvl1pPr marL="0" indent="0" algn="l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Libre Baskerville" panose="02000000000000000000" pitchFamily="2" charset="0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SUBTITLE HERE</a:t>
            </a:r>
            <a:endParaRPr lang="en-US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DCAC49A-C2D3-D845-8B8E-269235D36E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6923" y="2779835"/>
            <a:ext cx="10630877" cy="57296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Libre Baskerville" panose="02000000000000000000" pitchFamily="2" charset="0"/>
              </a:defRPr>
            </a:lvl1pPr>
          </a:lstStyle>
          <a:p>
            <a:pPr lvl="0"/>
            <a:r>
              <a:rPr lang="en-GB"/>
              <a:t>DIVIDER TITLE HERE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C4A598-FCDD-D343-8564-389FFF5D6F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7887" y="252566"/>
            <a:ext cx="603813" cy="596625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50B9E0A5-7848-47D8-8231-D404A07BBA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134" y="115610"/>
            <a:ext cx="1917577" cy="87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873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160206"/>
            <a:ext cx="6096000" cy="5697794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00518" y="6223057"/>
            <a:ext cx="432000" cy="416577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B1B1217-793D-8149-A343-880CC83E5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277" y="426654"/>
            <a:ext cx="9985572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66B0068-49DF-9941-9745-94A18C9E57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545766" y="1487461"/>
            <a:ext cx="5214233" cy="593266"/>
          </a:xfrm>
        </p:spPr>
        <p:txBody>
          <a:bodyPr/>
          <a:lstStyle>
            <a:lvl1pPr marL="0" indent="0">
              <a:buNone/>
              <a:defRPr>
                <a:latin typeface="Libre Baskerville" panose="02000000000000000000" pitchFamily="2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A42223-EE6D-A144-8B12-9953034C5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5766" y="2080727"/>
            <a:ext cx="5214234" cy="411052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950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276" y="0"/>
            <a:ext cx="10247723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6" y="1838632"/>
            <a:ext cx="10247724" cy="435261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518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148575"/>
            <a:ext cx="12192000" cy="489538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78312" y="5715373"/>
            <a:ext cx="5664000" cy="565899"/>
          </a:xfrm>
          <a:solidFill>
            <a:srgbClr val="177DB0"/>
          </a:solidFill>
        </p:spPr>
        <p:txBody>
          <a:bodyPr lIns="180000" tIns="180000" rIns="180000" bIns="180000" anchor="ctr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53561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58000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37863" y="2482414"/>
            <a:ext cx="3373118" cy="515098"/>
          </a:xfrm>
          <a:solidFill>
            <a:srgbClr val="177DB0"/>
          </a:solidFill>
        </p:spPr>
        <p:txBody>
          <a:bodyPr lIns="72000" tIns="72000" rIns="288000" bIns="7200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7863" y="3061473"/>
            <a:ext cx="3373118" cy="515098"/>
          </a:xfrm>
          <a:solidFill>
            <a:srgbClr val="177DB0"/>
          </a:solidFill>
        </p:spPr>
        <p:txBody>
          <a:bodyPr lIns="72000" tIns="72000" rIns="288000" bIns="7200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37863" y="3640532"/>
            <a:ext cx="3373118" cy="515098"/>
          </a:xfrm>
          <a:solidFill>
            <a:srgbClr val="177DB0"/>
          </a:solidFill>
        </p:spPr>
        <p:txBody>
          <a:bodyPr lIns="72000" tIns="72000" rIns="288000" bIns="7200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37863" y="4219590"/>
            <a:ext cx="3373118" cy="515098"/>
          </a:xfrm>
          <a:solidFill>
            <a:srgbClr val="177DB0"/>
          </a:solidFill>
        </p:spPr>
        <p:txBody>
          <a:bodyPr lIns="72000" tIns="72000" rIns="288000" bIns="7200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867B429-A5A2-2345-A359-5892015FEC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97887" y="6191249"/>
            <a:ext cx="603813" cy="596625"/>
          </a:xfrm>
          <a:prstGeom prst="rect">
            <a:avLst/>
          </a:prstGeom>
        </p:spPr>
      </p:pic>
      <p:sp>
        <p:nvSpPr>
          <p:cNvPr id="17" name="Title 3">
            <a:extLst>
              <a:ext uri="{FF2B5EF4-FFF2-40B4-BE49-F238E27FC236}">
                <a16:creationId xmlns:a16="http://schemas.microsoft.com/office/drawing/2014/main" id="{B6268D2D-1803-364E-A6B6-7B5EE4ABCF6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500813" y="716353"/>
            <a:ext cx="5956300" cy="1943100"/>
          </a:xfrm>
        </p:spPr>
        <p:txBody>
          <a:bodyPr/>
          <a:lstStyle/>
          <a:p>
            <a:r>
              <a:rPr lang="en-US">
                <a:latin typeface="+mn-lt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323368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276" y="0"/>
            <a:ext cx="10247723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12276" y="1487461"/>
            <a:ext cx="10247723" cy="593266"/>
          </a:xfrm>
        </p:spPr>
        <p:txBody>
          <a:bodyPr/>
          <a:lstStyle>
            <a:lvl1pPr marL="0" indent="0">
              <a:buNone/>
              <a:defRPr>
                <a:latin typeface="Libre Baskerville" panose="02000000000000000000" pitchFamily="2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6" y="2080727"/>
            <a:ext cx="10247724" cy="411052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939174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276" y="0"/>
            <a:ext cx="10247723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6" y="1838632"/>
            <a:ext cx="10247724" cy="435261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811831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276" y="0"/>
            <a:ext cx="10247723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6" y="1838632"/>
            <a:ext cx="10247724" cy="4352617"/>
          </a:xfrm>
        </p:spPr>
        <p:txBody>
          <a:bodyPr/>
          <a:lstStyle>
            <a:lvl1pPr>
              <a:lnSpc>
                <a:spcPct val="14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4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4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4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4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6" name="Graphic 5" descr="Chat with solid fill">
            <a:extLst>
              <a:ext uri="{FF2B5EF4-FFF2-40B4-BE49-F238E27FC236}">
                <a16:creationId xmlns:a16="http://schemas.microsoft.com/office/drawing/2014/main" id="{6CD19E5A-B75B-CD44-976E-98DC3FCDB0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899" y="1650999"/>
            <a:ext cx="1021833" cy="102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814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276" y="0"/>
            <a:ext cx="10247723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5" y="1838632"/>
            <a:ext cx="4680000" cy="435261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3B0A48-EB92-CC4D-9C8D-0F01746E44F3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7079999" y="1838631"/>
            <a:ext cx="4680000" cy="435261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48729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276" y="0"/>
            <a:ext cx="10247723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5" y="2286001"/>
            <a:ext cx="4680000" cy="390524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23667" y="6292846"/>
            <a:ext cx="432000" cy="416577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3B0A48-EB92-CC4D-9C8D-0F01746E44F3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7079999" y="2286000"/>
            <a:ext cx="4680000" cy="390524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BB7D924-DB8F-8843-BB79-EF17AEA883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12276" y="1487461"/>
            <a:ext cx="4679999" cy="593266"/>
          </a:xfrm>
        </p:spPr>
        <p:txBody>
          <a:bodyPr/>
          <a:lstStyle>
            <a:lvl1pPr marL="0" indent="0">
              <a:buNone/>
              <a:defRPr>
                <a:latin typeface="Libre Baskerville" panose="02000000000000000000" pitchFamily="2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EB53E67-2741-DB41-A892-6C21F3A3E2F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079999" y="1487461"/>
            <a:ext cx="4679999" cy="593266"/>
          </a:xfrm>
        </p:spPr>
        <p:txBody>
          <a:bodyPr/>
          <a:lstStyle>
            <a:lvl1pPr marL="0" indent="0">
              <a:buNone/>
              <a:defRPr>
                <a:latin typeface="Libre Baskerville" panose="02000000000000000000" pitchFamily="2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283487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276" y="0"/>
            <a:ext cx="10247723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5" y="1838632"/>
            <a:ext cx="2880000" cy="435240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7509600-22D1-AF48-8FD9-C49753A7A628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5196137" y="1838631"/>
            <a:ext cx="2880000" cy="4352617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467698-A02D-6B4F-8A30-E614B84FB1A7}"/>
              </a:ext>
            </a:extLst>
          </p:cNvPr>
          <p:cNvSpPr>
            <a:spLocks noGrp="1"/>
          </p:cNvSpPr>
          <p:nvPr>
            <p:ph idx="35"/>
          </p:nvPr>
        </p:nvSpPr>
        <p:spPr>
          <a:xfrm>
            <a:off x="8879999" y="1838630"/>
            <a:ext cx="2880000" cy="4352617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08886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276" y="0"/>
            <a:ext cx="10247723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5" y="1838632"/>
            <a:ext cx="2160000" cy="4352400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7509600-22D1-AF48-8FD9-C49753A7A628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6904091" y="1838631"/>
            <a:ext cx="2160000" cy="4352617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467698-A02D-6B4F-8A30-E614B84FB1A7}"/>
              </a:ext>
            </a:extLst>
          </p:cNvPr>
          <p:cNvSpPr>
            <a:spLocks noGrp="1"/>
          </p:cNvSpPr>
          <p:nvPr>
            <p:ph idx="35"/>
          </p:nvPr>
        </p:nvSpPr>
        <p:spPr>
          <a:xfrm>
            <a:off x="9599999" y="1838413"/>
            <a:ext cx="2160000" cy="4352617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01086D-5FAC-8344-86FD-6D3D3404867C}"/>
              </a:ext>
            </a:extLst>
          </p:cNvPr>
          <p:cNvSpPr>
            <a:spLocks noGrp="1"/>
          </p:cNvSpPr>
          <p:nvPr>
            <p:ph idx="36"/>
          </p:nvPr>
        </p:nvSpPr>
        <p:spPr>
          <a:xfrm>
            <a:off x="4208183" y="1838630"/>
            <a:ext cx="2160000" cy="4352400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0307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/3 +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276" y="0"/>
            <a:ext cx="10247723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5" y="1838632"/>
            <a:ext cx="2880000" cy="4352400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467698-A02D-6B4F-8A30-E614B84FB1A7}"/>
              </a:ext>
            </a:extLst>
          </p:cNvPr>
          <p:cNvSpPr>
            <a:spLocks noGrp="1"/>
          </p:cNvSpPr>
          <p:nvPr>
            <p:ph idx="35"/>
          </p:nvPr>
        </p:nvSpPr>
        <p:spPr>
          <a:xfrm>
            <a:off x="4850780" y="1838630"/>
            <a:ext cx="6909219" cy="4352617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2374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276" y="0"/>
            <a:ext cx="10247723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6" y="1838632"/>
            <a:ext cx="10247724" cy="4352617"/>
          </a:xfrm>
        </p:spPr>
        <p:txBody>
          <a:bodyPr/>
          <a:lstStyle>
            <a:lvl1pPr>
              <a:lnSpc>
                <a:spcPct val="14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4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4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4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4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6" name="Graphic 5" descr="Chat with solid fill">
            <a:extLst>
              <a:ext uri="{FF2B5EF4-FFF2-40B4-BE49-F238E27FC236}">
                <a16:creationId xmlns:a16="http://schemas.microsoft.com/office/drawing/2014/main" id="{6CD19E5A-B75B-CD44-976E-98DC3FCDB0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899" y="1650999"/>
            <a:ext cx="1021833" cy="102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2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1630" y="0"/>
            <a:ext cx="10728370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403363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+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160206"/>
            <a:ext cx="6096000" cy="5697794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B1B1217-793D-8149-A343-880CC83E5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277" y="426654"/>
            <a:ext cx="9985572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66B0068-49DF-9941-9745-94A18C9E57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545766" y="1487461"/>
            <a:ext cx="5214233" cy="593266"/>
          </a:xfrm>
        </p:spPr>
        <p:txBody>
          <a:bodyPr/>
          <a:lstStyle>
            <a:lvl1pPr marL="0" indent="0">
              <a:buNone/>
              <a:defRPr>
                <a:latin typeface="Libre Baskerville" panose="02000000000000000000" pitchFamily="2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A42223-EE6D-A144-8B12-9953034C5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5766" y="2080727"/>
            <a:ext cx="5214234" cy="411052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87295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276" y="0"/>
            <a:ext cx="10247723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5" y="2286001"/>
            <a:ext cx="4680000" cy="390524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3B0A48-EB92-CC4D-9C8D-0F01746E44F3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7079999" y="2286000"/>
            <a:ext cx="4680000" cy="390524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BB7D924-DB8F-8843-BB79-EF17AEA883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12276" y="1487461"/>
            <a:ext cx="4679999" cy="593266"/>
          </a:xfrm>
        </p:spPr>
        <p:txBody>
          <a:bodyPr/>
          <a:lstStyle>
            <a:lvl1pPr marL="0" indent="0">
              <a:buNone/>
              <a:defRPr>
                <a:latin typeface="Libre Baskerville" panose="02000000000000000000" pitchFamily="2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EB53E67-2741-DB41-A892-6C21F3A3E2F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079999" y="1487461"/>
            <a:ext cx="4679999" cy="593266"/>
          </a:xfrm>
        </p:spPr>
        <p:txBody>
          <a:bodyPr/>
          <a:lstStyle>
            <a:lvl1pPr marL="0" indent="0">
              <a:buNone/>
              <a:defRPr>
                <a:latin typeface="Libre Baskerville" panose="02000000000000000000" pitchFamily="2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298100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1630" y="0"/>
            <a:ext cx="10728370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97177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8F3F2-DC3F-7744-96D2-0048DFF91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2935A5-D212-0B45-A138-3DCC509C5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1ECA6-D572-4547-8ABF-F3FC6BB71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FA61-6551-2345-AB0E-0CE25B184F72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1F037-3218-FD4F-8A3E-9B76DA2F8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E8936-339F-3348-BAED-7BE03759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C96A-5B6E-F041-B3EC-4FF4A1FA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3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276" y="0"/>
            <a:ext cx="10247723" cy="115699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5" y="1838632"/>
            <a:ext cx="4680000" cy="435261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3B0A48-EB92-CC4D-9C8D-0F01746E44F3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7079999" y="1838631"/>
            <a:ext cx="4680000" cy="435261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721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53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408624-4F7D-D14E-904B-8168E8416101}"/>
              </a:ext>
            </a:extLst>
          </p:cNvPr>
          <p:cNvSpPr/>
          <p:nvPr userDrawn="1"/>
        </p:nvSpPr>
        <p:spPr>
          <a:xfrm>
            <a:off x="0" y="0"/>
            <a:ext cx="12192000" cy="1154769"/>
          </a:xfrm>
          <a:prstGeom prst="rect">
            <a:avLst/>
          </a:prstGeom>
          <a:solidFill>
            <a:srgbClr val="177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2276" y="1847461"/>
            <a:ext cx="10247724" cy="4343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0300" y="6281272"/>
            <a:ext cx="432000" cy="416577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Libre Baskerville" panose="02000000000000000000" pitchFamily="2" charset="0"/>
                <a:cs typeface="Arial" panose="020B0604020202020204" pitchFamily="34" charset="0"/>
              </a:defRPr>
            </a:lvl1pPr>
          </a:lstStyle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911025-8C99-FF41-8D7D-BE5BD902001A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297887" y="6191249"/>
            <a:ext cx="603813" cy="59662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277" y="426654"/>
            <a:ext cx="9985572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46A7B4-31B6-2640-93D0-3784336690E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1" y="0"/>
            <a:ext cx="1170797" cy="1154768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2D7BCB7-C3E2-4198-A922-CFAE4E14ED6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9904334" y="6085495"/>
            <a:ext cx="1739266" cy="78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18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5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666" r:id="rId15"/>
    <p:sldLayoutId id="214748381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spc="-150">
          <a:solidFill>
            <a:schemeClr val="bg1"/>
          </a:solidFill>
          <a:latin typeface="Libre Baskerville" panose="02000000000000000000" pitchFamily="2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Libre Franklin" pitchFamily="2" charset="77"/>
          <a:ea typeface="+mn-ea"/>
          <a:cs typeface="Arial" panose="020B0604020202020204" pitchFamily="34" charset="0"/>
        </a:defRPr>
      </a:lvl1pPr>
      <a:lvl2pPr marL="542925" indent="-276225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Libre Franklin" pitchFamily="2" charset="77"/>
          <a:ea typeface="+mn-ea"/>
          <a:cs typeface="Arial" panose="020B0604020202020204" pitchFamily="34" charset="0"/>
        </a:defRPr>
      </a:lvl2pPr>
      <a:lvl3pPr marL="809625" indent="-2667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Libre Franklin" pitchFamily="2" charset="77"/>
          <a:ea typeface="+mn-ea"/>
          <a:cs typeface="Arial" panose="020B0604020202020204" pitchFamily="34" charset="0"/>
        </a:defRPr>
      </a:lvl3pPr>
      <a:lvl4pPr marL="1076325" indent="-2667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Libre Franklin" pitchFamily="2" charset="77"/>
          <a:ea typeface="+mn-ea"/>
          <a:cs typeface="Arial" panose="020B0604020202020204" pitchFamily="34" charset="0"/>
        </a:defRPr>
      </a:lvl4pPr>
      <a:lvl5pPr marL="1343025" indent="-2667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Libre Franklin" pitchFamily="2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62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408624-4F7D-D14E-904B-8168E8416101}"/>
              </a:ext>
            </a:extLst>
          </p:cNvPr>
          <p:cNvSpPr/>
          <p:nvPr userDrawn="1"/>
        </p:nvSpPr>
        <p:spPr>
          <a:xfrm>
            <a:off x="0" y="0"/>
            <a:ext cx="12192000" cy="1154769"/>
          </a:xfrm>
          <a:prstGeom prst="rect">
            <a:avLst/>
          </a:prstGeom>
          <a:solidFill>
            <a:srgbClr val="177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2276" y="1847461"/>
            <a:ext cx="10247724" cy="4343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0300" y="6281272"/>
            <a:ext cx="432000" cy="416577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Libre Baskerville" panose="02000000000000000000" pitchFamily="2" charset="0"/>
                <a:cs typeface="Arial" panose="020B0604020202020204" pitchFamily="34" charset="0"/>
              </a:defRPr>
            </a:lvl1pPr>
          </a:lstStyle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911025-8C99-FF41-8D7D-BE5BD902001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297887" y="6191249"/>
            <a:ext cx="603813" cy="59662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277" y="426654"/>
            <a:ext cx="9985572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46A7B4-31B6-2640-93D0-3784336690E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1" y="-16029"/>
            <a:ext cx="1170797" cy="1170797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2D7BCB7-C3E2-4198-A922-CFAE4E14ED6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9904334" y="6085495"/>
            <a:ext cx="1739266" cy="78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7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spc="-150">
          <a:solidFill>
            <a:schemeClr val="bg1"/>
          </a:solidFill>
          <a:latin typeface="Libre Baskerville" panose="02000000000000000000" pitchFamily="2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Libre Franklin" pitchFamily="2" charset="77"/>
          <a:ea typeface="+mn-ea"/>
          <a:cs typeface="Arial" panose="020B0604020202020204" pitchFamily="34" charset="0"/>
        </a:defRPr>
      </a:lvl1pPr>
      <a:lvl2pPr marL="542925" indent="-276225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Libre Franklin" pitchFamily="2" charset="77"/>
          <a:ea typeface="+mn-ea"/>
          <a:cs typeface="Arial" panose="020B0604020202020204" pitchFamily="34" charset="0"/>
        </a:defRPr>
      </a:lvl2pPr>
      <a:lvl3pPr marL="809625" indent="-2667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Libre Franklin" pitchFamily="2" charset="77"/>
          <a:ea typeface="+mn-ea"/>
          <a:cs typeface="Arial" panose="020B0604020202020204" pitchFamily="34" charset="0"/>
        </a:defRPr>
      </a:lvl3pPr>
      <a:lvl4pPr marL="1076325" indent="-2667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Libre Franklin" pitchFamily="2" charset="77"/>
          <a:ea typeface="+mn-ea"/>
          <a:cs typeface="Arial" panose="020B0604020202020204" pitchFamily="34" charset="0"/>
        </a:defRPr>
      </a:lvl4pPr>
      <a:lvl5pPr marL="1343025" indent="-2667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Libre Franklin" pitchFamily="2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408624-4F7D-D14E-904B-8168E8416101}"/>
              </a:ext>
            </a:extLst>
          </p:cNvPr>
          <p:cNvSpPr/>
          <p:nvPr/>
        </p:nvSpPr>
        <p:spPr>
          <a:xfrm>
            <a:off x="0" y="0"/>
            <a:ext cx="12192000" cy="1154769"/>
          </a:xfrm>
          <a:prstGeom prst="rect">
            <a:avLst/>
          </a:prstGeom>
          <a:solidFill>
            <a:srgbClr val="177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2276" y="1847461"/>
            <a:ext cx="10247724" cy="4343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0300" y="6281272"/>
            <a:ext cx="432000" cy="416577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Libre Baskerville" panose="02000000000000000000" pitchFamily="2" charset="0"/>
                <a:cs typeface="Arial" panose="020B0604020202020204" pitchFamily="34" charset="0"/>
              </a:defRPr>
            </a:lvl1pPr>
          </a:lstStyle>
          <a:p>
            <a:fld id="{19B51A1E-902D-48AF-9020-955120F399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911025-8C99-FF41-8D7D-BE5BD902001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297887" y="6191249"/>
            <a:ext cx="603813" cy="59662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277" y="426654"/>
            <a:ext cx="9985572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46A7B4-31B6-2640-93D0-3784336690E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" y="-16029"/>
            <a:ext cx="1170797" cy="1170797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2D7BCB7-C3E2-4198-A922-CFAE4E14ED6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9904334" y="6085495"/>
            <a:ext cx="1739266" cy="789587"/>
          </a:xfrm>
          <a:prstGeom prst="rect">
            <a:avLst/>
          </a:prstGeom>
        </p:spPr>
      </p:pic>
      <p:sp>
        <p:nvSpPr>
          <p:cNvPr id="13" name="slidemaster_filename">
            <a:extLst>
              <a:ext uri="{FF2B5EF4-FFF2-40B4-BE49-F238E27FC236}">
                <a16:creationId xmlns:a16="http://schemas.microsoft.com/office/drawing/2014/main" id="{D284957C-25AE-4981-AAB6-1D4DAB170CB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48639" y="6544205"/>
            <a:ext cx="320040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CA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defRPr lang="en-US"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en-US" sz="900">
              <a:solidFill>
                <a:srgbClr val="A3A1A8"/>
              </a:solidFill>
            </a:endParaRPr>
          </a:p>
        </p:txBody>
      </p:sp>
      <p:sp>
        <p:nvSpPr>
          <p:cNvPr id="14" name="slidemaster_draft" hidden="1">
            <a:extLst>
              <a:ext uri="{FF2B5EF4-FFF2-40B4-BE49-F238E27FC236}">
                <a16:creationId xmlns:a16="http://schemas.microsoft.com/office/drawing/2014/main" id="{910C9CFF-3A46-470A-97E8-8D095C40F6A2}"/>
              </a:ext>
            </a:extLst>
          </p:cNvPr>
          <p:cNvSpPr txBox="1"/>
          <p:nvPr userDrawn="1"/>
        </p:nvSpPr>
        <p:spPr>
          <a:xfrm>
            <a:off x="5931692" y="189999"/>
            <a:ext cx="328616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100" b="1">
                <a:solidFill>
                  <a:schemeClr val="tx2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65903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9" r:id="rId9"/>
    <p:sldLayoutId id="2147484000" r:id="rId10"/>
    <p:sldLayoutId id="2147484001" r:id="rId11"/>
    <p:sldLayoutId id="2147484002" r:id="rId12"/>
    <p:sldLayoutId id="2147484003" r:id="rId13"/>
    <p:sldLayoutId id="2147484004" r:id="rId14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spc="-150">
          <a:solidFill>
            <a:schemeClr val="bg1"/>
          </a:solidFill>
          <a:latin typeface="Libre Baskerville" panose="02000000000000000000" pitchFamily="2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Libre Franklin" pitchFamily="2" charset="77"/>
          <a:ea typeface="+mn-ea"/>
          <a:cs typeface="Arial" panose="020B0604020202020204" pitchFamily="34" charset="0"/>
        </a:defRPr>
      </a:lvl1pPr>
      <a:lvl2pPr marL="542925" indent="-276225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Libre Franklin" pitchFamily="2" charset="77"/>
          <a:ea typeface="+mn-ea"/>
          <a:cs typeface="Arial" panose="020B0604020202020204" pitchFamily="34" charset="0"/>
        </a:defRPr>
      </a:lvl2pPr>
      <a:lvl3pPr marL="809625" indent="-2667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Libre Franklin" pitchFamily="2" charset="77"/>
          <a:ea typeface="+mn-ea"/>
          <a:cs typeface="Arial" panose="020B0604020202020204" pitchFamily="34" charset="0"/>
        </a:defRPr>
      </a:lvl3pPr>
      <a:lvl4pPr marL="1076325" indent="-2667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Libre Franklin" pitchFamily="2" charset="77"/>
          <a:ea typeface="+mn-ea"/>
          <a:cs typeface="Arial" panose="020B0604020202020204" pitchFamily="34" charset="0"/>
        </a:defRPr>
      </a:lvl4pPr>
      <a:lvl5pPr marL="1343025" indent="-2667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Libre Franklin" pitchFamily="2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6">
          <p15:clr>
            <a:srgbClr val="F26B43"/>
          </p15:clr>
        </p15:guide>
        <p15:guide id="2" pos="7334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orient="horz" pos="397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408624-4F7D-D14E-904B-8168E8416101}"/>
              </a:ext>
            </a:extLst>
          </p:cNvPr>
          <p:cNvSpPr/>
          <p:nvPr/>
        </p:nvSpPr>
        <p:spPr>
          <a:xfrm>
            <a:off x="0" y="0"/>
            <a:ext cx="12192000" cy="1154769"/>
          </a:xfrm>
          <a:prstGeom prst="rect">
            <a:avLst/>
          </a:prstGeom>
          <a:solidFill>
            <a:srgbClr val="177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2276" y="1847461"/>
            <a:ext cx="10247724" cy="4343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0300" y="6281272"/>
            <a:ext cx="432000" cy="416577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Libre Baskerville" panose="02000000000000000000" pitchFamily="2" charset="0"/>
                <a:cs typeface="Arial" panose="020B0604020202020204" pitchFamily="34" charset="0"/>
              </a:defRPr>
            </a:lvl1pPr>
          </a:lstStyle>
          <a:p>
            <a:fld id="{19B51A1E-902D-48AF-9020-955120F399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911025-8C99-FF41-8D7D-BE5BD902001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297887" y="6191249"/>
            <a:ext cx="603813" cy="59662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277" y="426654"/>
            <a:ext cx="9985572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46A7B4-31B6-2640-93D0-3784336690E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" y="-16029"/>
            <a:ext cx="1170797" cy="1170797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2D7BCB7-C3E2-4198-A922-CFAE4E14ED6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9904334" y="6085495"/>
            <a:ext cx="1739266" cy="789587"/>
          </a:xfrm>
          <a:prstGeom prst="rect">
            <a:avLst/>
          </a:prstGeom>
        </p:spPr>
      </p:pic>
      <p:sp>
        <p:nvSpPr>
          <p:cNvPr id="13" name="slidemaster_filename">
            <a:extLst>
              <a:ext uri="{FF2B5EF4-FFF2-40B4-BE49-F238E27FC236}">
                <a16:creationId xmlns:a16="http://schemas.microsoft.com/office/drawing/2014/main" id="{D284957C-25AE-4981-AAB6-1D4DAB170CB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48639" y="6544205"/>
            <a:ext cx="3200400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CA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defRPr lang="en-US"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en-US" sz="900">
              <a:solidFill>
                <a:srgbClr val="A3A1A8"/>
              </a:solidFill>
            </a:endParaRPr>
          </a:p>
        </p:txBody>
      </p:sp>
      <p:sp>
        <p:nvSpPr>
          <p:cNvPr id="14" name="slidemaster_draft" hidden="1">
            <a:extLst>
              <a:ext uri="{FF2B5EF4-FFF2-40B4-BE49-F238E27FC236}">
                <a16:creationId xmlns:a16="http://schemas.microsoft.com/office/drawing/2014/main" id="{910C9CFF-3A46-470A-97E8-8D095C40F6A2}"/>
              </a:ext>
            </a:extLst>
          </p:cNvPr>
          <p:cNvSpPr txBox="1"/>
          <p:nvPr userDrawn="1"/>
        </p:nvSpPr>
        <p:spPr>
          <a:xfrm>
            <a:off x="5931692" y="189999"/>
            <a:ext cx="328616" cy="1692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100" b="1">
                <a:solidFill>
                  <a:schemeClr val="tx2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87087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  <p:sldLayoutId id="2147484037" r:id="rId13"/>
    <p:sldLayoutId id="2147484038" r:id="rId14"/>
    <p:sldLayoutId id="2147484039" r:id="rId15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spc="-150">
          <a:solidFill>
            <a:schemeClr val="bg1"/>
          </a:solidFill>
          <a:latin typeface="Libre Baskerville" panose="02000000000000000000" pitchFamily="2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Libre Franklin" pitchFamily="2" charset="77"/>
          <a:ea typeface="+mn-ea"/>
          <a:cs typeface="Arial" panose="020B0604020202020204" pitchFamily="34" charset="0"/>
        </a:defRPr>
      </a:lvl1pPr>
      <a:lvl2pPr marL="542925" indent="-276225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Libre Franklin" pitchFamily="2" charset="77"/>
          <a:ea typeface="+mn-ea"/>
          <a:cs typeface="Arial" panose="020B0604020202020204" pitchFamily="34" charset="0"/>
        </a:defRPr>
      </a:lvl2pPr>
      <a:lvl3pPr marL="809625" indent="-2667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Libre Franklin" pitchFamily="2" charset="77"/>
          <a:ea typeface="+mn-ea"/>
          <a:cs typeface="Arial" panose="020B0604020202020204" pitchFamily="34" charset="0"/>
        </a:defRPr>
      </a:lvl3pPr>
      <a:lvl4pPr marL="1076325" indent="-2667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Libre Franklin" pitchFamily="2" charset="77"/>
          <a:ea typeface="+mn-ea"/>
          <a:cs typeface="Arial" panose="020B0604020202020204" pitchFamily="34" charset="0"/>
        </a:defRPr>
      </a:lvl4pPr>
      <a:lvl5pPr marL="1343025" indent="-2667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Libre Franklin" pitchFamily="2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6">
          <p15:clr>
            <a:srgbClr val="F26B43"/>
          </p15:clr>
        </p15:guide>
        <p15:guide id="2" pos="7334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orient="horz" pos="397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408624-4F7D-D14E-904B-8168E8416101}"/>
              </a:ext>
            </a:extLst>
          </p:cNvPr>
          <p:cNvSpPr/>
          <p:nvPr userDrawn="1"/>
        </p:nvSpPr>
        <p:spPr>
          <a:xfrm>
            <a:off x="0" y="0"/>
            <a:ext cx="12192000" cy="1154769"/>
          </a:xfrm>
          <a:prstGeom prst="rect">
            <a:avLst/>
          </a:prstGeom>
          <a:solidFill>
            <a:srgbClr val="177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2276" y="1847461"/>
            <a:ext cx="10247724" cy="4343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88334" y="6324877"/>
            <a:ext cx="432000" cy="416577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Libre Baskerville" panose="02000000000000000000" pitchFamily="2" charset="0"/>
                <a:cs typeface="Arial" panose="020B0604020202020204" pitchFamily="34" charset="0"/>
              </a:defRPr>
            </a:lvl1pPr>
          </a:lstStyle>
          <a:p>
            <a:fld id="{19B51A1E-902D-48AF-9020-955120F399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911025-8C99-FF41-8D7D-BE5BD902001A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297887" y="6191249"/>
            <a:ext cx="603813" cy="59662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277" y="426654"/>
            <a:ext cx="9985572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46A7B4-31B6-2640-93D0-3784336690E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-1" y="-16029"/>
            <a:ext cx="1170797" cy="1170797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2D7BCB7-C3E2-4198-A922-CFAE4E14ED6D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9904334" y="6085495"/>
            <a:ext cx="1739266" cy="78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5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8" r:id="rId9"/>
    <p:sldLayoutId id="2147484069" r:id="rId10"/>
    <p:sldLayoutId id="2147484070" r:id="rId11"/>
    <p:sldLayoutId id="2147484071" r:id="rId12"/>
    <p:sldLayoutId id="2147484072" r:id="rId13"/>
    <p:sldLayoutId id="2147484073" r:id="rId14"/>
    <p:sldLayoutId id="2147484074" r:id="rId15"/>
    <p:sldLayoutId id="2147484080" r:id="rId16"/>
    <p:sldLayoutId id="2147484084" r:id="rId17"/>
    <p:sldLayoutId id="2147484085" r:id="rId18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spc="-150">
          <a:solidFill>
            <a:schemeClr val="bg1"/>
          </a:solidFill>
          <a:latin typeface="Libre Baskerville" panose="02000000000000000000" pitchFamily="2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Libre Franklin" pitchFamily="2" charset="77"/>
          <a:ea typeface="+mn-ea"/>
          <a:cs typeface="Arial" panose="020B0604020202020204" pitchFamily="34" charset="0"/>
        </a:defRPr>
      </a:lvl1pPr>
      <a:lvl2pPr marL="542925" indent="-276225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Libre Franklin" pitchFamily="2" charset="77"/>
          <a:ea typeface="+mn-ea"/>
          <a:cs typeface="Arial" panose="020B0604020202020204" pitchFamily="34" charset="0"/>
        </a:defRPr>
      </a:lvl2pPr>
      <a:lvl3pPr marL="809625" indent="-2667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Libre Franklin" pitchFamily="2" charset="77"/>
          <a:ea typeface="+mn-ea"/>
          <a:cs typeface="Arial" panose="020B0604020202020204" pitchFamily="34" charset="0"/>
        </a:defRPr>
      </a:lvl3pPr>
      <a:lvl4pPr marL="1076325" indent="-2667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Libre Franklin" pitchFamily="2" charset="77"/>
          <a:ea typeface="+mn-ea"/>
          <a:cs typeface="Arial" panose="020B0604020202020204" pitchFamily="34" charset="0"/>
        </a:defRPr>
      </a:lvl4pPr>
      <a:lvl5pPr marL="1343025" indent="-2667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Libre Franklin" pitchFamily="2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Relationship Id="rId5" Type="http://schemas.openxmlformats.org/officeDocument/2006/relationships/chart" Target="../charts/char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0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0.xml"/><Relationship Id="rId5" Type="http://schemas.openxmlformats.org/officeDocument/2006/relationships/chart" Target="../charts/chart4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4.xml"/><Relationship Id="rId5" Type="http://schemas.openxmlformats.org/officeDocument/2006/relationships/chart" Target="../charts/chart5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4.xml"/><Relationship Id="rId5" Type="http://schemas.openxmlformats.org/officeDocument/2006/relationships/chart" Target="../charts/chart6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4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135B342C-602D-48F9-8631-180566B17705}"/>
              </a:ext>
            </a:extLst>
          </p:cNvPr>
          <p:cNvSpPr txBox="1">
            <a:spLocks/>
          </p:cNvSpPr>
          <p:nvPr/>
        </p:nvSpPr>
        <p:spPr>
          <a:xfrm>
            <a:off x="620060" y="2017835"/>
            <a:ext cx="4847290" cy="5729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 panose="02000000000000000000" pitchFamily="2" charset="0"/>
                <a:cs typeface="Arial" panose="020B0604020202020204" pitchFamily="34" charset="0"/>
              </a:defRPr>
            </a:lvl1pPr>
            <a:lvl2pPr marL="542925" indent="-2762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ibre Franklin" pitchFamily="2" charset="77"/>
                <a:cs typeface="Arial" panose="020B0604020202020204" pitchFamily="34" charset="0"/>
              </a:defRPr>
            </a:lvl2pPr>
            <a:lvl3pPr marL="809625" indent="-2667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ibre Franklin" pitchFamily="2" charset="77"/>
                <a:cs typeface="Arial" panose="020B0604020202020204" pitchFamily="34" charset="0"/>
              </a:defRPr>
            </a:lvl3pPr>
            <a:lvl4pPr marL="1076325" indent="-2667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ibre Franklin" pitchFamily="2" charset="77"/>
                <a:cs typeface="Arial" panose="020B0604020202020204" pitchFamily="34" charset="0"/>
              </a:defRPr>
            </a:lvl4pPr>
            <a:lvl5pPr marL="1343025" indent="-2667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ibre Franklin" pitchFamily="2" charset="77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7F5F4"/>
              </a:solidFill>
              <a:effectLst/>
              <a:uLnTx/>
              <a:uFillTx/>
              <a:latin typeface="Libre Baskerville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D7F7779-3C21-4EEF-893E-279DABC3B0AA}"/>
              </a:ext>
            </a:extLst>
          </p:cNvPr>
          <p:cNvSpPr txBox="1">
            <a:spLocks/>
          </p:cNvSpPr>
          <p:nvPr/>
        </p:nvSpPr>
        <p:spPr>
          <a:xfrm>
            <a:off x="3208949" y="4613774"/>
            <a:ext cx="5877722" cy="5729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 panose="02000000000000000000" pitchFamily="2" charset="0"/>
                <a:cs typeface="Arial" panose="020B0604020202020204" pitchFamily="34" charset="0"/>
              </a:defRPr>
            </a:lvl1pPr>
            <a:lvl2pPr marL="542925" indent="-2762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ibre Franklin" pitchFamily="2" charset="77"/>
                <a:cs typeface="Arial" panose="020B0604020202020204" pitchFamily="34" charset="0"/>
              </a:defRPr>
            </a:lvl2pPr>
            <a:lvl3pPr marL="809625" indent="-2667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ibre Franklin" pitchFamily="2" charset="77"/>
                <a:cs typeface="Arial" panose="020B0604020202020204" pitchFamily="34" charset="0"/>
              </a:defRPr>
            </a:lvl3pPr>
            <a:lvl4pPr marL="1076325" indent="-2667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ibre Franklin" pitchFamily="2" charset="77"/>
                <a:cs typeface="Arial" panose="020B0604020202020204" pitchFamily="34" charset="0"/>
              </a:defRPr>
            </a:lvl4pPr>
            <a:lvl5pPr marL="1343025" indent="-2667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ibre Franklin" pitchFamily="2" charset="77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n-US" sz="2400" b="1" dirty="0">
                <a:solidFill>
                  <a:schemeClr val="accent4"/>
                </a:solidFill>
              </a:rPr>
              <a:t>March 30, 2022</a:t>
            </a: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74A6E3A1-6257-4AB1-AB6A-DEB7083E7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152" y="1228436"/>
            <a:ext cx="8719165" cy="3958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6A5813-8650-42D0-BA48-1E66BCE9E91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296" y="5985165"/>
            <a:ext cx="1646856" cy="8301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3D5C49-FDFC-4D03-BC93-C7748B6FC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0974" cy="122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43443-3E95-D743-87CF-3BE21C82E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ibre Baskerville"/>
                <a:cs typeface="Arial"/>
              </a:rPr>
              <a:t>The Non-MDs Talked Influence, Brands, &amp; Patient Involvement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FC73C1-EACE-3C42-A22E-18FC31773FF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ibre Franklin" pitchFamily="2" charset="77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Libre Franklin" pitchFamily="2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90DE50C2-FF7C-8C41-9CF5-BCBD3EA70719}"/>
              </a:ext>
            </a:extLst>
          </p:cNvPr>
          <p:cNvSpPr/>
          <p:nvPr/>
        </p:nvSpPr>
        <p:spPr>
          <a:xfrm>
            <a:off x="201626" y="2195738"/>
            <a:ext cx="2400325" cy="1282372"/>
          </a:xfrm>
          <a:prstGeom prst="wedgeRoundRectCallout">
            <a:avLst>
              <a:gd name="adj1" fmla="val -26378"/>
              <a:gd name="adj2" fmla="val 86484"/>
              <a:gd name="adj3" fmla="val 16667"/>
            </a:avLst>
          </a:prstGeom>
          <a:solidFill>
            <a:srgbClr val="18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“In becoming an Advance Practice RN, I really wanted to be in a position where I could have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A0F49">
                    <a:lumMod val="25000"/>
                    <a:lumOff val="75000"/>
                  </a:srgbClr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more of a say in how I took care of my patients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.”</a:t>
            </a:r>
          </a:p>
        </p:txBody>
      </p:sp>
      <p:pic>
        <p:nvPicPr>
          <p:cNvPr id="3078" name="Picture 6" descr="Successful Integration and Use of Advanced Practice Professionals">
            <a:extLst>
              <a:ext uri="{FF2B5EF4-FFF2-40B4-BE49-F238E27FC236}">
                <a16:creationId xmlns:a16="http://schemas.microsoft.com/office/drawing/2014/main" id="{5514350E-A715-774C-98AD-726A46A295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9"/>
          <a:stretch/>
        </p:blipFill>
        <p:spPr bwMode="auto">
          <a:xfrm>
            <a:off x="612593" y="3936569"/>
            <a:ext cx="2132116" cy="187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80FA504B-242B-4F40-BD6A-15C57B9B8762}"/>
              </a:ext>
            </a:extLst>
          </p:cNvPr>
          <p:cNvSpPr/>
          <p:nvPr/>
        </p:nvSpPr>
        <p:spPr>
          <a:xfrm>
            <a:off x="3294053" y="5567868"/>
            <a:ext cx="3366040" cy="967712"/>
          </a:xfrm>
          <a:prstGeom prst="wedgeRoundRectCallout">
            <a:avLst>
              <a:gd name="adj1" fmla="val -60836"/>
              <a:gd name="adj2" fmla="val -54514"/>
              <a:gd name="adj3" fmla="val 16667"/>
            </a:avLst>
          </a:prstGeom>
          <a:solidFill>
            <a:srgbClr val="18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“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A0F49">
                    <a:lumMod val="25000"/>
                    <a:lumOff val="75000"/>
                  </a:srgbClr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I feel like there is more awareness to how important we are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, how much of an impact we do make on taking care of patients and healthcare as a whole.”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5D8E06B9-0AD6-E040-A4AF-55E492B09BD7}"/>
              </a:ext>
            </a:extLst>
          </p:cNvPr>
          <p:cNvSpPr/>
          <p:nvPr/>
        </p:nvSpPr>
        <p:spPr>
          <a:xfrm>
            <a:off x="3031580" y="961788"/>
            <a:ext cx="2111297" cy="1728507"/>
          </a:xfrm>
          <a:prstGeom prst="wedgeRoundRectCallout">
            <a:avLst>
              <a:gd name="adj1" fmla="val -61494"/>
              <a:gd name="adj2" fmla="val 43848"/>
              <a:gd name="adj3" fmla="val 16667"/>
            </a:avLst>
          </a:prstGeom>
          <a:solidFill>
            <a:srgbClr val="18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“The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A0F49">
                    <a:lumMod val="25000"/>
                    <a:lumOff val="75000"/>
                  </a:srgbClr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pharmacy has a huge role to play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in the journey of medication and treatments”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(said by an RN)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9D7BBE40-40DB-3E4C-ABC9-C408C8E58DB8}"/>
              </a:ext>
            </a:extLst>
          </p:cNvPr>
          <p:cNvSpPr/>
          <p:nvPr/>
        </p:nvSpPr>
        <p:spPr>
          <a:xfrm>
            <a:off x="8952672" y="4467524"/>
            <a:ext cx="2420820" cy="1211366"/>
          </a:xfrm>
          <a:prstGeom prst="wedgeRoundRectCallout">
            <a:avLst>
              <a:gd name="adj1" fmla="val -79497"/>
              <a:gd name="adj2" fmla="val -17031"/>
              <a:gd name="adj3" fmla="val 16667"/>
            </a:avLst>
          </a:prstGeom>
          <a:solidFill>
            <a:srgbClr val="18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“We need to help our patients get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A0F49">
                    <a:lumMod val="25000"/>
                    <a:lumOff val="75000"/>
                  </a:srgbClr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the right medicine, at the right price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.”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7AB8DBCF-6636-1C41-A9CF-5E8D2D60F6F3}"/>
              </a:ext>
            </a:extLst>
          </p:cNvPr>
          <p:cNvSpPr/>
          <p:nvPr/>
        </p:nvSpPr>
        <p:spPr>
          <a:xfrm>
            <a:off x="3304232" y="3204350"/>
            <a:ext cx="3479009" cy="636645"/>
          </a:xfrm>
          <a:prstGeom prst="wedgeRoundRectCallout">
            <a:avLst>
              <a:gd name="adj1" fmla="val -57661"/>
              <a:gd name="adj2" fmla="val 11949"/>
              <a:gd name="adj3" fmla="val 16667"/>
            </a:avLst>
          </a:prstGeom>
          <a:solidFill>
            <a:srgbClr val="18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“When it comes to decision makers, I would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A0F49">
                    <a:lumMod val="25000"/>
                    <a:lumOff val="75000"/>
                  </a:srgbClr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say the doctor first, then we come in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.” 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CF0861DA-46FA-CB4C-A62F-5918B183C79D}"/>
              </a:ext>
            </a:extLst>
          </p:cNvPr>
          <p:cNvSpPr/>
          <p:nvPr/>
        </p:nvSpPr>
        <p:spPr>
          <a:xfrm>
            <a:off x="6096000" y="1179111"/>
            <a:ext cx="2856672" cy="1728507"/>
          </a:xfrm>
          <a:prstGeom prst="wedgeRoundRectCallout">
            <a:avLst>
              <a:gd name="adj1" fmla="val -66466"/>
              <a:gd name="adj2" fmla="val 39687"/>
              <a:gd name="adj3" fmla="val 16667"/>
            </a:avLst>
          </a:prstGeom>
          <a:solidFill>
            <a:srgbClr val="18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“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A0F49">
                    <a:lumMod val="25000"/>
                    <a:lumOff val="75000"/>
                  </a:srgbClr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I only get 20 minutes for an appointment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, and a lot of that is spent charting. It’s challenging because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A0F49">
                    <a:lumMod val="25000"/>
                    <a:lumOff val="75000"/>
                  </a:srgbClr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there’s such emphasis on electronic records now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, we have to get those complete and also do preventative medicine.”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9154B99F-B93E-FA45-9741-43BBDC610E75}"/>
              </a:ext>
            </a:extLst>
          </p:cNvPr>
          <p:cNvSpPr/>
          <p:nvPr/>
        </p:nvSpPr>
        <p:spPr>
          <a:xfrm>
            <a:off x="9324167" y="2021249"/>
            <a:ext cx="2204158" cy="1973210"/>
          </a:xfrm>
          <a:prstGeom prst="wedgeRoundRectCallout">
            <a:avLst>
              <a:gd name="adj1" fmla="val -96649"/>
              <a:gd name="adj2" fmla="val 34617"/>
              <a:gd name="adj3" fmla="val 16667"/>
            </a:avLst>
          </a:prstGeom>
          <a:solidFill>
            <a:srgbClr val="18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“I do internal medicine, specialty care... A lot of the care that is given now is based off either an integrated health care delivery system, which is where I work, or hospital-based.”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5C284B73-64E2-5D4F-928D-F7E71F3247D2}"/>
              </a:ext>
            </a:extLst>
          </p:cNvPr>
          <p:cNvSpPr/>
          <p:nvPr/>
        </p:nvSpPr>
        <p:spPr>
          <a:xfrm>
            <a:off x="5037288" y="4012287"/>
            <a:ext cx="2702941" cy="1384289"/>
          </a:xfrm>
          <a:prstGeom prst="wedgeRoundRectCallout">
            <a:avLst>
              <a:gd name="adj1" fmla="val -95672"/>
              <a:gd name="adj2" fmla="val 46090"/>
              <a:gd name="adj3" fmla="val 16667"/>
            </a:avLst>
          </a:prstGeom>
          <a:solidFill>
            <a:srgbClr val="18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“We know that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A0F49">
                    <a:lumMod val="25000"/>
                    <a:lumOff val="75000"/>
                  </a:srgbClr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certain drugs will not be covered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because generics are required, but if they have good insurance I’ll pitch XX brand because I like the medicine.”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E3E2A10-C848-3646-B2E5-5D2186840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53" y="6172923"/>
            <a:ext cx="1316488" cy="6582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D6105A-2F97-2C4F-8358-79FAFA7784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620" y="6331885"/>
            <a:ext cx="1397986" cy="455742"/>
          </a:xfrm>
          <a:prstGeom prst="rect">
            <a:avLst/>
          </a:prstGeom>
        </p:spPr>
      </p:pic>
      <p:sp>
        <p:nvSpPr>
          <p:cNvPr id="17" name="Plus 9">
            <a:extLst>
              <a:ext uri="{FF2B5EF4-FFF2-40B4-BE49-F238E27FC236}">
                <a16:creationId xmlns:a16="http://schemas.microsoft.com/office/drawing/2014/main" id="{44D9ECA0-47F4-DC4C-8736-20A228B2ADC3}"/>
              </a:ext>
            </a:extLst>
          </p:cNvPr>
          <p:cNvSpPr>
            <a:spLocks noChangeAspect="1"/>
          </p:cNvSpPr>
          <p:nvPr/>
        </p:nvSpPr>
        <p:spPr>
          <a:xfrm>
            <a:off x="1534119" y="6463961"/>
            <a:ext cx="182880" cy="182880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F60511F7-3674-0B49-A082-9DABBDA41269}"/>
              </a:ext>
            </a:extLst>
          </p:cNvPr>
          <p:cNvSpPr/>
          <p:nvPr/>
        </p:nvSpPr>
        <p:spPr>
          <a:xfrm>
            <a:off x="3275032" y="1505393"/>
            <a:ext cx="1954514" cy="1843982"/>
          </a:xfrm>
          <a:prstGeom prst="wedgeRoundRectCallout">
            <a:avLst>
              <a:gd name="adj1" fmla="val -65643"/>
              <a:gd name="adj2" fmla="val 33473"/>
              <a:gd name="adj3" fmla="val 16667"/>
            </a:avLst>
          </a:prstGeom>
          <a:solidFill>
            <a:schemeClr val="accent5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“It’s clearly just the patient and myself talking about what is needed, why we would make changes.”</a:t>
            </a: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853B91D4-0571-ED44-BAB8-40290AC1E0B9}"/>
              </a:ext>
            </a:extLst>
          </p:cNvPr>
          <p:cNvSpPr/>
          <p:nvPr/>
        </p:nvSpPr>
        <p:spPr>
          <a:xfrm>
            <a:off x="7378082" y="2565076"/>
            <a:ext cx="2834430" cy="1916130"/>
          </a:xfrm>
          <a:prstGeom prst="wedgeRoundRectCallout">
            <a:avLst>
              <a:gd name="adj1" fmla="val -75455"/>
              <a:gd name="adj2" fmla="val -8516"/>
              <a:gd name="adj3" fmla="val 16667"/>
            </a:avLst>
          </a:prstGeom>
          <a:solidFill>
            <a:schemeClr val="accent5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“The pharmacy might try &amp; make a change if it’s not covered or it’s a higher copay, they’re incentivized to try and push cheaper drugs.”</a:t>
            </a:r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5C568295-EC8E-794F-B22E-03191AC81C3D}"/>
              </a:ext>
            </a:extLst>
          </p:cNvPr>
          <p:cNvSpPr/>
          <p:nvPr/>
        </p:nvSpPr>
        <p:spPr>
          <a:xfrm>
            <a:off x="4141486" y="3897559"/>
            <a:ext cx="2649732" cy="1843982"/>
          </a:xfrm>
          <a:prstGeom prst="wedgeRoundRectCallout">
            <a:avLst>
              <a:gd name="adj1" fmla="val -68745"/>
              <a:gd name="adj2" fmla="val -32831"/>
              <a:gd name="adj3" fmla="val 16667"/>
            </a:avLst>
          </a:prstGeom>
          <a:solidFill>
            <a:schemeClr val="accent5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“The pharmacist should not be getting involved, it’s none of their business.”</a:t>
            </a:r>
          </a:p>
        </p:txBody>
      </p:sp>
    </p:spTree>
    <p:extLst>
      <p:ext uri="{BB962C8B-B14F-4D97-AF65-F5344CB8AC3E}">
        <p14:creationId xmlns:p14="http://schemas.microsoft.com/office/powerpoint/2010/main" val="328472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8" grpId="0" animBg="1"/>
      <p:bldP spid="11" grpId="0" animBg="1"/>
      <p:bldP spid="12" grpId="0" animBg="1"/>
      <p:bldP spid="13" grpId="0" animBg="1"/>
      <p:bldP spid="14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68138-4B97-1347-A3C1-CEEF698C47B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Libre Baskerville" panose="02000000000000000000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9EABBB-1A4F-89C2-DAB6-FDFE1A5DA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53" y="6172923"/>
            <a:ext cx="1316488" cy="6582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4CAC7D-D80D-C4ED-176A-E88FE7EEC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620" y="6331885"/>
            <a:ext cx="1397986" cy="455742"/>
          </a:xfrm>
          <a:prstGeom prst="rect">
            <a:avLst/>
          </a:prstGeom>
        </p:spPr>
      </p:pic>
      <p:sp>
        <p:nvSpPr>
          <p:cNvPr id="13" name="Plus 9">
            <a:extLst>
              <a:ext uri="{FF2B5EF4-FFF2-40B4-BE49-F238E27FC236}">
                <a16:creationId xmlns:a16="http://schemas.microsoft.com/office/drawing/2014/main" id="{CD96DD22-68DF-B8AB-B976-0E76670AAD32}"/>
              </a:ext>
            </a:extLst>
          </p:cNvPr>
          <p:cNvSpPr>
            <a:spLocks noChangeAspect="1"/>
          </p:cNvSpPr>
          <p:nvPr/>
        </p:nvSpPr>
        <p:spPr>
          <a:xfrm>
            <a:off x="1534119" y="6463961"/>
            <a:ext cx="182880" cy="182880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35DC0E54-DE1C-44FA-EAB7-213CB4D0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276" y="0"/>
            <a:ext cx="10247723" cy="1156996"/>
          </a:xfrm>
        </p:spPr>
        <p:txBody>
          <a:bodyPr/>
          <a:lstStyle/>
          <a:p>
            <a:r>
              <a:rPr lang="en-US" b="1">
                <a:latin typeface="Libre Baskerville"/>
                <a:cs typeface="Arial"/>
              </a:rPr>
              <a:t>Almost 1/2 Feel They Have High Influence on Rx</a:t>
            </a:r>
            <a:endParaRPr lang="en-US"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17223-94D2-2F7C-C149-15F52B69FB0C}"/>
              </a:ext>
            </a:extLst>
          </p:cNvPr>
          <p:cNvSpPr txBox="1"/>
          <p:nvPr/>
        </p:nvSpPr>
        <p:spPr>
          <a:xfrm>
            <a:off x="451819" y="1201684"/>
            <a:ext cx="1130917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5C6E3">
                    <a:lumMod val="75000"/>
                  </a:srgbClr>
                </a:solidFill>
                <a:effectLst/>
                <a:uLnTx/>
                <a:uFillTx/>
                <a:latin typeface="Libre Franklin"/>
                <a:ea typeface="+mn-lt"/>
                <a:cs typeface="+mn-lt"/>
              </a:rPr>
              <a:t>Not surprisingly, significantly higher among DCPs w/ Rx privileges</a:t>
            </a: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99C84545-F75E-CB4C-9A24-6ECE074E853D}"/>
              </a:ext>
            </a:extLst>
          </p:cNvPr>
          <p:cNvGraphicFramePr>
            <a:graphicFrameLocks noGrp="1"/>
          </p:cNvGraphicFramePr>
          <p:nvPr/>
        </p:nvGraphicFramePr>
        <p:xfrm>
          <a:off x="1020769" y="3252609"/>
          <a:ext cx="351155" cy="1858740"/>
        </p:xfrm>
        <a:graphic>
          <a:graphicData uri="http://schemas.openxmlformats.org/drawingml/2006/table">
            <a:tbl>
              <a:tblPr firstRow="1" bandRow="1"/>
              <a:tblGrid>
                <a:gridCol w="351155">
                  <a:extLst>
                    <a:ext uri="{9D8B030D-6E8A-4147-A177-3AD203B41FA5}">
                      <a16:colId xmlns:a16="http://schemas.microsoft.com/office/drawing/2014/main" val="1565984986"/>
                    </a:ext>
                  </a:extLst>
                </a:gridCol>
              </a:tblGrid>
              <a:tr h="61958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83633"/>
                  </a:ext>
                </a:extLst>
              </a:tr>
              <a:tr h="61958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112804"/>
                  </a:ext>
                </a:extLst>
              </a:tr>
              <a:tr h="61958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539887"/>
                  </a:ext>
                </a:extLst>
              </a:tr>
            </a:tbl>
          </a:graphicData>
        </a:graphic>
      </p:graphicFrame>
      <p:sp>
        <p:nvSpPr>
          <p:cNvPr id="43" name="Oval 42">
            <a:extLst>
              <a:ext uri="{FF2B5EF4-FFF2-40B4-BE49-F238E27FC236}">
                <a16:creationId xmlns:a16="http://schemas.microsoft.com/office/drawing/2014/main" id="{C8D81026-278C-9342-9527-34B45673A5BC}"/>
              </a:ext>
            </a:extLst>
          </p:cNvPr>
          <p:cNvSpPr/>
          <p:nvPr/>
        </p:nvSpPr>
        <p:spPr>
          <a:xfrm>
            <a:off x="963472" y="5024638"/>
            <a:ext cx="456117" cy="45611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45" name="Triangle 44">
            <a:extLst>
              <a:ext uri="{FF2B5EF4-FFF2-40B4-BE49-F238E27FC236}">
                <a16:creationId xmlns:a16="http://schemas.microsoft.com/office/drawing/2014/main" id="{3A2E0FF7-E0A7-6D44-8303-6EE3F8D8BC9C}"/>
              </a:ext>
            </a:extLst>
          </p:cNvPr>
          <p:cNvSpPr/>
          <p:nvPr/>
        </p:nvSpPr>
        <p:spPr>
          <a:xfrm>
            <a:off x="950133" y="2875759"/>
            <a:ext cx="495664" cy="377236"/>
          </a:xfrm>
          <a:prstGeom prst="triangl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A0F49">
                    <a:lumMod val="75000"/>
                    <a:lumOff val="25000"/>
                  </a:srgbClr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8858DEB-6B15-8A43-8031-0216A07BD906}"/>
              </a:ext>
            </a:extLst>
          </p:cNvPr>
          <p:cNvSpPr txBox="1"/>
          <p:nvPr/>
        </p:nvSpPr>
        <p:spPr>
          <a:xfrm>
            <a:off x="989680" y="5082443"/>
            <a:ext cx="403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A0F49">
                    <a:lumMod val="75000"/>
                    <a:lumOff val="25000"/>
                  </a:srgbClr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79CBB9E-BDC7-B942-B8A8-815915B15F46}"/>
              </a:ext>
            </a:extLst>
          </p:cNvPr>
          <p:cNvSpPr txBox="1"/>
          <p:nvPr/>
        </p:nvSpPr>
        <p:spPr>
          <a:xfrm>
            <a:off x="805954" y="2005905"/>
            <a:ext cx="4270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5C6E3">
                    <a:lumMod val="50000"/>
                  </a:srgbClr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Influence YOU Have on Rx</a:t>
            </a:r>
          </a:p>
        </p:txBody>
      </p:sp>
      <p:graphicFrame>
        <p:nvGraphicFramePr>
          <p:cNvPr id="51" name="Chart 50">
            <a:extLst>
              <a:ext uri="{FF2B5EF4-FFF2-40B4-BE49-F238E27FC236}">
                <a16:creationId xmlns:a16="http://schemas.microsoft.com/office/drawing/2014/main" id="{F8A21142-49EE-7E4B-8FFA-8B4CE20CA244}"/>
              </a:ext>
            </a:extLst>
          </p:cNvPr>
          <p:cNvGraphicFramePr/>
          <p:nvPr/>
        </p:nvGraphicFramePr>
        <p:xfrm>
          <a:off x="1413697" y="2325190"/>
          <a:ext cx="3053804" cy="3685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3" name="TextBox 52">
            <a:extLst>
              <a:ext uri="{FF2B5EF4-FFF2-40B4-BE49-F238E27FC236}">
                <a16:creationId xmlns:a16="http://schemas.microsoft.com/office/drawing/2014/main" id="{E3770278-C05E-EA47-AC05-8A95C2F230D3}"/>
              </a:ext>
            </a:extLst>
          </p:cNvPr>
          <p:cNvSpPr txBox="1"/>
          <p:nvPr/>
        </p:nvSpPr>
        <p:spPr>
          <a:xfrm>
            <a:off x="598720" y="5501513"/>
            <a:ext cx="118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B5B5B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at All Influential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D4F4FD2-AC1B-7A46-88C1-C752E0186F67}"/>
              </a:ext>
            </a:extLst>
          </p:cNvPr>
          <p:cNvSpPr txBox="1"/>
          <p:nvPr/>
        </p:nvSpPr>
        <p:spPr>
          <a:xfrm>
            <a:off x="598720" y="2419302"/>
            <a:ext cx="118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A9E2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Extremely Influential</a:t>
            </a:r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C546C709-CE5F-C04D-8B29-349F6DAE95D9}"/>
              </a:ext>
            </a:extLst>
          </p:cNvPr>
          <p:cNvSpPr/>
          <p:nvPr/>
        </p:nvSpPr>
        <p:spPr>
          <a:xfrm>
            <a:off x="3579224" y="2480168"/>
            <a:ext cx="418011" cy="1576252"/>
          </a:xfrm>
          <a:prstGeom prst="rightBrac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8DAB009-69DE-2040-B2DA-78533D54C3BF}"/>
              </a:ext>
            </a:extLst>
          </p:cNvPr>
          <p:cNvSpPr txBox="1"/>
          <p:nvPr/>
        </p:nvSpPr>
        <p:spPr>
          <a:xfrm>
            <a:off x="4002598" y="3014752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A9E2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46%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4E7F1EE-81D7-5D47-A7D3-37FF8C7FF651}"/>
              </a:ext>
            </a:extLst>
          </p:cNvPr>
          <p:cNvSpPr txBox="1"/>
          <p:nvPr/>
        </p:nvSpPr>
        <p:spPr>
          <a:xfrm>
            <a:off x="4885949" y="5154194"/>
            <a:ext cx="159530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Nurse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Practitioners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(n=50)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9C38BC6-2067-4A4E-8755-013E8EEADDA7}"/>
              </a:ext>
            </a:extLst>
          </p:cNvPr>
          <p:cNvSpPr txBox="1"/>
          <p:nvPr/>
        </p:nvSpPr>
        <p:spPr>
          <a:xfrm>
            <a:off x="6870138" y="5154194"/>
            <a:ext cx="135165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Physician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Assistants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(n=100)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4BC4F74-0398-A44D-ABCA-52729C6EC057}"/>
              </a:ext>
            </a:extLst>
          </p:cNvPr>
          <p:cNvSpPr txBox="1"/>
          <p:nvPr/>
        </p:nvSpPr>
        <p:spPr>
          <a:xfrm>
            <a:off x="8730415" y="5154194"/>
            <a:ext cx="137730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Registered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Nurses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(n=50)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5EB275C-E17A-7B44-B48F-23B4887BD0A8}"/>
              </a:ext>
            </a:extLst>
          </p:cNvPr>
          <p:cNvSpPr txBox="1"/>
          <p:nvPr/>
        </p:nvSpPr>
        <p:spPr>
          <a:xfrm>
            <a:off x="10513893" y="5292693"/>
            <a:ext cx="1556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Pharmacists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(n=200)</a:t>
            </a:r>
          </a:p>
        </p:txBody>
      </p:sp>
      <p:sp>
        <p:nvSpPr>
          <p:cNvPr id="70" name="Forma libre 137">
            <a:extLst>
              <a:ext uri="{FF2B5EF4-FFF2-40B4-BE49-F238E27FC236}">
                <a16:creationId xmlns:a16="http://schemas.microsoft.com/office/drawing/2014/main" id="{F3ADAB9F-EA4E-A74A-9235-785EBE2BB6A5}"/>
              </a:ext>
            </a:extLst>
          </p:cNvPr>
          <p:cNvSpPr/>
          <p:nvPr/>
        </p:nvSpPr>
        <p:spPr>
          <a:xfrm>
            <a:off x="5378295" y="4180980"/>
            <a:ext cx="610616" cy="863454"/>
          </a:xfrm>
          <a:custGeom>
            <a:avLst/>
            <a:gdLst>
              <a:gd name="connsiteX0" fmla="*/ 471263 w 520803"/>
              <a:gd name="connsiteY0" fmla="*/ 449490 h 736451"/>
              <a:gd name="connsiteX1" fmla="*/ 411562 w 520803"/>
              <a:gd name="connsiteY1" fmla="*/ 509168 h 736451"/>
              <a:gd name="connsiteX2" fmla="*/ 456021 w 520803"/>
              <a:gd name="connsiteY2" fmla="*/ 566306 h 736451"/>
              <a:gd name="connsiteX3" fmla="*/ 456021 w 520803"/>
              <a:gd name="connsiteY3" fmla="*/ 650109 h 736451"/>
              <a:gd name="connsiteX4" fmla="*/ 398859 w 520803"/>
              <a:gd name="connsiteY4" fmla="*/ 707247 h 736451"/>
              <a:gd name="connsiteX5" fmla="*/ 248970 w 520803"/>
              <a:gd name="connsiteY5" fmla="*/ 707247 h 736451"/>
              <a:gd name="connsiteX6" fmla="*/ 191808 w 520803"/>
              <a:gd name="connsiteY6" fmla="*/ 650109 h 736451"/>
              <a:gd name="connsiteX7" fmla="*/ 191808 w 520803"/>
              <a:gd name="connsiteY7" fmla="*/ 507897 h 736451"/>
              <a:gd name="connsiteX8" fmla="*/ 231186 w 520803"/>
              <a:gd name="connsiteY8" fmla="*/ 455838 h 736451"/>
              <a:gd name="connsiteX9" fmla="*/ 229916 w 520803"/>
              <a:gd name="connsiteY9" fmla="*/ 445680 h 736451"/>
              <a:gd name="connsiteX10" fmla="*/ 360752 w 520803"/>
              <a:gd name="connsiteY10" fmla="*/ 264107 h 736451"/>
              <a:gd name="connsiteX11" fmla="*/ 360752 w 520803"/>
              <a:gd name="connsiteY11" fmla="*/ 116817 h 736451"/>
              <a:gd name="connsiteX12" fmla="*/ 288347 w 520803"/>
              <a:gd name="connsiteY12" fmla="*/ 38092 h 736451"/>
              <a:gd name="connsiteX13" fmla="*/ 265483 w 520803"/>
              <a:gd name="connsiteY13" fmla="*/ 38092 h 736451"/>
              <a:gd name="connsiteX14" fmla="*/ 265483 w 520803"/>
              <a:gd name="connsiteY14" fmla="*/ 15237 h 736451"/>
              <a:gd name="connsiteX15" fmla="*/ 250240 w 520803"/>
              <a:gd name="connsiteY15" fmla="*/ 0 h 736451"/>
              <a:gd name="connsiteX16" fmla="*/ 234997 w 520803"/>
              <a:gd name="connsiteY16" fmla="*/ 15237 h 736451"/>
              <a:gd name="connsiteX17" fmla="*/ 234997 w 520803"/>
              <a:gd name="connsiteY17" fmla="*/ 53329 h 736451"/>
              <a:gd name="connsiteX18" fmla="*/ 234997 w 520803"/>
              <a:gd name="connsiteY18" fmla="*/ 53329 h 736451"/>
              <a:gd name="connsiteX19" fmla="*/ 234997 w 520803"/>
              <a:gd name="connsiteY19" fmla="*/ 53329 h 736451"/>
              <a:gd name="connsiteX20" fmla="*/ 234997 w 520803"/>
              <a:gd name="connsiteY20" fmla="*/ 87613 h 736451"/>
              <a:gd name="connsiteX21" fmla="*/ 250240 w 520803"/>
              <a:gd name="connsiteY21" fmla="*/ 102850 h 736451"/>
              <a:gd name="connsiteX22" fmla="*/ 265483 w 520803"/>
              <a:gd name="connsiteY22" fmla="*/ 87613 h 736451"/>
              <a:gd name="connsiteX23" fmla="*/ 265483 w 520803"/>
              <a:gd name="connsiteY23" fmla="*/ 68566 h 736451"/>
              <a:gd name="connsiteX24" fmla="*/ 288347 w 520803"/>
              <a:gd name="connsiteY24" fmla="*/ 68566 h 736451"/>
              <a:gd name="connsiteX25" fmla="*/ 330265 w 520803"/>
              <a:gd name="connsiteY25" fmla="*/ 116817 h 736451"/>
              <a:gd name="connsiteX26" fmla="*/ 330265 w 520803"/>
              <a:gd name="connsiteY26" fmla="*/ 262837 h 736451"/>
              <a:gd name="connsiteX27" fmla="*/ 214673 w 520803"/>
              <a:gd name="connsiteY27" fmla="*/ 416476 h 736451"/>
              <a:gd name="connsiteX28" fmla="*/ 175295 w 520803"/>
              <a:gd name="connsiteY28" fmla="*/ 399969 h 736451"/>
              <a:gd name="connsiteX29" fmla="*/ 138458 w 520803"/>
              <a:gd name="connsiteY29" fmla="*/ 415206 h 736451"/>
              <a:gd name="connsiteX30" fmla="*/ 30486 w 520803"/>
              <a:gd name="connsiteY30" fmla="*/ 261568 h 736451"/>
              <a:gd name="connsiteX31" fmla="*/ 30486 w 520803"/>
              <a:gd name="connsiteY31" fmla="*/ 116817 h 736451"/>
              <a:gd name="connsiteX32" fmla="*/ 72404 w 520803"/>
              <a:gd name="connsiteY32" fmla="*/ 68566 h 736451"/>
              <a:gd name="connsiteX33" fmla="*/ 95269 w 520803"/>
              <a:gd name="connsiteY33" fmla="*/ 68566 h 736451"/>
              <a:gd name="connsiteX34" fmla="*/ 95269 w 520803"/>
              <a:gd name="connsiteY34" fmla="*/ 87613 h 736451"/>
              <a:gd name="connsiteX35" fmla="*/ 110512 w 520803"/>
              <a:gd name="connsiteY35" fmla="*/ 102850 h 736451"/>
              <a:gd name="connsiteX36" fmla="*/ 125755 w 520803"/>
              <a:gd name="connsiteY36" fmla="*/ 87613 h 736451"/>
              <a:gd name="connsiteX37" fmla="*/ 125755 w 520803"/>
              <a:gd name="connsiteY37" fmla="*/ 15237 h 736451"/>
              <a:gd name="connsiteX38" fmla="*/ 110512 w 520803"/>
              <a:gd name="connsiteY38" fmla="*/ 0 h 736451"/>
              <a:gd name="connsiteX39" fmla="*/ 95269 w 520803"/>
              <a:gd name="connsiteY39" fmla="*/ 15237 h 736451"/>
              <a:gd name="connsiteX40" fmla="*/ 95269 w 520803"/>
              <a:gd name="connsiteY40" fmla="*/ 38092 h 736451"/>
              <a:gd name="connsiteX41" fmla="*/ 72404 w 520803"/>
              <a:gd name="connsiteY41" fmla="*/ 38092 h 736451"/>
              <a:gd name="connsiteX42" fmla="*/ 0 w 520803"/>
              <a:gd name="connsiteY42" fmla="*/ 116817 h 736451"/>
              <a:gd name="connsiteX43" fmla="*/ 0 w 520803"/>
              <a:gd name="connsiteY43" fmla="*/ 261568 h 736451"/>
              <a:gd name="connsiteX44" fmla="*/ 121945 w 520803"/>
              <a:gd name="connsiteY44" fmla="*/ 441871 h 736451"/>
              <a:gd name="connsiteX45" fmla="*/ 120674 w 520803"/>
              <a:gd name="connsiteY45" fmla="*/ 455838 h 736451"/>
              <a:gd name="connsiteX46" fmla="*/ 160052 w 520803"/>
              <a:gd name="connsiteY46" fmla="*/ 507897 h 736451"/>
              <a:gd name="connsiteX47" fmla="*/ 160052 w 520803"/>
              <a:gd name="connsiteY47" fmla="*/ 650109 h 736451"/>
              <a:gd name="connsiteX48" fmla="*/ 247699 w 520803"/>
              <a:gd name="connsiteY48" fmla="*/ 737721 h 736451"/>
              <a:gd name="connsiteX49" fmla="*/ 397589 w 520803"/>
              <a:gd name="connsiteY49" fmla="*/ 737721 h 736451"/>
              <a:gd name="connsiteX50" fmla="*/ 485237 w 520803"/>
              <a:gd name="connsiteY50" fmla="*/ 650109 h 736451"/>
              <a:gd name="connsiteX51" fmla="*/ 485237 w 520803"/>
              <a:gd name="connsiteY51" fmla="*/ 566306 h 736451"/>
              <a:gd name="connsiteX52" fmla="*/ 529696 w 520803"/>
              <a:gd name="connsiteY52" fmla="*/ 509168 h 736451"/>
              <a:gd name="connsiteX53" fmla="*/ 471263 w 520803"/>
              <a:gd name="connsiteY53" fmla="*/ 449490 h 736451"/>
              <a:gd name="connsiteX54" fmla="*/ 179106 w 520803"/>
              <a:gd name="connsiteY54" fmla="*/ 479963 h 736451"/>
              <a:gd name="connsiteX55" fmla="*/ 154971 w 520803"/>
              <a:gd name="connsiteY55" fmla="*/ 455838 h 736451"/>
              <a:gd name="connsiteX56" fmla="*/ 179106 w 520803"/>
              <a:gd name="connsiteY56" fmla="*/ 431713 h 736451"/>
              <a:gd name="connsiteX57" fmla="*/ 203240 w 520803"/>
              <a:gd name="connsiteY57" fmla="*/ 455838 h 736451"/>
              <a:gd name="connsiteX58" fmla="*/ 179106 w 520803"/>
              <a:gd name="connsiteY58" fmla="*/ 479963 h 736451"/>
              <a:gd name="connsiteX59" fmla="*/ 471263 w 520803"/>
              <a:gd name="connsiteY59" fmla="*/ 538372 h 736451"/>
              <a:gd name="connsiteX60" fmla="*/ 442048 w 520803"/>
              <a:gd name="connsiteY60" fmla="*/ 509168 h 736451"/>
              <a:gd name="connsiteX61" fmla="*/ 471263 w 520803"/>
              <a:gd name="connsiteY61" fmla="*/ 479963 h 736451"/>
              <a:gd name="connsiteX62" fmla="*/ 500479 w 520803"/>
              <a:gd name="connsiteY62" fmla="*/ 509168 h 736451"/>
              <a:gd name="connsiteX63" fmla="*/ 471263 w 520803"/>
              <a:gd name="connsiteY63" fmla="*/ 538372 h 73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520803" h="736451">
                <a:moveTo>
                  <a:pt x="471263" y="449490"/>
                </a:moveTo>
                <a:cubicBezTo>
                  <a:pt x="438237" y="449490"/>
                  <a:pt x="411562" y="476154"/>
                  <a:pt x="411562" y="509168"/>
                </a:cubicBezTo>
                <a:cubicBezTo>
                  <a:pt x="411562" y="537101"/>
                  <a:pt x="430616" y="559957"/>
                  <a:pt x="456021" y="566306"/>
                </a:cubicBezTo>
                <a:lnTo>
                  <a:pt x="456021" y="650109"/>
                </a:lnTo>
                <a:cubicBezTo>
                  <a:pt x="456021" y="681852"/>
                  <a:pt x="430616" y="707247"/>
                  <a:pt x="398859" y="707247"/>
                </a:cubicBezTo>
                <a:lnTo>
                  <a:pt x="248970" y="707247"/>
                </a:lnTo>
                <a:cubicBezTo>
                  <a:pt x="217213" y="707247"/>
                  <a:pt x="191808" y="681852"/>
                  <a:pt x="191808" y="650109"/>
                </a:cubicBezTo>
                <a:lnTo>
                  <a:pt x="191808" y="507897"/>
                </a:lnTo>
                <a:cubicBezTo>
                  <a:pt x="214673" y="501549"/>
                  <a:pt x="231186" y="479963"/>
                  <a:pt x="231186" y="455838"/>
                </a:cubicBezTo>
                <a:cubicBezTo>
                  <a:pt x="231186" y="452029"/>
                  <a:pt x="231186" y="448219"/>
                  <a:pt x="229916" y="445680"/>
                </a:cubicBezTo>
                <a:cubicBezTo>
                  <a:pt x="304860" y="425364"/>
                  <a:pt x="360752" y="350450"/>
                  <a:pt x="360752" y="264107"/>
                </a:cubicBezTo>
                <a:lnTo>
                  <a:pt x="360752" y="116817"/>
                </a:lnTo>
                <a:cubicBezTo>
                  <a:pt x="360752" y="73645"/>
                  <a:pt x="327726" y="38092"/>
                  <a:pt x="288347" y="38092"/>
                </a:cubicBezTo>
                <a:lnTo>
                  <a:pt x="265483" y="38092"/>
                </a:lnTo>
                <a:lnTo>
                  <a:pt x="265483" y="15237"/>
                </a:lnTo>
                <a:cubicBezTo>
                  <a:pt x="265483" y="6349"/>
                  <a:pt x="259132" y="0"/>
                  <a:pt x="250240" y="0"/>
                </a:cubicBezTo>
                <a:cubicBezTo>
                  <a:pt x="241348" y="0"/>
                  <a:pt x="234997" y="6349"/>
                  <a:pt x="234997" y="15237"/>
                </a:cubicBezTo>
                <a:lnTo>
                  <a:pt x="234997" y="53329"/>
                </a:lnTo>
                <a:cubicBezTo>
                  <a:pt x="234997" y="53329"/>
                  <a:pt x="234997" y="53329"/>
                  <a:pt x="234997" y="53329"/>
                </a:cubicBezTo>
                <a:cubicBezTo>
                  <a:pt x="234997" y="53329"/>
                  <a:pt x="234997" y="53329"/>
                  <a:pt x="234997" y="53329"/>
                </a:cubicBezTo>
                <a:lnTo>
                  <a:pt x="234997" y="87613"/>
                </a:lnTo>
                <a:cubicBezTo>
                  <a:pt x="234997" y="96501"/>
                  <a:pt x="241348" y="102850"/>
                  <a:pt x="250240" y="102850"/>
                </a:cubicBezTo>
                <a:cubicBezTo>
                  <a:pt x="259132" y="102850"/>
                  <a:pt x="265483" y="96501"/>
                  <a:pt x="265483" y="87613"/>
                </a:cubicBezTo>
                <a:lnTo>
                  <a:pt x="265483" y="68566"/>
                </a:lnTo>
                <a:lnTo>
                  <a:pt x="288347" y="68566"/>
                </a:lnTo>
                <a:cubicBezTo>
                  <a:pt x="311212" y="68566"/>
                  <a:pt x="330265" y="90152"/>
                  <a:pt x="330265" y="116817"/>
                </a:cubicBezTo>
                <a:lnTo>
                  <a:pt x="330265" y="262837"/>
                </a:lnTo>
                <a:cubicBezTo>
                  <a:pt x="330265" y="337752"/>
                  <a:pt x="280726" y="402509"/>
                  <a:pt x="214673" y="416476"/>
                </a:cubicBezTo>
                <a:cubicBezTo>
                  <a:pt x="204511" y="406318"/>
                  <a:pt x="190538" y="399969"/>
                  <a:pt x="175295" y="399969"/>
                </a:cubicBezTo>
                <a:cubicBezTo>
                  <a:pt x="161322" y="399969"/>
                  <a:pt x="147350" y="405049"/>
                  <a:pt x="138458" y="415206"/>
                </a:cubicBezTo>
                <a:cubicBezTo>
                  <a:pt x="76215" y="397430"/>
                  <a:pt x="30486" y="333942"/>
                  <a:pt x="30486" y="261568"/>
                </a:cubicBezTo>
                <a:lnTo>
                  <a:pt x="30486" y="116817"/>
                </a:lnTo>
                <a:cubicBezTo>
                  <a:pt x="30486" y="90152"/>
                  <a:pt x="49540" y="68566"/>
                  <a:pt x="72404" y="68566"/>
                </a:cubicBezTo>
                <a:lnTo>
                  <a:pt x="95269" y="68566"/>
                </a:lnTo>
                <a:lnTo>
                  <a:pt x="95269" y="87613"/>
                </a:lnTo>
                <a:cubicBezTo>
                  <a:pt x="95269" y="96501"/>
                  <a:pt x="101620" y="102850"/>
                  <a:pt x="110512" y="102850"/>
                </a:cubicBezTo>
                <a:cubicBezTo>
                  <a:pt x="119404" y="102850"/>
                  <a:pt x="125755" y="96501"/>
                  <a:pt x="125755" y="87613"/>
                </a:cubicBezTo>
                <a:lnTo>
                  <a:pt x="125755" y="15237"/>
                </a:lnTo>
                <a:cubicBezTo>
                  <a:pt x="125755" y="6349"/>
                  <a:pt x="119404" y="0"/>
                  <a:pt x="110512" y="0"/>
                </a:cubicBezTo>
                <a:cubicBezTo>
                  <a:pt x="101620" y="0"/>
                  <a:pt x="95269" y="6349"/>
                  <a:pt x="95269" y="15237"/>
                </a:cubicBezTo>
                <a:lnTo>
                  <a:pt x="95269" y="38092"/>
                </a:lnTo>
                <a:lnTo>
                  <a:pt x="72404" y="38092"/>
                </a:lnTo>
                <a:cubicBezTo>
                  <a:pt x="31756" y="38092"/>
                  <a:pt x="0" y="73645"/>
                  <a:pt x="0" y="116817"/>
                </a:cubicBezTo>
                <a:lnTo>
                  <a:pt x="0" y="261568"/>
                </a:lnTo>
                <a:cubicBezTo>
                  <a:pt x="0" y="345370"/>
                  <a:pt x="49540" y="416476"/>
                  <a:pt x="121945" y="441871"/>
                </a:cubicBezTo>
                <a:cubicBezTo>
                  <a:pt x="120674" y="445680"/>
                  <a:pt x="120674" y="450759"/>
                  <a:pt x="120674" y="455838"/>
                </a:cubicBezTo>
                <a:cubicBezTo>
                  <a:pt x="120674" y="481233"/>
                  <a:pt x="137188" y="501549"/>
                  <a:pt x="160052" y="507897"/>
                </a:cubicBezTo>
                <a:lnTo>
                  <a:pt x="160052" y="650109"/>
                </a:lnTo>
                <a:cubicBezTo>
                  <a:pt x="160052" y="698359"/>
                  <a:pt x="199430" y="737721"/>
                  <a:pt x="247699" y="737721"/>
                </a:cubicBezTo>
                <a:lnTo>
                  <a:pt x="397589" y="737721"/>
                </a:lnTo>
                <a:cubicBezTo>
                  <a:pt x="445858" y="737721"/>
                  <a:pt x="485237" y="698359"/>
                  <a:pt x="485237" y="650109"/>
                </a:cubicBezTo>
                <a:lnTo>
                  <a:pt x="485237" y="566306"/>
                </a:lnTo>
                <a:cubicBezTo>
                  <a:pt x="510642" y="559957"/>
                  <a:pt x="529696" y="535832"/>
                  <a:pt x="529696" y="509168"/>
                </a:cubicBezTo>
                <a:cubicBezTo>
                  <a:pt x="530966" y="476154"/>
                  <a:pt x="504291" y="449490"/>
                  <a:pt x="471263" y="449490"/>
                </a:cubicBezTo>
                <a:close/>
                <a:moveTo>
                  <a:pt x="179106" y="479963"/>
                </a:moveTo>
                <a:cubicBezTo>
                  <a:pt x="165133" y="479963"/>
                  <a:pt x="154971" y="468536"/>
                  <a:pt x="154971" y="455838"/>
                </a:cubicBezTo>
                <a:cubicBezTo>
                  <a:pt x="154971" y="441871"/>
                  <a:pt x="166403" y="431713"/>
                  <a:pt x="179106" y="431713"/>
                </a:cubicBezTo>
                <a:cubicBezTo>
                  <a:pt x="193078" y="431713"/>
                  <a:pt x="203240" y="443141"/>
                  <a:pt x="203240" y="455838"/>
                </a:cubicBezTo>
                <a:cubicBezTo>
                  <a:pt x="203240" y="468536"/>
                  <a:pt x="191808" y="479963"/>
                  <a:pt x="179106" y="479963"/>
                </a:cubicBezTo>
                <a:close/>
                <a:moveTo>
                  <a:pt x="471263" y="538372"/>
                </a:moveTo>
                <a:cubicBezTo>
                  <a:pt x="454751" y="538372"/>
                  <a:pt x="442048" y="525674"/>
                  <a:pt x="442048" y="509168"/>
                </a:cubicBezTo>
                <a:cubicBezTo>
                  <a:pt x="442048" y="492660"/>
                  <a:pt x="454751" y="479963"/>
                  <a:pt x="471263" y="479963"/>
                </a:cubicBezTo>
                <a:cubicBezTo>
                  <a:pt x="487777" y="479963"/>
                  <a:pt x="500479" y="492660"/>
                  <a:pt x="500479" y="509168"/>
                </a:cubicBezTo>
                <a:cubicBezTo>
                  <a:pt x="500479" y="525674"/>
                  <a:pt x="487777" y="538372"/>
                  <a:pt x="471263" y="538372"/>
                </a:cubicBezTo>
                <a:close/>
              </a:path>
            </a:pathLst>
          </a:custGeom>
          <a:solidFill>
            <a:srgbClr val="44546A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Forma libre 201">
            <a:extLst>
              <a:ext uri="{FF2B5EF4-FFF2-40B4-BE49-F238E27FC236}">
                <a16:creationId xmlns:a16="http://schemas.microsoft.com/office/drawing/2014/main" id="{3856A6B0-0F0F-C948-BA7B-E34577FA720F}"/>
              </a:ext>
            </a:extLst>
          </p:cNvPr>
          <p:cNvSpPr/>
          <p:nvPr/>
        </p:nvSpPr>
        <p:spPr>
          <a:xfrm>
            <a:off x="7346419" y="4156439"/>
            <a:ext cx="465595" cy="899791"/>
          </a:xfrm>
          <a:custGeom>
            <a:avLst/>
            <a:gdLst>
              <a:gd name="connsiteX0" fmla="*/ 373454 w 381075"/>
              <a:gd name="connsiteY0" fmla="*/ 67294 h 736451"/>
              <a:gd name="connsiteX1" fmla="*/ 232456 w 381075"/>
              <a:gd name="connsiteY1" fmla="*/ 41899 h 736451"/>
              <a:gd name="connsiteX2" fmla="*/ 232456 w 381075"/>
              <a:gd name="connsiteY2" fmla="*/ 36821 h 736451"/>
              <a:gd name="connsiteX3" fmla="*/ 218483 w 381075"/>
              <a:gd name="connsiteY3" fmla="*/ 21585 h 736451"/>
              <a:gd name="connsiteX4" fmla="*/ 29216 w 381075"/>
              <a:gd name="connsiteY4" fmla="*/ 0 h 736451"/>
              <a:gd name="connsiteX5" fmla="*/ 17784 w 381075"/>
              <a:gd name="connsiteY5" fmla="*/ 3807 h 736451"/>
              <a:gd name="connsiteX6" fmla="*/ 12703 w 381075"/>
              <a:gd name="connsiteY6" fmla="*/ 15236 h 736451"/>
              <a:gd name="connsiteX7" fmla="*/ 12703 w 381075"/>
              <a:gd name="connsiteY7" fmla="*/ 172683 h 736451"/>
              <a:gd name="connsiteX8" fmla="*/ 17784 w 381075"/>
              <a:gd name="connsiteY8" fmla="*/ 184113 h 736451"/>
              <a:gd name="connsiteX9" fmla="*/ 27946 w 381075"/>
              <a:gd name="connsiteY9" fmla="*/ 187920 h 736451"/>
              <a:gd name="connsiteX10" fmla="*/ 29216 w 381075"/>
              <a:gd name="connsiteY10" fmla="*/ 187920 h 736451"/>
              <a:gd name="connsiteX11" fmla="*/ 50810 w 381075"/>
              <a:gd name="connsiteY11" fmla="*/ 185381 h 736451"/>
              <a:gd name="connsiteX12" fmla="*/ 50810 w 381075"/>
              <a:gd name="connsiteY12" fmla="*/ 236170 h 736451"/>
              <a:gd name="connsiteX13" fmla="*/ 41918 w 381075"/>
              <a:gd name="connsiteY13" fmla="*/ 236170 h 736451"/>
              <a:gd name="connsiteX14" fmla="*/ 0 w 381075"/>
              <a:gd name="connsiteY14" fmla="*/ 278073 h 736451"/>
              <a:gd name="connsiteX15" fmla="*/ 0 w 381075"/>
              <a:gd name="connsiteY15" fmla="*/ 699627 h 736451"/>
              <a:gd name="connsiteX16" fmla="*/ 41918 w 381075"/>
              <a:gd name="connsiteY16" fmla="*/ 741529 h 736451"/>
              <a:gd name="connsiteX17" fmla="*/ 191808 w 381075"/>
              <a:gd name="connsiteY17" fmla="*/ 741529 h 736451"/>
              <a:gd name="connsiteX18" fmla="*/ 233726 w 381075"/>
              <a:gd name="connsiteY18" fmla="*/ 699627 h 736451"/>
              <a:gd name="connsiteX19" fmla="*/ 233726 w 381075"/>
              <a:gd name="connsiteY19" fmla="*/ 278073 h 736451"/>
              <a:gd name="connsiteX20" fmla="*/ 191808 w 381075"/>
              <a:gd name="connsiteY20" fmla="*/ 236170 h 736451"/>
              <a:gd name="connsiteX21" fmla="*/ 179106 w 381075"/>
              <a:gd name="connsiteY21" fmla="*/ 236170 h 736451"/>
              <a:gd name="connsiteX22" fmla="*/ 179106 w 381075"/>
              <a:gd name="connsiteY22" fmla="*/ 171415 h 736451"/>
              <a:gd name="connsiteX23" fmla="*/ 219754 w 381075"/>
              <a:gd name="connsiteY23" fmla="*/ 166335 h 736451"/>
              <a:gd name="connsiteX24" fmla="*/ 233726 w 381075"/>
              <a:gd name="connsiteY24" fmla="*/ 151098 h 736451"/>
              <a:gd name="connsiteX25" fmla="*/ 233726 w 381075"/>
              <a:gd name="connsiteY25" fmla="*/ 146021 h 736451"/>
              <a:gd name="connsiteX26" fmla="*/ 374724 w 381075"/>
              <a:gd name="connsiteY26" fmla="*/ 120626 h 736451"/>
              <a:gd name="connsiteX27" fmla="*/ 387427 w 381075"/>
              <a:gd name="connsiteY27" fmla="*/ 105386 h 736451"/>
              <a:gd name="connsiteX28" fmla="*/ 387427 w 381075"/>
              <a:gd name="connsiteY28" fmla="*/ 79991 h 736451"/>
              <a:gd name="connsiteX29" fmla="*/ 373454 w 381075"/>
              <a:gd name="connsiteY29" fmla="*/ 67294 h 736451"/>
              <a:gd name="connsiteX30" fmla="*/ 203240 w 381075"/>
              <a:gd name="connsiteY30" fmla="*/ 613284 h 736451"/>
              <a:gd name="connsiteX31" fmla="*/ 30486 w 381075"/>
              <a:gd name="connsiteY31" fmla="*/ 613284 h 736451"/>
              <a:gd name="connsiteX32" fmla="*/ 30486 w 381075"/>
              <a:gd name="connsiteY32" fmla="*/ 570114 h 736451"/>
              <a:gd name="connsiteX33" fmla="*/ 203240 w 381075"/>
              <a:gd name="connsiteY33" fmla="*/ 570114 h 736451"/>
              <a:gd name="connsiteX34" fmla="*/ 203240 w 381075"/>
              <a:gd name="connsiteY34" fmla="*/ 613284 h 736451"/>
              <a:gd name="connsiteX35" fmla="*/ 191808 w 381075"/>
              <a:gd name="connsiteY35" fmla="*/ 712324 h 736451"/>
              <a:gd name="connsiteX36" fmla="*/ 43189 w 381075"/>
              <a:gd name="connsiteY36" fmla="*/ 712324 h 736451"/>
              <a:gd name="connsiteX37" fmla="*/ 31756 w 381075"/>
              <a:gd name="connsiteY37" fmla="*/ 700898 h 736451"/>
              <a:gd name="connsiteX38" fmla="*/ 31756 w 381075"/>
              <a:gd name="connsiteY38" fmla="*/ 645027 h 736451"/>
              <a:gd name="connsiteX39" fmla="*/ 204511 w 381075"/>
              <a:gd name="connsiteY39" fmla="*/ 645027 h 736451"/>
              <a:gd name="connsiteX40" fmla="*/ 204511 w 381075"/>
              <a:gd name="connsiteY40" fmla="*/ 700898 h 736451"/>
              <a:gd name="connsiteX41" fmla="*/ 191808 w 381075"/>
              <a:gd name="connsiteY41" fmla="*/ 712324 h 736451"/>
              <a:gd name="connsiteX42" fmla="*/ 203240 w 381075"/>
              <a:gd name="connsiteY42" fmla="*/ 279344 h 736451"/>
              <a:gd name="connsiteX43" fmla="*/ 203240 w 381075"/>
              <a:gd name="connsiteY43" fmla="*/ 540909 h 736451"/>
              <a:gd name="connsiteX44" fmla="*/ 30486 w 381075"/>
              <a:gd name="connsiteY44" fmla="*/ 540909 h 736451"/>
              <a:gd name="connsiteX45" fmla="*/ 30486 w 381075"/>
              <a:gd name="connsiteY45" fmla="*/ 279344 h 736451"/>
              <a:gd name="connsiteX46" fmla="*/ 41918 w 381075"/>
              <a:gd name="connsiteY46" fmla="*/ 267914 h 736451"/>
              <a:gd name="connsiteX47" fmla="*/ 66053 w 381075"/>
              <a:gd name="connsiteY47" fmla="*/ 267914 h 736451"/>
              <a:gd name="connsiteX48" fmla="*/ 162592 w 381075"/>
              <a:gd name="connsiteY48" fmla="*/ 267914 h 736451"/>
              <a:gd name="connsiteX49" fmla="*/ 190538 w 381075"/>
              <a:gd name="connsiteY49" fmla="*/ 267914 h 736451"/>
              <a:gd name="connsiteX50" fmla="*/ 203240 w 381075"/>
              <a:gd name="connsiteY50" fmla="*/ 279344 h 736451"/>
              <a:gd name="connsiteX51" fmla="*/ 148620 w 381075"/>
              <a:gd name="connsiteY51" fmla="*/ 236170 h 736451"/>
              <a:gd name="connsiteX52" fmla="*/ 82566 w 381075"/>
              <a:gd name="connsiteY52" fmla="*/ 236170 h 736451"/>
              <a:gd name="connsiteX53" fmla="*/ 82566 w 381075"/>
              <a:gd name="connsiteY53" fmla="*/ 182842 h 736451"/>
              <a:gd name="connsiteX54" fmla="*/ 148620 w 381075"/>
              <a:gd name="connsiteY54" fmla="*/ 175222 h 736451"/>
              <a:gd name="connsiteX55" fmla="*/ 148620 w 381075"/>
              <a:gd name="connsiteY55" fmla="*/ 236170 h 736451"/>
              <a:gd name="connsiteX56" fmla="*/ 203240 w 381075"/>
              <a:gd name="connsiteY56" fmla="*/ 138401 h 736451"/>
              <a:gd name="connsiteX57" fmla="*/ 44459 w 381075"/>
              <a:gd name="connsiteY57" fmla="*/ 156176 h 736451"/>
              <a:gd name="connsiteX58" fmla="*/ 44459 w 381075"/>
              <a:gd name="connsiteY58" fmla="*/ 33011 h 736451"/>
              <a:gd name="connsiteX59" fmla="*/ 203240 w 381075"/>
              <a:gd name="connsiteY59" fmla="*/ 50790 h 736451"/>
              <a:gd name="connsiteX60" fmla="*/ 203240 w 381075"/>
              <a:gd name="connsiteY60" fmla="*/ 54596 h 736451"/>
              <a:gd name="connsiteX61" fmla="*/ 203240 w 381075"/>
              <a:gd name="connsiteY61" fmla="*/ 133323 h 736451"/>
              <a:gd name="connsiteX62" fmla="*/ 203240 w 381075"/>
              <a:gd name="connsiteY62" fmla="*/ 138401 h 736451"/>
              <a:gd name="connsiteX63" fmla="*/ 233726 w 381075"/>
              <a:gd name="connsiteY63" fmla="*/ 116816 h 736451"/>
              <a:gd name="connsiteX64" fmla="*/ 233726 w 381075"/>
              <a:gd name="connsiteY64" fmla="*/ 73643 h 736451"/>
              <a:gd name="connsiteX65" fmla="*/ 354400 w 381075"/>
              <a:gd name="connsiteY65" fmla="*/ 95231 h 736451"/>
              <a:gd name="connsiteX66" fmla="*/ 233726 w 381075"/>
              <a:gd name="connsiteY66" fmla="*/ 116816 h 73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81075" h="736451">
                <a:moveTo>
                  <a:pt x="373454" y="67294"/>
                </a:moveTo>
                <a:lnTo>
                  <a:pt x="232456" y="41899"/>
                </a:lnTo>
                <a:lnTo>
                  <a:pt x="232456" y="36821"/>
                </a:lnTo>
                <a:cubicBezTo>
                  <a:pt x="232456" y="29202"/>
                  <a:pt x="226105" y="22853"/>
                  <a:pt x="218483" y="21585"/>
                </a:cubicBezTo>
                <a:lnTo>
                  <a:pt x="29216" y="0"/>
                </a:lnTo>
                <a:cubicBezTo>
                  <a:pt x="25405" y="0"/>
                  <a:pt x="20324" y="1268"/>
                  <a:pt x="17784" y="3807"/>
                </a:cubicBezTo>
                <a:cubicBezTo>
                  <a:pt x="13973" y="6349"/>
                  <a:pt x="12703" y="11426"/>
                  <a:pt x="12703" y="15236"/>
                </a:cubicBezTo>
                <a:lnTo>
                  <a:pt x="12703" y="172683"/>
                </a:lnTo>
                <a:cubicBezTo>
                  <a:pt x="12703" y="176493"/>
                  <a:pt x="13973" y="181571"/>
                  <a:pt x="17784" y="184113"/>
                </a:cubicBezTo>
                <a:cubicBezTo>
                  <a:pt x="20324" y="186652"/>
                  <a:pt x="24135" y="187920"/>
                  <a:pt x="27946" y="187920"/>
                </a:cubicBezTo>
                <a:cubicBezTo>
                  <a:pt x="27946" y="187920"/>
                  <a:pt x="29216" y="187920"/>
                  <a:pt x="29216" y="187920"/>
                </a:cubicBezTo>
                <a:lnTo>
                  <a:pt x="50810" y="185381"/>
                </a:lnTo>
                <a:lnTo>
                  <a:pt x="50810" y="236170"/>
                </a:lnTo>
                <a:lnTo>
                  <a:pt x="41918" y="236170"/>
                </a:lnTo>
                <a:cubicBezTo>
                  <a:pt x="19054" y="236170"/>
                  <a:pt x="0" y="255217"/>
                  <a:pt x="0" y="278073"/>
                </a:cubicBezTo>
                <a:lnTo>
                  <a:pt x="0" y="699627"/>
                </a:lnTo>
                <a:cubicBezTo>
                  <a:pt x="0" y="722483"/>
                  <a:pt x="19054" y="741529"/>
                  <a:pt x="41918" y="741529"/>
                </a:cubicBezTo>
                <a:lnTo>
                  <a:pt x="191808" y="741529"/>
                </a:lnTo>
                <a:cubicBezTo>
                  <a:pt x="214673" y="741529"/>
                  <a:pt x="233726" y="722483"/>
                  <a:pt x="233726" y="699627"/>
                </a:cubicBezTo>
                <a:lnTo>
                  <a:pt x="233726" y="278073"/>
                </a:lnTo>
                <a:cubicBezTo>
                  <a:pt x="233726" y="255217"/>
                  <a:pt x="214673" y="236170"/>
                  <a:pt x="191808" y="236170"/>
                </a:cubicBezTo>
                <a:lnTo>
                  <a:pt x="179106" y="236170"/>
                </a:lnTo>
                <a:lnTo>
                  <a:pt x="179106" y="171415"/>
                </a:lnTo>
                <a:lnTo>
                  <a:pt x="219754" y="166335"/>
                </a:lnTo>
                <a:cubicBezTo>
                  <a:pt x="227375" y="165067"/>
                  <a:pt x="233726" y="158718"/>
                  <a:pt x="233726" y="151098"/>
                </a:cubicBezTo>
                <a:lnTo>
                  <a:pt x="233726" y="146021"/>
                </a:lnTo>
                <a:lnTo>
                  <a:pt x="374724" y="120626"/>
                </a:lnTo>
                <a:cubicBezTo>
                  <a:pt x="382346" y="119355"/>
                  <a:pt x="387427" y="113006"/>
                  <a:pt x="387427" y="105386"/>
                </a:cubicBezTo>
                <a:lnTo>
                  <a:pt x="387427" y="79991"/>
                </a:lnTo>
                <a:cubicBezTo>
                  <a:pt x="386157" y="74914"/>
                  <a:pt x="381075" y="68565"/>
                  <a:pt x="373454" y="67294"/>
                </a:cubicBezTo>
                <a:close/>
                <a:moveTo>
                  <a:pt x="203240" y="613284"/>
                </a:moveTo>
                <a:lnTo>
                  <a:pt x="30486" y="613284"/>
                </a:lnTo>
                <a:lnTo>
                  <a:pt x="30486" y="570114"/>
                </a:lnTo>
                <a:lnTo>
                  <a:pt x="203240" y="570114"/>
                </a:lnTo>
                <a:lnTo>
                  <a:pt x="203240" y="613284"/>
                </a:lnTo>
                <a:close/>
                <a:moveTo>
                  <a:pt x="191808" y="712324"/>
                </a:moveTo>
                <a:lnTo>
                  <a:pt x="43189" y="712324"/>
                </a:lnTo>
                <a:cubicBezTo>
                  <a:pt x="36837" y="712324"/>
                  <a:pt x="31756" y="707247"/>
                  <a:pt x="31756" y="700898"/>
                </a:cubicBezTo>
                <a:lnTo>
                  <a:pt x="31756" y="645027"/>
                </a:lnTo>
                <a:lnTo>
                  <a:pt x="204511" y="645027"/>
                </a:lnTo>
                <a:lnTo>
                  <a:pt x="204511" y="700898"/>
                </a:lnTo>
                <a:cubicBezTo>
                  <a:pt x="203240" y="705976"/>
                  <a:pt x="198159" y="712324"/>
                  <a:pt x="191808" y="712324"/>
                </a:cubicBezTo>
                <a:close/>
                <a:moveTo>
                  <a:pt x="203240" y="279344"/>
                </a:moveTo>
                <a:lnTo>
                  <a:pt x="203240" y="540909"/>
                </a:lnTo>
                <a:lnTo>
                  <a:pt x="30486" y="540909"/>
                </a:lnTo>
                <a:lnTo>
                  <a:pt x="30486" y="279344"/>
                </a:lnTo>
                <a:cubicBezTo>
                  <a:pt x="30486" y="272995"/>
                  <a:pt x="35567" y="267914"/>
                  <a:pt x="41918" y="267914"/>
                </a:cubicBezTo>
                <a:lnTo>
                  <a:pt x="66053" y="267914"/>
                </a:lnTo>
                <a:lnTo>
                  <a:pt x="162592" y="267914"/>
                </a:lnTo>
                <a:lnTo>
                  <a:pt x="190538" y="267914"/>
                </a:lnTo>
                <a:cubicBezTo>
                  <a:pt x="198159" y="266646"/>
                  <a:pt x="203240" y="271724"/>
                  <a:pt x="203240" y="279344"/>
                </a:cubicBezTo>
                <a:close/>
                <a:moveTo>
                  <a:pt x="148620" y="236170"/>
                </a:moveTo>
                <a:lnTo>
                  <a:pt x="82566" y="236170"/>
                </a:lnTo>
                <a:lnTo>
                  <a:pt x="82566" y="182842"/>
                </a:lnTo>
                <a:lnTo>
                  <a:pt x="148620" y="175222"/>
                </a:lnTo>
                <a:lnTo>
                  <a:pt x="148620" y="236170"/>
                </a:lnTo>
                <a:close/>
                <a:moveTo>
                  <a:pt x="203240" y="138401"/>
                </a:moveTo>
                <a:lnTo>
                  <a:pt x="44459" y="156176"/>
                </a:lnTo>
                <a:lnTo>
                  <a:pt x="44459" y="33011"/>
                </a:lnTo>
                <a:lnTo>
                  <a:pt x="203240" y="50790"/>
                </a:lnTo>
                <a:lnTo>
                  <a:pt x="203240" y="54596"/>
                </a:lnTo>
                <a:lnTo>
                  <a:pt x="203240" y="133323"/>
                </a:lnTo>
                <a:lnTo>
                  <a:pt x="203240" y="138401"/>
                </a:lnTo>
                <a:close/>
                <a:moveTo>
                  <a:pt x="233726" y="116816"/>
                </a:moveTo>
                <a:lnTo>
                  <a:pt x="233726" y="73643"/>
                </a:lnTo>
                <a:lnTo>
                  <a:pt x="354400" y="95231"/>
                </a:lnTo>
                <a:lnTo>
                  <a:pt x="233726" y="116816"/>
                </a:lnTo>
                <a:close/>
              </a:path>
            </a:pathLst>
          </a:custGeom>
          <a:solidFill>
            <a:srgbClr val="44546A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89A5CC6E-745D-D046-B41A-0E30A96BAAFD}"/>
              </a:ext>
            </a:extLst>
          </p:cNvPr>
          <p:cNvSpPr/>
          <p:nvPr/>
        </p:nvSpPr>
        <p:spPr>
          <a:xfrm>
            <a:off x="10861387" y="4164801"/>
            <a:ext cx="892130" cy="887412"/>
          </a:xfrm>
          <a:custGeom>
            <a:avLst/>
            <a:gdLst>
              <a:gd name="connsiteX0" fmla="*/ 128116 w 205318"/>
              <a:gd name="connsiteY0" fmla="*/ 0 h 204232"/>
              <a:gd name="connsiteX1" fmla="*/ 6783 w 205318"/>
              <a:gd name="connsiteY1" fmla="*/ 0 h 204232"/>
              <a:gd name="connsiteX2" fmla="*/ 0 w 205318"/>
              <a:gd name="connsiteY2" fmla="*/ 6783 h 204232"/>
              <a:gd name="connsiteX3" fmla="*/ 0 w 205318"/>
              <a:gd name="connsiteY3" fmla="*/ 38058 h 204232"/>
              <a:gd name="connsiteX4" fmla="*/ 1884 w 205318"/>
              <a:gd name="connsiteY4" fmla="*/ 39942 h 204232"/>
              <a:gd name="connsiteX5" fmla="*/ 9797 w 205318"/>
              <a:gd name="connsiteY5" fmla="*/ 39942 h 204232"/>
              <a:gd name="connsiteX6" fmla="*/ 9797 w 205318"/>
              <a:gd name="connsiteY6" fmla="*/ 194436 h 204232"/>
              <a:gd name="connsiteX7" fmla="*/ 16203 w 205318"/>
              <a:gd name="connsiteY7" fmla="*/ 200842 h 204232"/>
              <a:gd name="connsiteX8" fmla="*/ 118319 w 205318"/>
              <a:gd name="connsiteY8" fmla="*/ 200842 h 204232"/>
              <a:gd name="connsiteX9" fmla="*/ 124725 w 205318"/>
              <a:gd name="connsiteY9" fmla="*/ 194436 h 204232"/>
              <a:gd name="connsiteX10" fmla="*/ 124725 w 205318"/>
              <a:gd name="connsiteY10" fmla="*/ 39942 h 204232"/>
              <a:gd name="connsiteX11" fmla="*/ 132638 w 205318"/>
              <a:gd name="connsiteY11" fmla="*/ 39942 h 204232"/>
              <a:gd name="connsiteX12" fmla="*/ 134522 w 205318"/>
              <a:gd name="connsiteY12" fmla="*/ 38058 h 204232"/>
              <a:gd name="connsiteX13" fmla="*/ 134522 w 205318"/>
              <a:gd name="connsiteY13" fmla="*/ 6783 h 204232"/>
              <a:gd name="connsiteX14" fmla="*/ 128116 w 205318"/>
              <a:gd name="connsiteY14" fmla="*/ 0 h 204232"/>
              <a:gd name="connsiteX15" fmla="*/ 13565 w 205318"/>
              <a:gd name="connsiteY15" fmla="*/ 62551 h 204232"/>
              <a:gd name="connsiteX16" fmla="*/ 97971 w 205318"/>
              <a:gd name="connsiteY16" fmla="*/ 62551 h 204232"/>
              <a:gd name="connsiteX17" fmla="*/ 97971 w 205318"/>
              <a:gd name="connsiteY17" fmla="*/ 158262 h 204232"/>
              <a:gd name="connsiteX18" fmla="*/ 13565 w 205318"/>
              <a:gd name="connsiteY18" fmla="*/ 158262 h 204232"/>
              <a:gd name="connsiteX19" fmla="*/ 121334 w 205318"/>
              <a:gd name="connsiteY19" fmla="*/ 194436 h 204232"/>
              <a:gd name="connsiteX20" fmla="*/ 118696 w 205318"/>
              <a:gd name="connsiteY20" fmla="*/ 197073 h 204232"/>
              <a:gd name="connsiteX21" fmla="*/ 16580 w 205318"/>
              <a:gd name="connsiteY21" fmla="*/ 197073 h 204232"/>
              <a:gd name="connsiteX22" fmla="*/ 13942 w 205318"/>
              <a:gd name="connsiteY22" fmla="*/ 194436 h 204232"/>
              <a:gd name="connsiteX23" fmla="*/ 13942 w 205318"/>
              <a:gd name="connsiteY23" fmla="*/ 162030 h 204232"/>
              <a:gd name="connsiteX24" fmla="*/ 100232 w 205318"/>
              <a:gd name="connsiteY24" fmla="*/ 162030 h 204232"/>
              <a:gd name="connsiteX25" fmla="*/ 102117 w 205318"/>
              <a:gd name="connsiteY25" fmla="*/ 160146 h 204232"/>
              <a:gd name="connsiteX26" fmla="*/ 102117 w 205318"/>
              <a:gd name="connsiteY26" fmla="*/ 60667 h 204232"/>
              <a:gd name="connsiteX27" fmla="*/ 100232 w 205318"/>
              <a:gd name="connsiteY27" fmla="*/ 58783 h 204232"/>
              <a:gd name="connsiteX28" fmla="*/ 13565 w 205318"/>
              <a:gd name="connsiteY28" fmla="*/ 58783 h 204232"/>
              <a:gd name="connsiteX29" fmla="*/ 13565 w 205318"/>
              <a:gd name="connsiteY29" fmla="*/ 39942 h 204232"/>
              <a:gd name="connsiteX30" fmla="*/ 121334 w 205318"/>
              <a:gd name="connsiteY30" fmla="*/ 39942 h 204232"/>
              <a:gd name="connsiteX31" fmla="*/ 131131 w 205318"/>
              <a:gd name="connsiteY31" fmla="*/ 36174 h 204232"/>
              <a:gd name="connsiteX32" fmla="*/ 3768 w 205318"/>
              <a:gd name="connsiteY32" fmla="*/ 36174 h 204232"/>
              <a:gd name="connsiteX33" fmla="*/ 3768 w 205318"/>
              <a:gd name="connsiteY33" fmla="*/ 6783 h 204232"/>
              <a:gd name="connsiteX34" fmla="*/ 6783 w 205318"/>
              <a:gd name="connsiteY34" fmla="*/ 3768 h 204232"/>
              <a:gd name="connsiteX35" fmla="*/ 128116 w 205318"/>
              <a:gd name="connsiteY35" fmla="*/ 3768 h 204232"/>
              <a:gd name="connsiteX36" fmla="*/ 131131 w 205318"/>
              <a:gd name="connsiteY36" fmla="*/ 6783 h 204232"/>
              <a:gd name="connsiteX37" fmla="*/ 70087 w 205318"/>
              <a:gd name="connsiteY37" fmla="*/ 90058 h 204232"/>
              <a:gd name="connsiteX38" fmla="*/ 68203 w 205318"/>
              <a:gd name="connsiteY38" fmla="*/ 91943 h 204232"/>
              <a:gd name="connsiteX39" fmla="*/ 32029 w 205318"/>
              <a:gd name="connsiteY39" fmla="*/ 91943 h 204232"/>
              <a:gd name="connsiteX40" fmla="*/ 30145 w 205318"/>
              <a:gd name="connsiteY40" fmla="*/ 90058 h 204232"/>
              <a:gd name="connsiteX41" fmla="*/ 32029 w 205318"/>
              <a:gd name="connsiteY41" fmla="*/ 88174 h 204232"/>
              <a:gd name="connsiteX42" fmla="*/ 68203 w 205318"/>
              <a:gd name="connsiteY42" fmla="*/ 88174 h 204232"/>
              <a:gd name="connsiteX43" fmla="*/ 70087 w 205318"/>
              <a:gd name="connsiteY43" fmla="*/ 90058 h 204232"/>
              <a:gd name="connsiteX44" fmla="*/ 70087 w 205318"/>
              <a:gd name="connsiteY44" fmla="*/ 110783 h 204232"/>
              <a:gd name="connsiteX45" fmla="*/ 68203 w 205318"/>
              <a:gd name="connsiteY45" fmla="*/ 112667 h 204232"/>
              <a:gd name="connsiteX46" fmla="*/ 32029 w 205318"/>
              <a:gd name="connsiteY46" fmla="*/ 112667 h 204232"/>
              <a:gd name="connsiteX47" fmla="*/ 30145 w 205318"/>
              <a:gd name="connsiteY47" fmla="*/ 110783 h 204232"/>
              <a:gd name="connsiteX48" fmla="*/ 32029 w 205318"/>
              <a:gd name="connsiteY48" fmla="*/ 108899 h 204232"/>
              <a:gd name="connsiteX49" fmla="*/ 68203 w 205318"/>
              <a:gd name="connsiteY49" fmla="*/ 108899 h 204232"/>
              <a:gd name="connsiteX50" fmla="*/ 70087 w 205318"/>
              <a:gd name="connsiteY50" fmla="*/ 110783 h 204232"/>
              <a:gd name="connsiteX51" fmla="*/ 70087 w 205318"/>
              <a:gd name="connsiteY51" fmla="*/ 131131 h 204232"/>
              <a:gd name="connsiteX52" fmla="*/ 68203 w 205318"/>
              <a:gd name="connsiteY52" fmla="*/ 133015 h 204232"/>
              <a:gd name="connsiteX53" fmla="*/ 32029 w 205318"/>
              <a:gd name="connsiteY53" fmla="*/ 133015 h 204232"/>
              <a:gd name="connsiteX54" fmla="*/ 30145 w 205318"/>
              <a:gd name="connsiteY54" fmla="*/ 131131 h 204232"/>
              <a:gd name="connsiteX55" fmla="*/ 32029 w 205318"/>
              <a:gd name="connsiteY55" fmla="*/ 129247 h 204232"/>
              <a:gd name="connsiteX56" fmla="*/ 68203 w 205318"/>
              <a:gd name="connsiteY56" fmla="*/ 129247 h 204232"/>
              <a:gd name="connsiteX57" fmla="*/ 70087 w 205318"/>
              <a:gd name="connsiteY57" fmla="*/ 131131 h 204232"/>
              <a:gd name="connsiteX58" fmla="*/ 167305 w 205318"/>
              <a:gd name="connsiteY58" fmla="*/ 134146 h 204232"/>
              <a:gd name="connsiteX59" fmla="*/ 195566 w 205318"/>
              <a:gd name="connsiteY59" fmla="*/ 106261 h 204232"/>
              <a:gd name="connsiteX60" fmla="*/ 167682 w 205318"/>
              <a:gd name="connsiteY60" fmla="*/ 78000 h 204232"/>
              <a:gd name="connsiteX61" fmla="*/ 139421 w 205318"/>
              <a:gd name="connsiteY61" fmla="*/ 105885 h 204232"/>
              <a:gd name="connsiteX62" fmla="*/ 167305 w 205318"/>
              <a:gd name="connsiteY62" fmla="*/ 134146 h 204232"/>
              <a:gd name="connsiteX63" fmla="*/ 167305 w 205318"/>
              <a:gd name="connsiteY63" fmla="*/ 81769 h 204232"/>
              <a:gd name="connsiteX64" fmla="*/ 191798 w 205318"/>
              <a:gd name="connsiteY64" fmla="*/ 105885 h 204232"/>
              <a:gd name="connsiteX65" fmla="*/ 167682 w 205318"/>
              <a:gd name="connsiteY65" fmla="*/ 130378 h 204232"/>
              <a:gd name="connsiteX66" fmla="*/ 143189 w 205318"/>
              <a:gd name="connsiteY66" fmla="*/ 106261 h 204232"/>
              <a:gd name="connsiteX67" fmla="*/ 167305 w 205318"/>
              <a:gd name="connsiteY67" fmla="*/ 81769 h 204232"/>
              <a:gd name="connsiteX68" fmla="*/ 163914 w 205318"/>
              <a:gd name="connsiteY68" fmla="*/ 94957 h 204232"/>
              <a:gd name="connsiteX69" fmla="*/ 165798 w 205318"/>
              <a:gd name="connsiteY69" fmla="*/ 93073 h 204232"/>
              <a:gd name="connsiteX70" fmla="*/ 177856 w 205318"/>
              <a:gd name="connsiteY70" fmla="*/ 106261 h 204232"/>
              <a:gd name="connsiteX71" fmla="*/ 175972 w 205318"/>
              <a:gd name="connsiteY71" fmla="*/ 108145 h 204232"/>
              <a:gd name="connsiteX72" fmla="*/ 174088 w 205318"/>
              <a:gd name="connsiteY72" fmla="*/ 106261 h 204232"/>
              <a:gd name="connsiteX73" fmla="*/ 165421 w 205318"/>
              <a:gd name="connsiteY73" fmla="*/ 96841 h 204232"/>
              <a:gd name="connsiteX74" fmla="*/ 163914 w 205318"/>
              <a:gd name="connsiteY74" fmla="*/ 94957 h 204232"/>
              <a:gd name="connsiteX75" fmla="*/ 203479 w 205318"/>
              <a:gd name="connsiteY75" fmla="*/ 154117 h 204232"/>
              <a:gd name="connsiteX76" fmla="*/ 190668 w 205318"/>
              <a:gd name="connsiteY76" fmla="*/ 140175 h 204232"/>
              <a:gd name="connsiteX77" fmla="*/ 180494 w 205318"/>
              <a:gd name="connsiteY77" fmla="*/ 139798 h 204232"/>
              <a:gd name="connsiteX78" fmla="*/ 139044 w 205318"/>
              <a:gd name="connsiteY78" fmla="*/ 177856 h 204232"/>
              <a:gd name="connsiteX79" fmla="*/ 136783 w 205318"/>
              <a:gd name="connsiteY79" fmla="*/ 182754 h 204232"/>
              <a:gd name="connsiteX80" fmla="*/ 138667 w 205318"/>
              <a:gd name="connsiteY80" fmla="*/ 188030 h 204232"/>
              <a:gd name="connsiteX81" fmla="*/ 151479 w 205318"/>
              <a:gd name="connsiteY81" fmla="*/ 201972 h 204232"/>
              <a:gd name="connsiteX82" fmla="*/ 156754 w 205318"/>
              <a:gd name="connsiteY82" fmla="*/ 204233 h 204232"/>
              <a:gd name="connsiteX83" fmla="*/ 157131 w 205318"/>
              <a:gd name="connsiteY83" fmla="*/ 204233 h 204232"/>
              <a:gd name="connsiteX84" fmla="*/ 162030 w 205318"/>
              <a:gd name="connsiteY84" fmla="*/ 202349 h 204232"/>
              <a:gd name="connsiteX85" fmla="*/ 203479 w 205318"/>
              <a:gd name="connsiteY85" fmla="*/ 164291 h 204232"/>
              <a:gd name="connsiteX86" fmla="*/ 203479 w 205318"/>
              <a:gd name="connsiteY86" fmla="*/ 154117 h 204232"/>
              <a:gd name="connsiteX87" fmla="*/ 159015 w 205318"/>
              <a:gd name="connsiteY87" fmla="*/ 199711 h 204232"/>
              <a:gd name="connsiteX88" fmla="*/ 154117 w 205318"/>
              <a:gd name="connsiteY88" fmla="*/ 199711 h 204232"/>
              <a:gd name="connsiteX89" fmla="*/ 141305 w 205318"/>
              <a:gd name="connsiteY89" fmla="*/ 185769 h 204232"/>
              <a:gd name="connsiteX90" fmla="*/ 141682 w 205318"/>
              <a:gd name="connsiteY90" fmla="*/ 180870 h 204232"/>
              <a:gd name="connsiteX91" fmla="*/ 160899 w 205318"/>
              <a:gd name="connsiteY91" fmla="*/ 163160 h 204232"/>
              <a:gd name="connsiteX92" fmla="*/ 178610 w 205318"/>
              <a:gd name="connsiteY92" fmla="*/ 182001 h 204232"/>
              <a:gd name="connsiteX93" fmla="*/ 200465 w 205318"/>
              <a:gd name="connsiteY93" fmla="*/ 161653 h 204232"/>
              <a:gd name="connsiteX94" fmla="*/ 181247 w 205318"/>
              <a:gd name="connsiteY94" fmla="*/ 179363 h 204232"/>
              <a:gd name="connsiteX95" fmla="*/ 163537 w 205318"/>
              <a:gd name="connsiteY95" fmla="*/ 160146 h 204232"/>
              <a:gd name="connsiteX96" fmla="*/ 183131 w 205318"/>
              <a:gd name="connsiteY96" fmla="*/ 142059 h 204232"/>
              <a:gd name="connsiteX97" fmla="*/ 188030 w 205318"/>
              <a:gd name="connsiteY97" fmla="*/ 142059 h 204232"/>
              <a:gd name="connsiteX98" fmla="*/ 200842 w 205318"/>
              <a:gd name="connsiteY98" fmla="*/ 156001 h 204232"/>
              <a:gd name="connsiteX99" fmla="*/ 200465 w 205318"/>
              <a:gd name="connsiteY99" fmla="*/ 161653 h 20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05318" h="204232">
                <a:moveTo>
                  <a:pt x="128116" y="0"/>
                </a:moveTo>
                <a:lnTo>
                  <a:pt x="6783" y="0"/>
                </a:lnTo>
                <a:cubicBezTo>
                  <a:pt x="3015" y="0"/>
                  <a:pt x="0" y="3015"/>
                  <a:pt x="0" y="6783"/>
                </a:cubicBezTo>
                <a:lnTo>
                  <a:pt x="0" y="38058"/>
                </a:lnTo>
                <a:cubicBezTo>
                  <a:pt x="0" y="39189"/>
                  <a:pt x="754" y="39942"/>
                  <a:pt x="1884" y="39942"/>
                </a:cubicBezTo>
                <a:lnTo>
                  <a:pt x="9797" y="39942"/>
                </a:lnTo>
                <a:lnTo>
                  <a:pt x="9797" y="194436"/>
                </a:lnTo>
                <a:cubicBezTo>
                  <a:pt x="9797" y="198204"/>
                  <a:pt x="12812" y="200842"/>
                  <a:pt x="16203" y="200842"/>
                </a:cubicBezTo>
                <a:lnTo>
                  <a:pt x="118319" y="200842"/>
                </a:lnTo>
                <a:cubicBezTo>
                  <a:pt x="122088" y="200842"/>
                  <a:pt x="124725" y="197827"/>
                  <a:pt x="124725" y="194436"/>
                </a:cubicBezTo>
                <a:lnTo>
                  <a:pt x="124725" y="39942"/>
                </a:lnTo>
                <a:lnTo>
                  <a:pt x="132638" y="39942"/>
                </a:lnTo>
                <a:cubicBezTo>
                  <a:pt x="133769" y="39942"/>
                  <a:pt x="134522" y="39189"/>
                  <a:pt x="134522" y="38058"/>
                </a:cubicBezTo>
                <a:lnTo>
                  <a:pt x="134522" y="6783"/>
                </a:lnTo>
                <a:cubicBezTo>
                  <a:pt x="134899" y="3015"/>
                  <a:pt x="131885" y="0"/>
                  <a:pt x="128116" y="0"/>
                </a:cubicBezTo>
                <a:close/>
                <a:moveTo>
                  <a:pt x="13565" y="62551"/>
                </a:moveTo>
                <a:lnTo>
                  <a:pt x="97971" y="62551"/>
                </a:lnTo>
                <a:lnTo>
                  <a:pt x="97971" y="158262"/>
                </a:lnTo>
                <a:lnTo>
                  <a:pt x="13565" y="158262"/>
                </a:lnTo>
                <a:close/>
                <a:moveTo>
                  <a:pt x="121334" y="194436"/>
                </a:moveTo>
                <a:cubicBezTo>
                  <a:pt x="121334" y="195943"/>
                  <a:pt x="120203" y="197073"/>
                  <a:pt x="118696" y="197073"/>
                </a:cubicBezTo>
                <a:lnTo>
                  <a:pt x="16580" y="197073"/>
                </a:lnTo>
                <a:cubicBezTo>
                  <a:pt x="15073" y="197073"/>
                  <a:pt x="13942" y="195943"/>
                  <a:pt x="13942" y="194436"/>
                </a:cubicBezTo>
                <a:lnTo>
                  <a:pt x="13942" y="162030"/>
                </a:lnTo>
                <a:lnTo>
                  <a:pt x="100232" y="162030"/>
                </a:lnTo>
                <a:cubicBezTo>
                  <a:pt x="101363" y="162030"/>
                  <a:pt x="102117" y="161276"/>
                  <a:pt x="102117" y="160146"/>
                </a:cubicBezTo>
                <a:lnTo>
                  <a:pt x="102117" y="60667"/>
                </a:lnTo>
                <a:cubicBezTo>
                  <a:pt x="102117" y="59537"/>
                  <a:pt x="101363" y="58783"/>
                  <a:pt x="100232" y="58783"/>
                </a:cubicBezTo>
                <a:lnTo>
                  <a:pt x="13565" y="58783"/>
                </a:lnTo>
                <a:lnTo>
                  <a:pt x="13565" y="39942"/>
                </a:lnTo>
                <a:lnTo>
                  <a:pt x="121334" y="39942"/>
                </a:lnTo>
                <a:close/>
                <a:moveTo>
                  <a:pt x="131131" y="36174"/>
                </a:moveTo>
                <a:lnTo>
                  <a:pt x="3768" y="36174"/>
                </a:lnTo>
                <a:lnTo>
                  <a:pt x="3768" y="6783"/>
                </a:lnTo>
                <a:cubicBezTo>
                  <a:pt x="3768" y="5275"/>
                  <a:pt x="5275" y="3768"/>
                  <a:pt x="6783" y="3768"/>
                </a:cubicBezTo>
                <a:lnTo>
                  <a:pt x="128116" y="3768"/>
                </a:lnTo>
                <a:cubicBezTo>
                  <a:pt x="129624" y="3768"/>
                  <a:pt x="131131" y="5275"/>
                  <a:pt x="131131" y="6783"/>
                </a:cubicBezTo>
                <a:close/>
                <a:moveTo>
                  <a:pt x="70087" y="90058"/>
                </a:moveTo>
                <a:cubicBezTo>
                  <a:pt x="70087" y="91189"/>
                  <a:pt x="69334" y="91943"/>
                  <a:pt x="68203" y="91943"/>
                </a:cubicBezTo>
                <a:lnTo>
                  <a:pt x="32029" y="91943"/>
                </a:lnTo>
                <a:cubicBezTo>
                  <a:pt x="30899" y="91943"/>
                  <a:pt x="30145" y="91189"/>
                  <a:pt x="30145" y="90058"/>
                </a:cubicBezTo>
                <a:cubicBezTo>
                  <a:pt x="30145" y="88928"/>
                  <a:pt x="30899" y="88174"/>
                  <a:pt x="32029" y="88174"/>
                </a:cubicBezTo>
                <a:lnTo>
                  <a:pt x="68203" y="88174"/>
                </a:lnTo>
                <a:cubicBezTo>
                  <a:pt x="69334" y="88174"/>
                  <a:pt x="70087" y="88928"/>
                  <a:pt x="70087" y="90058"/>
                </a:cubicBezTo>
                <a:close/>
                <a:moveTo>
                  <a:pt x="70087" y="110783"/>
                </a:moveTo>
                <a:cubicBezTo>
                  <a:pt x="70087" y="111914"/>
                  <a:pt x="69334" y="112667"/>
                  <a:pt x="68203" y="112667"/>
                </a:cubicBezTo>
                <a:lnTo>
                  <a:pt x="32029" y="112667"/>
                </a:lnTo>
                <a:cubicBezTo>
                  <a:pt x="30899" y="112667"/>
                  <a:pt x="30145" y="111914"/>
                  <a:pt x="30145" y="110783"/>
                </a:cubicBezTo>
                <a:cubicBezTo>
                  <a:pt x="30145" y="109653"/>
                  <a:pt x="30899" y="108899"/>
                  <a:pt x="32029" y="108899"/>
                </a:cubicBezTo>
                <a:lnTo>
                  <a:pt x="68203" y="108899"/>
                </a:lnTo>
                <a:cubicBezTo>
                  <a:pt x="69334" y="108899"/>
                  <a:pt x="70087" y="109653"/>
                  <a:pt x="70087" y="110783"/>
                </a:cubicBezTo>
                <a:close/>
                <a:moveTo>
                  <a:pt x="70087" y="131131"/>
                </a:moveTo>
                <a:cubicBezTo>
                  <a:pt x="70087" y="132262"/>
                  <a:pt x="69334" y="133015"/>
                  <a:pt x="68203" y="133015"/>
                </a:cubicBezTo>
                <a:lnTo>
                  <a:pt x="32029" y="133015"/>
                </a:lnTo>
                <a:cubicBezTo>
                  <a:pt x="30899" y="133015"/>
                  <a:pt x="30145" y="132262"/>
                  <a:pt x="30145" y="131131"/>
                </a:cubicBezTo>
                <a:cubicBezTo>
                  <a:pt x="30145" y="130001"/>
                  <a:pt x="30899" y="129247"/>
                  <a:pt x="32029" y="129247"/>
                </a:cubicBezTo>
                <a:lnTo>
                  <a:pt x="68203" y="129247"/>
                </a:lnTo>
                <a:cubicBezTo>
                  <a:pt x="69334" y="129624"/>
                  <a:pt x="70087" y="130378"/>
                  <a:pt x="70087" y="131131"/>
                </a:cubicBezTo>
                <a:close/>
                <a:moveTo>
                  <a:pt x="167305" y="134146"/>
                </a:moveTo>
                <a:cubicBezTo>
                  <a:pt x="182754" y="134146"/>
                  <a:pt x="195189" y="121711"/>
                  <a:pt x="195566" y="106261"/>
                </a:cubicBezTo>
                <a:cubicBezTo>
                  <a:pt x="195566" y="90812"/>
                  <a:pt x="183131" y="78377"/>
                  <a:pt x="167682" y="78000"/>
                </a:cubicBezTo>
                <a:cubicBezTo>
                  <a:pt x="152233" y="78000"/>
                  <a:pt x="139798" y="90435"/>
                  <a:pt x="139421" y="105885"/>
                </a:cubicBezTo>
                <a:cubicBezTo>
                  <a:pt x="139421" y="121334"/>
                  <a:pt x="151856" y="134146"/>
                  <a:pt x="167305" y="134146"/>
                </a:cubicBezTo>
                <a:close/>
                <a:moveTo>
                  <a:pt x="167305" y="81769"/>
                </a:moveTo>
                <a:cubicBezTo>
                  <a:pt x="180870" y="81769"/>
                  <a:pt x="191421" y="92696"/>
                  <a:pt x="191798" y="105885"/>
                </a:cubicBezTo>
                <a:cubicBezTo>
                  <a:pt x="191798" y="119450"/>
                  <a:pt x="180870" y="130001"/>
                  <a:pt x="167682" y="130378"/>
                </a:cubicBezTo>
                <a:cubicBezTo>
                  <a:pt x="154117" y="130378"/>
                  <a:pt x="143566" y="119450"/>
                  <a:pt x="143189" y="106261"/>
                </a:cubicBezTo>
                <a:cubicBezTo>
                  <a:pt x="142812" y="92696"/>
                  <a:pt x="153740" y="81769"/>
                  <a:pt x="167305" y="81769"/>
                </a:cubicBezTo>
                <a:close/>
                <a:moveTo>
                  <a:pt x="163914" y="94957"/>
                </a:moveTo>
                <a:cubicBezTo>
                  <a:pt x="163914" y="93827"/>
                  <a:pt x="165044" y="93073"/>
                  <a:pt x="165798" y="93073"/>
                </a:cubicBezTo>
                <a:cubicBezTo>
                  <a:pt x="172581" y="93450"/>
                  <a:pt x="177856" y="99479"/>
                  <a:pt x="177856" y="106261"/>
                </a:cubicBezTo>
                <a:cubicBezTo>
                  <a:pt x="177856" y="107392"/>
                  <a:pt x="177102" y="108145"/>
                  <a:pt x="175972" y="108145"/>
                </a:cubicBezTo>
                <a:cubicBezTo>
                  <a:pt x="174841" y="108145"/>
                  <a:pt x="174088" y="107392"/>
                  <a:pt x="174088" y="106261"/>
                </a:cubicBezTo>
                <a:cubicBezTo>
                  <a:pt x="174088" y="101363"/>
                  <a:pt x="170320" y="97218"/>
                  <a:pt x="165421" y="96841"/>
                </a:cubicBezTo>
                <a:cubicBezTo>
                  <a:pt x="164291" y="96841"/>
                  <a:pt x="163537" y="95711"/>
                  <a:pt x="163914" y="94957"/>
                </a:cubicBezTo>
                <a:close/>
                <a:moveTo>
                  <a:pt x="203479" y="154117"/>
                </a:moveTo>
                <a:lnTo>
                  <a:pt x="190668" y="140175"/>
                </a:lnTo>
                <a:cubicBezTo>
                  <a:pt x="188030" y="137160"/>
                  <a:pt x="183131" y="137160"/>
                  <a:pt x="180494" y="139798"/>
                </a:cubicBezTo>
                <a:lnTo>
                  <a:pt x="139044" y="177856"/>
                </a:lnTo>
                <a:cubicBezTo>
                  <a:pt x="137537" y="178986"/>
                  <a:pt x="136783" y="180870"/>
                  <a:pt x="136783" y="182754"/>
                </a:cubicBezTo>
                <a:cubicBezTo>
                  <a:pt x="136783" y="184638"/>
                  <a:pt x="137537" y="186523"/>
                  <a:pt x="138667" y="188030"/>
                </a:cubicBezTo>
                <a:lnTo>
                  <a:pt x="151479" y="201972"/>
                </a:lnTo>
                <a:cubicBezTo>
                  <a:pt x="152986" y="203479"/>
                  <a:pt x="154493" y="204233"/>
                  <a:pt x="156754" y="204233"/>
                </a:cubicBezTo>
                <a:lnTo>
                  <a:pt x="157131" y="204233"/>
                </a:lnTo>
                <a:cubicBezTo>
                  <a:pt x="159015" y="204233"/>
                  <a:pt x="160899" y="203479"/>
                  <a:pt x="162030" y="202349"/>
                </a:cubicBezTo>
                <a:lnTo>
                  <a:pt x="203479" y="164291"/>
                </a:lnTo>
                <a:cubicBezTo>
                  <a:pt x="205740" y="161653"/>
                  <a:pt x="206117" y="157131"/>
                  <a:pt x="203479" y="154117"/>
                </a:cubicBezTo>
                <a:close/>
                <a:moveTo>
                  <a:pt x="159015" y="199711"/>
                </a:moveTo>
                <a:cubicBezTo>
                  <a:pt x="157508" y="201218"/>
                  <a:pt x="155247" y="200842"/>
                  <a:pt x="154117" y="199711"/>
                </a:cubicBezTo>
                <a:lnTo>
                  <a:pt x="141305" y="185769"/>
                </a:lnTo>
                <a:cubicBezTo>
                  <a:pt x="140175" y="184262"/>
                  <a:pt x="140175" y="182001"/>
                  <a:pt x="141682" y="180870"/>
                </a:cubicBezTo>
                <a:lnTo>
                  <a:pt x="160899" y="163160"/>
                </a:lnTo>
                <a:lnTo>
                  <a:pt x="178610" y="182001"/>
                </a:lnTo>
                <a:close/>
                <a:moveTo>
                  <a:pt x="200465" y="161653"/>
                </a:moveTo>
                <a:lnTo>
                  <a:pt x="181247" y="179363"/>
                </a:lnTo>
                <a:lnTo>
                  <a:pt x="163537" y="160146"/>
                </a:lnTo>
                <a:lnTo>
                  <a:pt x="183131" y="142059"/>
                </a:lnTo>
                <a:cubicBezTo>
                  <a:pt x="184638" y="140552"/>
                  <a:pt x="186899" y="140928"/>
                  <a:pt x="188030" y="142059"/>
                </a:cubicBezTo>
                <a:lnTo>
                  <a:pt x="200842" y="156001"/>
                </a:lnTo>
                <a:cubicBezTo>
                  <a:pt x="201972" y="158262"/>
                  <a:pt x="201595" y="160523"/>
                  <a:pt x="200465" y="161653"/>
                </a:cubicBezTo>
                <a:close/>
              </a:path>
            </a:pathLst>
          </a:custGeom>
          <a:solidFill>
            <a:srgbClr val="4472C4"/>
          </a:solidFill>
          <a:ln w="12700" cap="flat">
            <a:solidFill>
              <a:srgbClr val="4472C4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X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orma libre 151">
            <a:extLst>
              <a:ext uri="{FF2B5EF4-FFF2-40B4-BE49-F238E27FC236}">
                <a16:creationId xmlns:a16="http://schemas.microsoft.com/office/drawing/2014/main" id="{1C718C68-1259-9443-9774-9A10D965F06D}"/>
              </a:ext>
            </a:extLst>
          </p:cNvPr>
          <p:cNvSpPr/>
          <p:nvPr/>
        </p:nvSpPr>
        <p:spPr>
          <a:xfrm>
            <a:off x="8873708" y="4231259"/>
            <a:ext cx="1116604" cy="789008"/>
          </a:xfrm>
          <a:custGeom>
            <a:avLst/>
            <a:gdLst>
              <a:gd name="connsiteX0" fmla="*/ 742303 w 736745"/>
              <a:gd name="connsiteY0" fmla="*/ 128244 h 520594"/>
              <a:gd name="connsiteX1" fmla="*/ 728330 w 736745"/>
              <a:gd name="connsiteY1" fmla="*/ 124435 h 520594"/>
              <a:gd name="connsiteX2" fmla="*/ 584793 w 736745"/>
              <a:gd name="connsiteY2" fmla="*/ 156179 h 520594"/>
              <a:gd name="connsiteX3" fmla="*/ 161798 w 736745"/>
              <a:gd name="connsiteY3" fmla="*/ 156179 h 520594"/>
              <a:gd name="connsiteX4" fmla="*/ 18260 w 736745"/>
              <a:gd name="connsiteY4" fmla="*/ 124435 h 520594"/>
              <a:gd name="connsiteX5" fmla="*/ 4287 w 736745"/>
              <a:gd name="connsiteY5" fmla="*/ 128244 h 520594"/>
              <a:gd name="connsiteX6" fmla="*/ 476 w 736745"/>
              <a:gd name="connsiteY6" fmla="*/ 142211 h 520594"/>
              <a:gd name="connsiteX7" fmla="*/ 85583 w 736745"/>
              <a:gd name="connsiteY7" fmla="*/ 479964 h 520594"/>
              <a:gd name="connsiteX8" fmla="*/ 97016 w 736745"/>
              <a:gd name="connsiteY8" fmla="*/ 491390 h 520594"/>
              <a:gd name="connsiteX9" fmla="*/ 185933 w 736745"/>
              <a:gd name="connsiteY9" fmla="*/ 510436 h 520594"/>
              <a:gd name="connsiteX10" fmla="*/ 371390 w 736745"/>
              <a:gd name="connsiteY10" fmla="*/ 530753 h 520594"/>
              <a:gd name="connsiteX11" fmla="*/ 558116 w 736745"/>
              <a:gd name="connsiteY11" fmla="*/ 510436 h 520594"/>
              <a:gd name="connsiteX12" fmla="*/ 644494 w 736745"/>
              <a:gd name="connsiteY12" fmla="*/ 491390 h 520594"/>
              <a:gd name="connsiteX13" fmla="*/ 655926 w 736745"/>
              <a:gd name="connsiteY13" fmla="*/ 479964 h 520594"/>
              <a:gd name="connsiteX14" fmla="*/ 744844 w 736745"/>
              <a:gd name="connsiteY14" fmla="*/ 142211 h 520594"/>
              <a:gd name="connsiteX15" fmla="*/ 742303 w 736745"/>
              <a:gd name="connsiteY15" fmla="*/ 128244 h 520594"/>
              <a:gd name="connsiteX16" fmla="*/ 629251 w 736745"/>
              <a:gd name="connsiteY16" fmla="*/ 463456 h 520594"/>
              <a:gd name="connsiteX17" fmla="*/ 551765 w 736745"/>
              <a:gd name="connsiteY17" fmla="*/ 481233 h 520594"/>
              <a:gd name="connsiteX18" fmla="*/ 192285 w 736745"/>
              <a:gd name="connsiteY18" fmla="*/ 481233 h 520594"/>
              <a:gd name="connsiteX19" fmla="*/ 113529 w 736745"/>
              <a:gd name="connsiteY19" fmla="*/ 463456 h 520594"/>
              <a:gd name="connsiteX20" fmla="*/ 37314 w 736745"/>
              <a:gd name="connsiteY20" fmla="*/ 158718 h 520594"/>
              <a:gd name="connsiteX21" fmla="*/ 156717 w 736745"/>
              <a:gd name="connsiteY21" fmla="*/ 185382 h 520594"/>
              <a:gd name="connsiteX22" fmla="*/ 593684 w 736745"/>
              <a:gd name="connsiteY22" fmla="*/ 185382 h 520594"/>
              <a:gd name="connsiteX23" fmla="*/ 711818 w 736745"/>
              <a:gd name="connsiteY23" fmla="*/ 158718 h 520594"/>
              <a:gd name="connsiteX24" fmla="*/ 629251 w 736745"/>
              <a:gd name="connsiteY24" fmla="*/ 463456 h 520594"/>
              <a:gd name="connsiteX25" fmla="*/ 448875 w 736745"/>
              <a:gd name="connsiteY25" fmla="*/ 307277 h 520594"/>
              <a:gd name="connsiteX26" fmla="*/ 423470 w 736745"/>
              <a:gd name="connsiteY26" fmla="*/ 307277 h 520594"/>
              <a:gd name="connsiteX27" fmla="*/ 423470 w 736745"/>
              <a:gd name="connsiteY27" fmla="*/ 281882 h 520594"/>
              <a:gd name="connsiteX28" fmla="*/ 373930 w 736745"/>
              <a:gd name="connsiteY28" fmla="*/ 232364 h 520594"/>
              <a:gd name="connsiteX29" fmla="*/ 324390 w 736745"/>
              <a:gd name="connsiteY29" fmla="*/ 281882 h 520594"/>
              <a:gd name="connsiteX30" fmla="*/ 324390 w 736745"/>
              <a:gd name="connsiteY30" fmla="*/ 307277 h 520594"/>
              <a:gd name="connsiteX31" fmla="*/ 298985 w 736745"/>
              <a:gd name="connsiteY31" fmla="*/ 307277 h 520594"/>
              <a:gd name="connsiteX32" fmla="*/ 249446 w 736745"/>
              <a:gd name="connsiteY32" fmla="*/ 356798 h 520594"/>
              <a:gd name="connsiteX33" fmla="*/ 298985 w 736745"/>
              <a:gd name="connsiteY33" fmla="*/ 406318 h 520594"/>
              <a:gd name="connsiteX34" fmla="*/ 324390 w 736745"/>
              <a:gd name="connsiteY34" fmla="*/ 406318 h 520594"/>
              <a:gd name="connsiteX35" fmla="*/ 324390 w 736745"/>
              <a:gd name="connsiteY35" fmla="*/ 431713 h 520594"/>
              <a:gd name="connsiteX36" fmla="*/ 373930 w 736745"/>
              <a:gd name="connsiteY36" fmla="*/ 481233 h 520594"/>
              <a:gd name="connsiteX37" fmla="*/ 423470 w 736745"/>
              <a:gd name="connsiteY37" fmla="*/ 431713 h 520594"/>
              <a:gd name="connsiteX38" fmla="*/ 423470 w 736745"/>
              <a:gd name="connsiteY38" fmla="*/ 406318 h 520594"/>
              <a:gd name="connsiteX39" fmla="*/ 448875 w 736745"/>
              <a:gd name="connsiteY39" fmla="*/ 406318 h 520594"/>
              <a:gd name="connsiteX40" fmla="*/ 498415 w 736745"/>
              <a:gd name="connsiteY40" fmla="*/ 356798 h 520594"/>
              <a:gd name="connsiteX41" fmla="*/ 448875 w 736745"/>
              <a:gd name="connsiteY41" fmla="*/ 307277 h 520594"/>
              <a:gd name="connsiteX42" fmla="*/ 448875 w 736745"/>
              <a:gd name="connsiteY42" fmla="*/ 375844 h 520594"/>
              <a:gd name="connsiteX43" fmla="*/ 408227 w 736745"/>
              <a:gd name="connsiteY43" fmla="*/ 375844 h 520594"/>
              <a:gd name="connsiteX44" fmla="*/ 392984 w 736745"/>
              <a:gd name="connsiteY44" fmla="*/ 391082 h 520594"/>
              <a:gd name="connsiteX45" fmla="*/ 392984 w 736745"/>
              <a:gd name="connsiteY45" fmla="*/ 431713 h 520594"/>
              <a:gd name="connsiteX46" fmla="*/ 373930 w 736745"/>
              <a:gd name="connsiteY46" fmla="*/ 450759 h 520594"/>
              <a:gd name="connsiteX47" fmla="*/ 354877 w 736745"/>
              <a:gd name="connsiteY47" fmla="*/ 431713 h 520594"/>
              <a:gd name="connsiteX48" fmla="*/ 354877 w 736745"/>
              <a:gd name="connsiteY48" fmla="*/ 391082 h 520594"/>
              <a:gd name="connsiteX49" fmla="*/ 339634 w 736745"/>
              <a:gd name="connsiteY49" fmla="*/ 375844 h 520594"/>
              <a:gd name="connsiteX50" fmla="*/ 298985 w 736745"/>
              <a:gd name="connsiteY50" fmla="*/ 375844 h 520594"/>
              <a:gd name="connsiteX51" fmla="*/ 279932 w 736745"/>
              <a:gd name="connsiteY51" fmla="*/ 356798 h 520594"/>
              <a:gd name="connsiteX52" fmla="*/ 298985 w 736745"/>
              <a:gd name="connsiteY52" fmla="*/ 337751 h 520594"/>
              <a:gd name="connsiteX53" fmla="*/ 339634 w 736745"/>
              <a:gd name="connsiteY53" fmla="*/ 337751 h 520594"/>
              <a:gd name="connsiteX54" fmla="*/ 354877 w 736745"/>
              <a:gd name="connsiteY54" fmla="*/ 322515 h 520594"/>
              <a:gd name="connsiteX55" fmla="*/ 354877 w 736745"/>
              <a:gd name="connsiteY55" fmla="*/ 281882 h 520594"/>
              <a:gd name="connsiteX56" fmla="*/ 373930 w 736745"/>
              <a:gd name="connsiteY56" fmla="*/ 262836 h 520594"/>
              <a:gd name="connsiteX57" fmla="*/ 392984 w 736745"/>
              <a:gd name="connsiteY57" fmla="*/ 281882 h 520594"/>
              <a:gd name="connsiteX58" fmla="*/ 392984 w 736745"/>
              <a:gd name="connsiteY58" fmla="*/ 322515 h 520594"/>
              <a:gd name="connsiteX59" fmla="*/ 408227 w 736745"/>
              <a:gd name="connsiteY59" fmla="*/ 337751 h 520594"/>
              <a:gd name="connsiteX60" fmla="*/ 448875 w 736745"/>
              <a:gd name="connsiteY60" fmla="*/ 337751 h 520594"/>
              <a:gd name="connsiteX61" fmla="*/ 467929 w 736745"/>
              <a:gd name="connsiteY61" fmla="*/ 356798 h 520594"/>
              <a:gd name="connsiteX62" fmla="*/ 448875 w 736745"/>
              <a:gd name="connsiteY62" fmla="*/ 375844 h 520594"/>
              <a:gd name="connsiteX63" fmla="*/ 130042 w 736745"/>
              <a:gd name="connsiteY63" fmla="*/ 106659 h 520594"/>
              <a:gd name="connsiteX64" fmla="*/ 239283 w 736745"/>
              <a:gd name="connsiteY64" fmla="*/ 0 h 520594"/>
              <a:gd name="connsiteX65" fmla="*/ 506036 w 736745"/>
              <a:gd name="connsiteY65" fmla="*/ 0 h 520594"/>
              <a:gd name="connsiteX66" fmla="*/ 615277 w 736745"/>
              <a:gd name="connsiteY66" fmla="*/ 106659 h 520594"/>
              <a:gd name="connsiteX67" fmla="*/ 600035 w 736745"/>
              <a:gd name="connsiteY67" fmla="*/ 121895 h 520594"/>
              <a:gd name="connsiteX68" fmla="*/ 584793 w 736745"/>
              <a:gd name="connsiteY68" fmla="*/ 106659 h 520594"/>
              <a:gd name="connsiteX69" fmla="*/ 506036 w 736745"/>
              <a:gd name="connsiteY69" fmla="*/ 30474 h 520594"/>
              <a:gd name="connsiteX70" fmla="*/ 239283 w 736745"/>
              <a:gd name="connsiteY70" fmla="*/ 30474 h 520594"/>
              <a:gd name="connsiteX71" fmla="*/ 160528 w 736745"/>
              <a:gd name="connsiteY71" fmla="*/ 106659 h 520594"/>
              <a:gd name="connsiteX72" fmla="*/ 145285 w 736745"/>
              <a:gd name="connsiteY72" fmla="*/ 121895 h 520594"/>
              <a:gd name="connsiteX73" fmla="*/ 130042 w 736745"/>
              <a:gd name="connsiteY73" fmla="*/ 106659 h 52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736745" h="520594">
                <a:moveTo>
                  <a:pt x="742303" y="128244"/>
                </a:moveTo>
                <a:cubicBezTo>
                  <a:pt x="738493" y="124435"/>
                  <a:pt x="733411" y="123165"/>
                  <a:pt x="728330" y="124435"/>
                </a:cubicBezTo>
                <a:lnTo>
                  <a:pt x="584793" y="156179"/>
                </a:lnTo>
                <a:cubicBezTo>
                  <a:pt x="446335" y="186652"/>
                  <a:pt x="300256" y="186652"/>
                  <a:pt x="161798" y="156179"/>
                </a:cubicBezTo>
                <a:lnTo>
                  <a:pt x="18260" y="124435"/>
                </a:lnTo>
                <a:cubicBezTo>
                  <a:pt x="13179" y="123165"/>
                  <a:pt x="8098" y="124435"/>
                  <a:pt x="4287" y="128244"/>
                </a:cubicBezTo>
                <a:cubicBezTo>
                  <a:pt x="476" y="132054"/>
                  <a:pt x="-794" y="137133"/>
                  <a:pt x="476" y="142211"/>
                </a:cubicBezTo>
                <a:lnTo>
                  <a:pt x="85583" y="479964"/>
                </a:lnTo>
                <a:cubicBezTo>
                  <a:pt x="86853" y="485041"/>
                  <a:pt x="91934" y="490121"/>
                  <a:pt x="97016" y="491390"/>
                </a:cubicBezTo>
                <a:lnTo>
                  <a:pt x="185933" y="510436"/>
                </a:lnTo>
                <a:cubicBezTo>
                  <a:pt x="246905" y="524405"/>
                  <a:pt x="309147" y="530753"/>
                  <a:pt x="371390" y="530753"/>
                </a:cubicBezTo>
                <a:cubicBezTo>
                  <a:pt x="433632" y="530753"/>
                  <a:pt x="497145" y="524405"/>
                  <a:pt x="558116" y="510436"/>
                </a:cubicBezTo>
                <a:lnTo>
                  <a:pt x="644494" y="491390"/>
                </a:lnTo>
                <a:cubicBezTo>
                  <a:pt x="649575" y="490121"/>
                  <a:pt x="654657" y="486312"/>
                  <a:pt x="655926" y="479964"/>
                </a:cubicBezTo>
                <a:lnTo>
                  <a:pt x="744844" y="142211"/>
                </a:lnTo>
                <a:cubicBezTo>
                  <a:pt x="747384" y="137133"/>
                  <a:pt x="746114" y="132054"/>
                  <a:pt x="742303" y="128244"/>
                </a:cubicBezTo>
                <a:close/>
                <a:moveTo>
                  <a:pt x="629251" y="463456"/>
                </a:moveTo>
                <a:lnTo>
                  <a:pt x="551765" y="481233"/>
                </a:lnTo>
                <a:cubicBezTo>
                  <a:pt x="433632" y="506628"/>
                  <a:pt x="309147" y="507897"/>
                  <a:pt x="192285" y="481233"/>
                </a:cubicBezTo>
                <a:lnTo>
                  <a:pt x="113529" y="463456"/>
                </a:lnTo>
                <a:lnTo>
                  <a:pt x="37314" y="158718"/>
                </a:lnTo>
                <a:lnTo>
                  <a:pt x="156717" y="185382"/>
                </a:lnTo>
                <a:cubicBezTo>
                  <a:pt x="298985" y="217126"/>
                  <a:pt x="450145" y="217126"/>
                  <a:pt x="593684" y="185382"/>
                </a:cubicBezTo>
                <a:lnTo>
                  <a:pt x="711818" y="158718"/>
                </a:lnTo>
                <a:lnTo>
                  <a:pt x="629251" y="463456"/>
                </a:lnTo>
                <a:close/>
                <a:moveTo>
                  <a:pt x="448875" y="307277"/>
                </a:moveTo>
                <a:lnTo>
                  <a:pt x="423470" y="307277"/>
                </a:lnTo>
                <a:lnTo>
                  <a:pt x="423470" y="281882"/>
                </a:lnTo>
                <a:cubicBezTo>
                  <a:pt x="423470" y="253949"/>
                  <a:pt x="400605" y="232364"/>
                  <a:pt x="373930" y="232364"/>
                </a:cubicBezTo>
                <a:cubicBezTo>
                  <a:pt x="345985" y="232364"/>
                  <a:pt x="324390" y="255218"/>
                  <a:pt x="324390" y="281882"/>
                </a:cubicBezTo>
                <a:lnTo>
                  <a:pt x="324390" y="307277"/>
                </a:lnTo>
                <a:lnTo>
                  <a:pt x="298985" y="307277"/>
                </a:lnTo>
                <a:cubicBezTo>
                  <a:pt x="271040" y="307277"/>
                  <a:pt x="249446" y="330133"/>
                  <a:pt x="249446" y="356798"/>
                </a:cubicBezTo>
                <a:cubicBezTo>
                  <a:pt x="249446" y="384733"/>
                  <a:pt x="272310" y="406318"/>
                  <a:pt x="298985" y="406318"/>
                </a:cubicBezTo>
                <a:lnTo>
                  <a:pt x="324390" y="406318"/>
                </a:lnTo>
                <a:lnTo>
                  <a:pt x="324390" y="431713"/>
                </a:lnTo>
                <a:cubicBezTo>
                  <a:pt x="324390" y="459647"/>
                  <a:pt x="347255" y="481233"/>
                  <a:pt x="373930" y="481233"/>
                </a:cubicBezTo>
                <a:cubicBezTo>
                  <a:pt x="401876" y="481233"/>
                  <a:pt x="423470" y="458377"/>
                  <a:pt x="423470" y="431713"/>
                </a:cubicBezTo>
                <a:lnTo>
                  <a:pt x="423470" y="406318"/>
                </a:lnTo>
                <a:lnTo>
                  <a:pt x="448875" y="406318"/>
                </a:lnTo>
                <a:cubicBezTo>
                  <a:pt x="476821" y="406318"/>
                  <a:pt x="498415" y="383462"/>
                  <a:pt x="498415" y="356798"/>
                </a:cubicBezTo>
                <a:cubicBezTo>
                  <a:pt x="498415" y="330133"/>
                  <a:pt x="475550" y="307277"/>
                  <a:pt x="448875" y="307277"/>
                </a:cubicBezTo>
                <a:close/>
                <a:moveTo>
                  <a:pt x="448875" y="375844"/>
                </a:moveTo>
                <a:lnTo>
                  <a:pt x="408227" y="375844"/>
                </a:lnTo>
                <a:cubicBezTo>
                  <a:pt x="399335" y="375844"/>
                  <a:pt x="392984" y="382192"/>
                  <a:pt x="392984" y="391082"/>
                </a:cubicBezTo>
                <a:lnTo>
                  <a:pt x="392984" y="431713"/>
                </a:lnTo>
                <a:cubicBezTo>
                  <a:pt x="392984" y="441871"/>
                  <a:pt x="384092" y="450759"/>
                  <a:pt x="373930" y="450759"/>
                </a:cubicBezTo>
                <a:cubicBezTo>
                  <a:pt x="363769" y="450759"/>
                  <a:pt x="354877" y="441871"/>
                  <a:pt x="354877" y="431713"/>
                </a:cubicBezTo>
                <a:lnTo>
                  <a:pt x="354877" y="391082"/>
                </a:lnTo>
                <a:cubicBezTo>
                  <a:pt x="354877" y="382192"/>
                  <a:pt x="348525" y="375844"/>
                  <a:pt x="339634" y="375844"/>
                </a:cubicBezTo>
                <a:lnTo>
                  <a:pt x="298985" y="375844"/>
                </a:lnTo>
                <a:cubicBezTo>
                  <a:pt x="288823" y="375844"/>
                  <a:pt x="279932" y="366956"/>
                  <a:pt x="279932" y="356798"/>
                </a:cubicBezTo>
                <a:cubicBezTo>
                  <a:pt x="279932" y="346641"/>
                  <a:pt x="288823" y="337751"/>
                  <a:pt x="298985" y="337751"/>
                </a:cubicBezTo>
                <a:lnTo>
                  <a:pt x="339634" y="337751"/>
                </a:lnTo>
                <a:cubicBezTo>
                  <a:pt x="348525" y="337751"/>
                  <a:pt x="354877" y="331403"/>
                  <a:pt x="354877" y="322515"/>
                </a:cubicBezTo>
                <a:lnTo>
                  <a:pt x="354877" y="281882"/>
                </a:lnTo>
                <a:cubicBezTo>
                  <a:pt x="354877" y="271725"/>
                  <a:pt x="363769" y="262836"/>
                  <a:pt x="373930" y="262836"/>
                </a:cubicBezTo>
                <a:cubicBezTo>
                  <a:pt x="384092" y="262836"/>
                  <a:pt x="392984" y="271725"/>
                  <a:pt x="392984" y="281882"/>
                </a:cubicBezTo>
                <a:lnTo>
                  <a:pt x="392984" y="322515"/>
                </a:lnTo>
                <a:cubicBezTo>
                  <a:pt x="392984" y="331403"/>
                  <a:pt x="399335" y="337751"/>
                  <a:pt x="408227" y="337751"/>
                </a:cubicBezTo>
                <a:lnTo>
                  <a:pt x="448875" y="337751"/>
                </a:lnTo>
                <a:cubicBezTo>
                  <a:pt x="459037" y="337751"/>
                  <a:pt x="467929" y="346641"/>
                  <a:pt x="467929" y="356798"/>
                </a:cubicBezTo>
                <a:cubicBezTo>
                  <a:pt x="467929" y="366956"/>
                  <a:pt x="459037" y="375844"/>
                  <a:pt x="448875" y="375844"/>
                </a:cubicBezTo>
                <a:close/>
                <a:moveTo>
                  <a:pt x="130042" y="106659"/>
                </a:moveTo>
                <a:cubicBezTo>
                  <a:pt x="130042" y="48251"/>
                  <a:pt x="179582" y="0"/>
                  <a:pt x="239283" y="0"/>
                </a:cubicBezTo>
                <a:lnTo>
                  <a:pt x="506036" y="0"/>
                </a:lnTo>
                <a:cubicBezTo>
                  <a:pt x="565739" y="0"/>
                  <a:pt x="615277" y="48251"/>
                  <a:pt x="615277" y="106659"/>
                </a:cubicBezTo>
                <a:cubicBezTo>
                  <a:pt x="615277" y="115546"/>
                  <a:pt x="608926" y="121895"/>
                  <a:pt x="600035" y="121895"/>
                </a:cubicBezTo>
                <a:cubicBezTo>
                  <a:pt x="591144" y="121895"/>
                  <a:pt x="584793" y="115546"/>
                  <a:pt x="584793" y="106659"/>
                </a:cubicBezTo>
                <a:cubicBezTo>
                  <a:pt x="584793" y="64757"/>
                  <a:pt x="549225" y="30474"/>
                  <a:pt x="506036" y="30474"/>
                </a:cubicBezTo>
                <a:lnTo>
                  <a:pt x="239283" y="30474"/>
                </a:lnTo>
                <a:cubicBezTo>
                  <a:pt x="196095" y="30474"/>
                  <a:pt x="160528" y="64757"/>
                  <a:pt x="160528" y="106659"/>
                </a:cubicBezTo>
                <a:cubicBezTo>
                  <a:pt x="160528" y="115546"/>
                  <a:pt x="154177" y="121895"/>
                  <a:pt x="145285" y="121895"/>
                </a:cubicBezTo>
                <a:cubicBezTo>
                  <a:pt x="137663" y="121895"/>
                  <a:pt x="130042" y="114277"/>
                  <a:pt x="130042" y="106659"/>
                </a:cubicBezTo>
                <a:close/>
              </a:path>
            </a:pathLst>
          </a:custGeom>
          <a:solidFill>
            <a:srgbClr val="44546A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7FEF19C-B0A8-354E-BDA0-C8B9EEBA2F9B}"/>
              </a:ext>
            </a:extLst>
          </p:cNvPr>
          <p:cNvSpPr txBox="1"/>
          <p:nvPr/>
        </p:nvSpPr>
        <p:spPr>
          <a:xfrm>
            <a:off x="5061713" y="3098019"/>
            <a:ext cx="1258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A9E2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82%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24CBC07-73E5-034D-B7E4-CE0D3B39B9CD}"/>
              </a:ext>
            </a:extLst>
          </p:cNvPr>
          <p:cNvSpPr txBox="1"/>
          <p:nvPr/>
        </p:nvSpPr>
        <p:spPr>
          <a:xfrm>
            <a:off x="6914603" y="3098019"/>
            <a:ext cx="1258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A9E2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85%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ECB5B3A-906B-B649-8741-EDD5C9E30BAD}"/>
              </a:ext>
            </a:extLst>
          </p:cNvPr>
          <p:cNvSpPr txBox="1"/>
          <p:nvPr/>
        </p:nvSpPr>
        <p:spPr>
          <a:xfrm>
            <a:off x="8731634" y="3098019"/>
            <a:ext cx="1258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A9E2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14%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3A55901-8B56-4549-A580-E60DAC3752FD}"/>
              </a:ext>
            </a:extLst>
          </p:cNvPr>
          <p:cNvSpPr txBox="1"/>
          <p:nvPr/>
        </p:nvSpPr>
        <p:spPr>
          <a:xfrm>
            <a:off x="10603522" y="3098019"/>
            <a:ext cx="1258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A9E2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2C83E312-AE84-C44A-A2B5-19DAF0B9EA50}"/>
              </a:ext>
            </a:extLst>
          </p:cNvPr>
          <p:cNvSpPr/>
          <p:nvPr/>
        </p:nvSpPr>
        <p:spPr>
          <a:xfrm>
            <a:off x="4832326" y="2991136"/>
            <a:ext cx="3672696" cy="3129491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FE8D924-4F60-6040-990C-C3D9CA2C44B4}"/>
              </a:ext>
            </a:extLst>
          </p:cNvPr>
          <p:cNvSpPr txBox="1"/>
          <p:nvPr/>
        </p:nvSpPr>
        <p:spPr>
          <a:xfrm>
            <a:off x="6001468" y="4173693"/>
            <a:ext cx="161172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Influence 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Rx (4,5)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(n=183)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1D32D5E-4C23-6B46-A95A-FF8AEF33678F}"/>
              </a:ext>
            </a:extLst>
          </p:cNvPr>
          <p:cNvSpPr txBox="1"/>
          <p:nvPr/>
        </p:nvSpPr>
        <p:spPr>
          <a:xfrm>
            <a:off x="8950725" y="4173693"/>
            <a:ext cx="87011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 to 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(n=217)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DC422E1-0BC4-0042-BC7D-C0C2B0C692E9}"/>
              </a:ext>
            </a:extLst>
          </p:cNvPr>
          <p:cNvGrpSpPr/>
          <p:nvPr/>
        </p:nvGrpSpPr>
        <p:grpSpPr>
          <a:xfrm>
            <a:off x="6404443" y="3134403"/>
            <a:ext cx="887409" cy="923510"/>
            <a:chOff x="3440865" y="3576403"/>
            <a:chExt cx="887409" cy="923510"/>
          </a:xfrm>
        </p:grpSpPr>
        <p:sp>
          <p:nvSpPr>
            <p:cNvPr id="82" name="Forma libre 234">
              <a:extLst>
                <a:ext uri="{FF2B5EF4-FFF2-40B4-BE49-F238E27FC236}">
                  <a16:creationId xmlns:a16="http://schemas.microsoft.com/office/drawing/2014/main" id="{24794B7B-939C-5F43-97CD-05D1F6DD2338}"/>
                </a:ext>
              </a:extLst>
            </p:cNvPr>
            <p:cNvSpPr/>
            <p:nvPr/>
          </p:nvSpPr>
          <p:spPr>
            <a:xfrm rot="10800000">
              <a:off x="3588266" y="3576403"/>
              <a:ext cx="586592" cy="586591"/>
            </a:xfrm>
            <a:custGeom>
              <a:avLst/>
              <a:gdLst>
                <a:gd name="connsiteX0" fmla="*/ 98945 w 206356"/>
                <a:gd name="connsiteY0" fmla="*/ 206885 h 206356"/>
                <a:gd name="connsiteX1" fmla="*/ 103707 w 206356"/>
                <a:gd name="connsiteY1" fmla="*/ 209002 h 206356"/>
                <a:gd name="connsiteX2" fmla="*/ 108470 w 206356"/>
                <a:gd name="connsiteY2" fmla="*/ 206885 h 206356"/>
                <a:gd name="connsiteX3" fmla="*/ 206357 w 206356"/>
                <a:gd name="connsiteY3" fmla="*/ 108998 h 206356"/>
                <a:gd name="connsiteX4" fmla="*/ 207944 w 206356"/>
                <a:gd name="connsiteY4" fmla="*/ 102120 h 206356"/>
                <a:gd name="connsiteX5" fmla="*/ 202123 w 206356"/>
                <a:gd name="connsiteY5" fmla="*/ 97887 h 206356"/>
                <a:gd name="connsiteX6" fmla="*/ 166673 w 206356"/>
                <a:gd name="connsiteY6" fmla="*/ 97887 h 206356"/>
                <a:gd name="connsiteX7" fmla="*/ 166673 w 206356"/>
                <a:gd name="connsiteY7" fmla="*/ 6350 h 206356"/>
                <a:gd name="connsiteX8" fmla="*/ 160323 w 206356"/>
                <a:gd name="connsiteY8" fmla="*/ 0 h 206356"/>
                <a:gd name="connsiteX9" fmla="*/ 48150 w 206356"/>
                <a:gd name="connsiteY9" fmla="*/ 0 h 206356"/>
                <a:gd name="connsiteX10" fmla="*/ 41800 w 206356"/>
                <a:gd name="connsiteY10" fmla="*/ 6350 h 206356"/>
                <a:gd name="connsiteX11" fmla="*/ 41800 w 206356"/>
                <a:gd name="connsiteY11" fmla="*/ 97887 h 206356"/>
                <a:gd name="connsiteX12" fmla="*/ 6349 w 206356"/>
                <a:gd name="connsiteY12" fmla="*/ 97887 h 206356"/>
                <a:gd name="connsiteX13" fmla="*/ 529 w 206356"/>
                <a:gd name="connsiteY13" fmla="*/ 102120 h 206356"/>
                <a:gd name="connsiteX14" fmla="*/ 2116 w 206356"/>
                <a:gd name="connsiteY14" fmla="*/ 108998 h 206356"/>
                <a:gd name="connsiteX15" fmla="*/ 98945 w 206356"/>
                <a:gd name="connsiteY15" fmla="*/ 206885 h 206356"/>
                <a:gd name="connsiteX16" fmla="*/ 47621 w 206356"/>
                <a:gd name="connsiteY16" fmla="*/ 111115 h 206356"/>
                <a:gd name="connsiteX17" fmla="*/ 53970 w 206356"/>
                <a:gd name="connsiteY17" fmla="*/ 104766 h 206356"/>
                <a:gd name="connsiteX18" fmla="*/ 53970 w 206356"/>
                <a:gd name="connsiteY18" fmla="*/ 13228 h 206356"/>
                <a:gd name="connsiteX19" fmla="*/ 152916 w 206356"/>
                <a:gd name="connsiteY19" fmla="*/ 13228 h 206356"/>
                <a:gd name="connsiteX20" fmla="*/ 152916 w 206356"/>
                <a:gd name="connsiteY20" fmla="*/ 104766 h 206356"/>
                <a:gd name="connsiteX21" fmla="*/ 159265 w 206356"/>
                <a:gd name="connsiteY21" fmla="*/ 111115 h 206356"/>
                <a:gd name="connsiteX22" fmla="*/ 185721 w 206356"/>
                <a:gd name="connsiteY22" fmla="*/ 111115 h 206356"/>
                <a:gd name="connsiteX23" fmla="*/ 103178 w 206356"/>
                <a:gd name="connsiteY23" fmla="*/ 193657 h 206356"/>
                <a:gd name="connsiteX24" fmla="*/ 20636 w 206356"/>
                <a:gd name="connsiteY24" fmla="*/ 111115 h 206356"/>
                <a:gd name="connsiteX25" fmla="*/ 47621 w 206356"/>
                <a:gd name="connsiteY25" fmla="*/ 111115 h 206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6356" h="206356">
                  <a:moveTo>
                    <a:pt x="98945" y="206885"/>
                  </a:moveTo>
                  <a:cubicBezTo>
                    <a:pt x="100004" y="207944"/>
                    <a:pt x="102120" y="209002"/>
                    <a:pt x="103707" y="209002"/>
                  </a:cubicBezTo>
                  <a:cubicBezTo>
                    <a:pt x="105295" y="209002"/>
                    <a:pt x="106882" y="208473"/>
                    <a:pt x="108470" y="206885"/>
                  </a:cubicBezTo>
                  <a:lnTo>
                    <a:pt x="206357" y="108998"/>
                  </a:lnTo>
                  <a:cubicBezTo>
                    <a:pt x="207944" y="107411"/>
                    <a:pt x="209002" y="104237"/>
                    <a:pt x="207944" y="102120"/>
                  </a:cubicBezTo>
                  <a:cubicBezTo>
                    <a:pt x="206886" y="99475"/>
                    <a:pt x="204769" y="97887"/>
                    <a:pt x="202123" y="97887"/>
                  </a:cubicBezTo>
                  <a:lnTo>
                    <a:pt x="166673" y="97887"/>
                  </a:lnTo>
                  <a:lnTo>
                    <a:pt x="166673" y="6350"/>
                  </a:lnTo>
                  <a:cubicBezTo>
                    <a:pt x="166673" y="2646"/>
                    <a:pt x="164027" y="0"/>
                    <a:pt x="160323" y="0"/>
                  </a:cubicBezTo>
                  <a:lnTo>
                    <a:pt x="48150" y="0"/>
                  </a:lnTo>
                  <a:cubicBezTo>
                    <a:pt x="44446" y="0"/>
                    <a:pt x="41800" y="2646"/>
                    <a:pt x="41800" y="6350"/>
                  </a:cubicBezTo>
                  <a:lnTo>
                    <a:pt x="41800" y="97887"/>
                  </a:lnTo>
                  <a:lnTo>
                    <a:pt x="6349" y="97887"/>
                  </a:lnTo>
                  <a:cubicBezTo>
                    <a:pt x="3704" y="97887"/>
                    <a:pt x="1587" y="99475"/>
                    <a:pt x="529" y="102120"/>
                  </a:cubicBezTo>
                  <a:cubicBezTo>
                    <a:pt x="-529" y="104766"/>
                    <a:pt x="0" y="107411"/>
                    <a:pt x="2116" y="108998"/>
                  </a:cubicBezTo>
                  <a:lnTo>
                    <a:pt x="98945" y="206885"/>
                  </a:lnTo>
                  <a:close/>
                  <a:moveTo>
                    <a:pt x="47621" y="111115"/>
                  </a:moveTo>
                  <a:cubicBezTo>
                    <a:pt x="51324" y="111115"/>
                    <a:pt x="53970" y="108469"/>
                    <a:pt x="53970" y="104766"/>
                  </a:cubicBezTo>
                  <a:lnTo>
                    <a:pt x="53970" y="13228"/>
                  </a:lnTo>
                  <a:lnTo>
                    <a:pt x="152916" y="13228"/>
                  </a:lnTo>
                  <a:lnTo>
                    <a:pt x="152916" y="104766"/>
                  </a:lnTo>
                  <a:cubicBezTo>
                    <a:pt x="152916" y="108469"/>
                    <a:pt x="155561" y="111115"/>
                    <a:pt x="159265" y="111115"/>
                  </a:cubicBezTo>
                  <a:lnTo>
                    <a:pt x="185721" y="111115"/>
                  </a:lnTo>
                  <a:lnTo>
                    <a:pt x="103178" y="193657"/>
                  </a:lnTo>
                  <a:lnTo>
                    <a:pt x="20636" y="111115"/>
                  </a:lnTo>
                  <a:lnTo>
                    <a:pt x="47621" y="111115"/>
                  </a:lnTo>
                  <a:close/>
                </a:path>
              </a:pathLst>
            </a:custGeom>
            <a:solidFill>
              <a:schemeClr val="accent3"/>
            </a:solidFill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endParaRPr>
            </a:p>
          </p:txBody>
        </p:sp>
        <p:sp>
          <p:nvSpPr>
            <p:cNvPr id="83" name="Forma libre 238">
              <a:extLst>
                <a:ext uri="{FF2B5EF4-FFF2-40B4-BE49-F238E27FC236}">
                  <a16:creationId xmlns:a16="http://schemas.microsoft.com/office/drawing/2014/main" id="{BADBEDE9-2D7A-3B4C-9676-999EE75D26FC}"/>
                </a:ext>
              </a:extLst>
            </p:cNvPr>
            <p:cNvSpPr/>
            <p:nvPr/>
          </p:nvSpPr>
          <p:spPr>
            <a:xfrm>
              <a:off x="3440865" y="4138932"/>
              <a:ext cx="887409" cy="360981"/>
            </a:xfrm>
            <a:custGeom>
              <a:avLst/>
              <a:gdLst>
                <a:gd name="connsiteX0" fmla="*/ 311122 w 312180"/>
                <a:gd name="connsiteY0" fmla="*/ 61378 h 126988"/>
                <a:gd name="connsiteX1" fmla="*/ 292074 w 312180"/>
                <a:gd name="connsiteY1" fmla="*/ 42330 h 126988"/>
                <a:gd name="connsiteX2" fmla="*/ 259797 w 312180"/>
                <a:gd name="connsiteY2" fmla="*/ 35451 h 126988"/>
                <a:gd name="connsiteX3" fmla="*/ 209002 w 312180"/>
                <a:gd name="connsiteY3" fmla="*/ 54500 h 126988"/>
                <a:gd name="connsiteX4" fmla="*/ 193657 w 312180"/>
                <a:gd name="connsiteY4" fmla="*/ 37567 h 126988"/>
                <a:gd name="connsiteX5" fmla="*/ 175138 w 312180"/>
                <a:gd name="connsiteY5" fmla="*/ 28044 h 126988"/>
                <a:gd name="connsiteX6" fmla="*/ 71960 w 312180"/>
                <a:gd name="connsiteY6" fmla="*/ 15874 h 126988"/>
                <a:gd name="connsiteX7" fmla="*/ 73019 w 312180"/>
                <a:gd name="connsiteY7" fmla="*/ 7408 h 126988"/>
                <a:gd name="connsiteX8" fmla="*/ 71431 w 312180"/>
                <a:gd name="connsiteY8" fmla="*/ 2117 h 126988"/>
                <a:gd name="connsiteX9" fmla="*/ 66669 w 312180"/>
                <a:gd name="connsiteY9" fmla="*/ 0 h 126988"/>
                <a:gd name="connsiteX10" fmla="*/ 6349 w 312180"/>
                <a:gd name="connsiteY10" fmla="*/ 0 h 126988"/>
                <a:gd name="connsiteX11" fmla="*/ 0 w 312180"/>
                <a:gd name="connsiteY11" fmla="*/ 6349 h 126988"/>
                <a:gd name="connsiteX12" fmla="*/ 0 w 312180"/>
                <a:gd name="connsiteY12" fmla="*/ 111115 h 126988"/>
                <a:gd name="connsiteX13" fmla="*/ 6349 w 312180"/>
                <a:gd name="connsiteY13" fmla="*/ 117464 h 126988"/>
                <a:gd name="connsiteX14" fmla="*/ 51854 w 312180"/>
                <a:gd name="connsiteY14" fmla="*/ 117464 h 126988"/>
                <a:gd name="connsiteX15" fmla="*/ 58203 w 312180"/>
                <a:gd name="connsiteY15" fmla="*/ 112173 h 126988"/>
                <a:gd name="connsiteX16" fmla="*/ 59261 w 312180"/>
                <a:gd name="connsiteY16" fmla="*/ 105295 h 126988"/>
                <a:gd name="connsiteX17" fmla="*/ 144979 w 312180"/>
                <a:gd name="connsiteY17" fmla="*/ 129634 h 126988"/>
                <a:gd name="connsiteX18" fmla="*/ 155032 w 312180"/>
                <a:gd name="connsiteY18" fmla="*/ 131222 h 126988"/>
                <a:gd name="connsiteX19" fmla="*/ 168789 w 312180"/>
                <a:gd name="connsiteY19" fmla="*/ 128576 h 126988"/>
                <a:gd name="connsiteX20" fmla="*/ 309006 w 312180"/>
                <a:gd name="connsiteY20" fmla="*/ 72489 h 126988"/>
                <a:gd name="connsiteX21" fmla="*/ 312709 w 312180"/>
                <a:gd name="connsiteY21" fmla="*/ 67727 h 126988"/>
                <a:gd name="connsiteX22" fmla="*/ 311122 w 312180"/>
                <a:gd name="connsiteY22" fmla="*/ 61378 h 126988"/>
                <a:gd name="connsiteX23" fmla="*/ 12699 w 312180"/>
                <a:gd name="connsiteY23" fmla="*/ 104236 h 126988"/>
                <a:gd name="connsiteX24" fmla="*/ 12699 w 312180"/>
                <a:gd name="connsiteY24" fmla="*/ 12170 h 126988"/>
                <a:gd name="connsiteX25" fmla="*/ 59261 w 312180"/>
                <a:gd name="connsiteY25" fmla="*/ 12170 h 126988"/>
                <a:gd name="connsiteX26" fmla="*/ 46033 w 312180"/>
                <a:gd name="connsiteY26" fmla="*/ 104236 h 126988"/>
                <a:gd name="connsiteX27" fmla="*/ 12699 w 312180"/>
                <a:gd name="connsiteY27" fmla="*/ 104236 h 126988"/>
                <a:gd name="connsiteX28" fmla="*/ 164027 w 312180"/>
                <a:gd name="connsiteY28" fmla="*/ 115877 h 126988"/>
                <a:gd name="connsiteX29" fmla="*/ 148153 w 312180"/>
                <a:gd name="connsiteY29" fmla="*/ 116935 h 126988"/>
                <a:gd name="connsiteX30" fmla="*/ 60849 w 312180"/>
                <a:gd name="connsiteY30" fmla="*/ 92067 h 126988"/>
                <a:gd name="connsiteX31" fmla="*/ 69844 w 312180"/>
                <a:gd name="connsiteY31" fmla="*/ 28573 h 126988"/>
                <a:gd name="connsiteX32" fmla="*/ 173551 w 312180"/>
                <a:gd name="connsiteY32" fmla="*/ 40742 h 126988"/>
                <a:gd name="connsiteX33" fmla="*/ 184134 w 312180"/>
                <a:gd name="connsiteY33" fmla="*/ 46033 h 126988"/>
                <a:gd name="connsiteX34" fmla="*/ 196303 w 312180"/>
                <a:gd name="connsiteY34" fmla="*/ 59261 h 126988"/>
                <a:gd name="connsiteX35" fmla="*/ 165086 w 312180"/>
                <a:gd name="connsiteY35" fmla="*/ 70902 h 126988"/>
                <a:gd name="connsiteX36" fmla="*/ 148682 w 312180"/>
                <a:gd name="connsiteY36" fmla="*/ 71431 h 126988"/>
                <a:gd name="connsiteX37" fmla="*/ 114290 w 312180"/>
                <a:gd name="connsiteY37" fmla="*/ 59791 h 126988"/>
                <a:gd name="connsiteX38" fmla="*/ 106353 w 312180"/>
                <a:gd name="connsiteY38" fmla="*/ 64023 h 126988"/>
                <a:gd name="connsiteX39" fmla="*/ 110586 w 312180"/>
                <a:gd name="connsiteY39" fmla="*/ 71960 h 126988"/>
                <a:gd name="connsiteX40" fmla="*/ 144979 w 312180"/>
                <a:gd name="connsiteY40" fmla="*/ 83601 h 126988"/>
                <a:gd name="connsiteX41" fmla="*/ 169847 w 312180"/>
                <a:gd name="connsiteY41" fmla="*/ 83071 h 126988"/>
                <a:gd name="connsiteX42" fmla="*/ 210061 w 312180"/>
                <a:gd name="connsiteY42" fmla="*/ 67727 h 126988"/>
                <a:gd name="connsiteX43" fmla="*/ 210061 w 312180"/>
                <a:gd name="connsiteY43" fmla="*/ 67727 h 126988"/>
                <a:gd name="connsiteX44" fmla="*/ 265089 w 312180"/>
                <a:gd name="connsiteY44" fmla="*/ 47092 h 126988"/>
                <a:gd name="connsiteX45" fmla="*/ 283608 w 312180"/>
                <a:gd name="connsiteY45" fmla="*/ 51324 h 126988"/>
                <a:gd name="connsiteX46" fmla="*/ 295778 w 312180"/>
                <a:gd name="connsiteY46" fmla="*/ 63494 h 126988"/>
                <a:gd name="connsiteX47" fmla="*/ 164027 w 312180"/>
                <a:gd name="connsiteY47" fmla="*/ 115877 h 12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12180" h="126988">
                  <a:moveTo>
                    <a:pt x="311122" y="61378"/>
                  </a:moveTo>
                  <a:lnTo>
                    <a:pt x="292074" y="42330"/>
                  </a:lnTo>
                  <a:cubicBezTo>
                    <a:pt x="283608" y="33864"/>
                    <a:pt x="270909" y="31218"/>
                    <a:pt x="259797" y="35451"/>
                  </a:cubicBezTo>
                  <a:lnTo>
                    <a:pt x="209002" y="54500"/>
                  </a:lnTo>
                  <a:lnTo>
                    <a:pt x="193657" y="37567"/>
                  </a:lnTo>
                  <a:cubicBezTo>
                    <a:pt x="188896" y="32276"/>
                    <a:pt x="182017" y="28573"/>
                    <a:pt x="175138" y="28044"/>
                  </a:cubicBezTo>
                  <a:lnTo>
                    <a:pt x="71960" y="15874"/>
                  </a:lnTo>
                  <a:lnTo>
                    <a:pt x="73019" y="7408"/>
                  </a:lnTo>
                  <a:cubicBezTo>
                    <a:pt x="73548" y="5291"/>
                    <a:pt x="72489" y="3704"/>
                    <a:pt x="71431" y="2117"/>
                  </a:cubicBezTo>
                  <a:cubicBezTo>
                    <a:pt x="70373" y="529"/>
                    <a:pt x="68256" y="0"/>
                    <a:pt x="66669" y="0"/>
                  </a:cubicBezTo>
                  <a:lnTo>
                    <a:pt x="6349" y="0"/>
                  </a:lnTo>
                  <a:cubicBezTo>
                    <a:pt x="2646" y="0"/>
                    <a:pt x="0" y="2646"/>
                    <a:pt x="0" y="6349"/>
                  </a:cubicBezTo>
                  <a:lnTo>
                    <a:pt x="0" y="111115"/>
                  </a:lnTo>
                  <a:cubicBezTo>
                    <a:pt x="0" y="114819"/>
                    <a:pt x="2646" y="117464"/>
                    <a:pt x="6349" y="117464"/>
                  </a:cubicBezTo>
                  <a:lnTo>
                    <a:pt x="51854" y="117464"/>
                  </a:lnTo>
                  <a:cubicBezTo>
                    <a:pt x="55029" y="117464"/>
                    <a:pt x="57674" y="115348"/>
                    <a:pt x="58203" y="112173"/>
                  </a:cubicBezTo>
                  <a:lnTo>
                    <a:pt x="59261" y="105295"/>
                  </a:lnTo>
                  <a:lnTo>
                    <a:pt x="144979" y="129634"/>
                  </a:lnTo>
                  <a:cubicBezTo>
                    <a:pt x="148153" y="130692"/>
                    <a:pt x="151858" y="131222"/>
                    <a:pt x="155032" y="131222"/>
                  </a:cubicBezTo>
                  <a:cubicBezTo>
                    <a:pt x="159794" y="131222"/>
                    <a:pt x="164556" y="130163"/>
                    <a:pt x="168789" y="128576"/>
                  </a:cubicBezTo>
                  <a:lnTo>
                    <a:pt x="309006" y="72489"/>
                  </a:lnTo>
                  <a:cubicBezTo>
                    <a:pt x="311122" y="71431"/>
                    <a:pt x="312709" y="69843"/>
                    <a:pt x="312709" y="67727"/>
                  </a:cubicBezTo>
                  <a:cubicBezTo>
                    <a:pt x="313239" y="65082"/>
                    <a:pt x="312709" y="62965"/>
                    <a:pt x="311122" y="61378"/>
                  </a:cubicBezTo>
                  <a:close/>
                  <a:moveTo>
                    <a:pt x="12699" y="104236"/>
                  </a:moveTo>
                  <a:lnTo>
                    <a:pt x="12699" y="12170"/>
                  </a:lnTo>
                  <a:lnTo>
                    <a:pt x="59261" y="12170"/>
                  </a:lnTo>
                  <a:lnTo>
                    <a:pt x="46033" y="104236"/>
                  </a:lnTo>
                  <a:lnTo>
                    <a:pt x="12699" y="104236"/>
                  </a:lnTo>
                  <a:close/>
                  <a:moveTo>
                    <a:pt x="164027" y="115877"/>
                  </a:moveTo>
                  <a:cubicBezTo>
                    <a:pt x="159265" y="117994"/>
                    <a:pt x="153445" y="117994"/>
                    <a:pt x="148153" y="116935"/>
                  </a:cubicBezTo>
                  <a:lnTo>
                    <a:pt x="60849" y="92067"/>
                  </a:lnTo>
                  <a:lnTo>
                    <a:pt x="69844" y="28573"/>
                  </a:lnTo>
                  <a:lnTo>
                    <a:pt x="173551" y="40742"/>
                  </a:lnTo>
                  <a:cubicBezTo>
                    <a:pt x="177784" y="41272"/>
                    <a:pt x="181488" y="42859"/>
                    <a:pt x="184134" y="46033"/>
                  </a:cubicBezTo>
                  <a:lnTo>
                    <a:pt x="196303" y="59261"/>
                  </a:lnTo>
                  <a:lnTo>
                    <a:pt x="165086" y="70902"/>
                  </a:lnTo>
                  <a:cubicBezTo>
                    <a:pt x="159794" y="73019"/>
                    <a:pt x="153974" y="73019"/>
                    <a:pt x="148682" y="71431"/>
                  </a:cubicBezTo>
                  <a:lnTo>
                    <a:pt x="114290" y="59791"/>
                  </a:lnTo>
                  <a:cubicBezTo>
                    <a:pt x="111115" y="58732"/>
                    <a:pt x="107411" y="60320"/>
                    <a:pt x="106353" y="64023"/>
                  </a:cubicBezTo>
                  <a:cubicBezTo>
                    <a:pt x="105295" y="67198"/>
                    <a:pt x="106882" y="70902"/>
                    <a:pt x="110586" y="71960"/>
                  </a:cubicBezTo>
                  <a:lnTo>
                    <a:pt x="144979" y="83601"/>
                  </a:lnTo>
                  <a:cubicBezTo>
                    <a:pt x="152916" y="86247"/>
                    <a:pt x="161910" y="86247"/>
                    <a:pt x="169847" y="83071"/>
                  </a:cubicBezTo>
                  <a:lnTo>
                    <a:pt x="210061" y="67727"/>
                  </a:lnTo>
                  <a:cubicBezTo>
                    <a:pt x="210061" y="67727"/>
                    <a:pt x="210061" y="67727"/>
                    <a:pt x="210061" y="67727"/>
                  </a:cubicBezTo>
                  <a:lnTo>
                    <a:pt x="265089" y="47092"/>
                  </a:lnTo>
                  <a:cubicBezTo>
                    <a:pt x="271438" y="44446"/>
                    <a:pt x="278846" y="46033"/>
                    <a:pt x="283608" y="51324"/>
                  </a:cubicBezTo>
                  <a:lnTo>
                    <a:pt x="295778" y="63494"/>
                  </a:lnTo>
                  <a:lnTo>
                    <a:pt x="164027" y="115877"/>
                  </a:lnTo>
                  <a:close/>
                </a:path>
              </a:pathLst>
            </a:custGeom>
            <a:solidFill>
              <a:schemeClr val="tx2"/>
            </a:solidFill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241B94B-CFEA-B945-A333-A04295182522}"/>
                </a:ext>
              </a:extLst>
            </p:cNvPr>
            <p:cNvSpPr/>
            <p:nvPr/>
          </p:nvSpPr>
          <p:spPr>
            <a:xfrm>
              <a:off x="3672493" y="3646344"/>
              <a:ext cx="417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Hiragino Kaku Gothic Std W8" panose="020B0800000000000000" pitchFamily="34" charset="-128"/>
                  <a:ea typeface="Hiragino Kaku Gothic Std W8" panose="020B0800000000000000" pitchFamily="34" charset="-128"/>
                  <a:cs typeface="+mn-cs"/>
                </a:rPr>
                <a:t>℞</a:t>
              </a:r>
            </a:p>
          </p:txBody>
        </p:sp>
      </p:grpSp>
      <p:sp>
        <p:nvSpPr>
          <p:cNvPr id="85" name="Forma libre 193">
            <a:extLst>
              <a:ext uri="{FF2B5EF4-FFF2-40B4-BE49-F238E27FC236}">
                <a16:creationId xmlns:a16="http://schemas.microsoft.com/office/drawing/2014/main" id="{F144E526-706F-0043-886B-7CF76E64BF00}"/>
              </a:ext>
            </a:extLst>
          </p:cNvPr>
          <p:cNvSpPr/>
          <p:nvPr/>
        </p:nvSpPr>
        <p:spPr>
          <a:xfrm>
            <a:off x="8872374" y="3341479"/>
            <a:ext cx="882408" cy="684354"/>
          </a:xfrm>
          <a:custGeom>
            <a:avLst/>
            <a:gdLst>
              <a:gd name="connsiteX0" fmla="*/ 732935 w 736745"/>
              <a:gd name="connsiteY0" fmla="*/ 415207 h 571384"/>
              <a:gd name="connsiteX1" fmla="*/ 688476 w 736745"/>
              <a:gd name="connsiteY1" fmla="*/ 370766 h 571384"/>
              <a:gd name="connsiteX2" fmla="*/ 612261 w 736745"/>
              <a:gd name="connsiteY2" fmla="*/ 354259 h 571384"/>
              <a:gd name="connsiteX3" fmla="*/ 492857 w 736745"/>
              <a:gd name="connsiteY3" fmla="*/ 398700 h 571384"/>
              <a:gd name="connsiteX4" fmla="*/ 457290 w 736745"/>
              <a:gd name="connsiteY4" fmla="*/ 358069 h 571384"/>
              <a:gd name="connsiteX5" fmla="*/ 412831 w 736745"/>
              <a:gd name="connsiteY5" fmla="*/ 335213 h 571384"/>
              <a:gd name="connsiteX6" fmla="*/ 170213 w 736745"/>
              <a:gd name="connsiteY6" fmla="*/ 306008 h 571384"/>
              <a:gd name="connsiteX7" fmla="*/ 172754 w 736745"/>
              <a:gd name="connsiteY7" fmla="*/ 285692 h 571384"/>
              <a:gd name="connsiteX8" fmla="*/ 168943 w 736745"/>
              <a:gd name="connsiteY8" fmla="*/ 272995 h 571384"/>
              <a:gd name="connsiteX9" fmla="*/ 157511 w 736745"/>
              <a:gd name="connsiteY9" fmla="*/ 267916 h 571384"/>
              <a:gd name="connsiteX10" fmla="*/ 15243 w 736745"/>
              <a:gd name="connsiteY10" fmla="*/ 267916 h 571384"/>
              <a:gd name="connsiteX11" fmla="*/ 0 w 736745"/>
              <a:gd name="connsiteY11" fmla="*/ 283153 h 571384"/>
              <a:gd name="connsiteX12" fmla="*/ 0 w 736745"/>
              <a:gd name="connsiteY12" fmla="*/ 530753 h 571384"/>
              <a:gd name="connsiteX13" fmla="*/ 15243 w 736745"/>
              <a:gd name="connsiteY13" fmla="*/ 545990 h 571384"/>
              <a:gd name="connsiteX14" fmla="*/ 121944 w 736745"/>
              <a:gd name="connsiteY14" fmla="*/ 545990 h 571384"/>
              <a:gd name="connsiteX15" fmla="*/ 137187 w 736745"/>
              <a:gd name="connsiteY15" fmla="*/ 533292 h 571384"/>
              <a:gd name="connsiteX16" fmla="*/ 139728 w 736745"/>
              <a:gd name="connsiteY16" fmla="*/ 516787 h 571384"/>
              <a:gd name="connsiteX17" fmla="*/ 341697 w 736745"/>
              <a:gd name="connsiteY17" fmla="*/ 573925 h 571384"/>
              <a:gd name="connsiteX18" fmla="*/ 365832 w 736745"/>
              <a:gd name="connsiteY18" fmla="*/ 577733 h 571384"/>
              <a:gd name="connsiteX19" fmla="*/ 398858 w 736745"/>
              <a:gd name="connsiteY19" fmla="*/ 571385 h 571384"/>
              <a:gd name="connsiteX20" fmla="*/ 729124 w 736745"/>
              <a:gd name="connsiteY20" fmla="*/ 439331 h 571384"/>
              <a:gd name="connsiteX21" fmla="*/ 738017 w 736745"/>
              <a:gd name="connsiteY21" fmla="*/ 427905 h 571384"/>
              <a:gd name="connsiteX22" fmla="*/ 732935 w 736745"/>
              <a:gd name="connsiteY22" fmla="*/ 415207 h 571384"/>
              <a:gd name="connsiteX23" fmla="*/ 29216 w 736745"/>
              <a:gd name="connsiteY23" fmla="*/ 516787 h 571384"/>
              <a:gd name="connsiteX24" fmla="*/ 29216 w 736745"/>
              <a:gd name="connsiteY24" fmla="*/ 299659 h 571384"/>
              <a:gd name="connsiteX25" fmla="*/ 138457 w 736745"/>
              <a:gd name="connsiteY25" fmla="*/ 299659 h 571384"/>
              <a:gd name="connsiteX26" fmla="*/ 107971 w 736745"/>
              <a:gd name="connsiteY26" fmla="*/ 516787 h 571384"/>
              <a:gd name="connsiteX27" fmla="*/ 29216 w 736745"/>
              <a:gd name="connsiteY27" fmla="*/ 516787 h 571384"/>
              <a:gd name="connsiteX28" fmla="*/ 386156 w 736745"/>
              <a:gd name="connsiteY28" fmla="*/ 543451 h 571384"/>
              <a:gd name="connsiteX29" fmla="*/ 349319 w 736745"/>
              <a:gd name="connsiteY29" fmla="*/ 545990 h 571384"/>
              <a:gd name="connsiteX30" fmla="*/ 143538 w 736745"/>
              <a:gd name="connsiteY30" fmla="*/ 487582 h 571384"/>
              <a:gd name="connsiteX31" fmla="*/ 165133 w 736745"/>
              <a:gd name="connsiteY31" fmla="*/ 337751 h 571384"/>
              <a:gd name="connsiteX32" fmla="*/ 409021 w 736745"/>
              <a:gd name="connsiteY32" fmla="*/ 366956 h 571384"/>
              <a:gd name="connsiteX33" fmla="*/ 433156 w 736745"/>
              <a:gd name="connsiteY33" fmla="*/ 379654 h 571384"/>
              <a:gd name="connsiteX34" fmla="*/ 461101 w 736745"/>
              <a:gd name="connsiteY34" fmla="*/ 411397 h 571384"/>
              <a:gd name="connsiteX35" fmla="*/ 387427 w 736745"/>
              <a:gd name="connsiteY35" fmla="*/ 439331 h 571384"/>
              <a:gd name="connsiteX36" fmla="*/ 349319 w 736745"/>
              <a:gd name="connsiteY36" fmla="*/ 440602 h 571384"/>
              <a:gd name="connsiteX37" fmla="*/ 268023 w 736745"/>
              <a:gd name="connsiteY37" fmla="*/ 413936 h 571384"/>
              <a:gd name="connsiteX38" fmla="*/ 248969 w 736745"/>
              <a:gd name="connsiteY38" fmla="*/ 424095 h 571384"/>
              <a:gd name="connsiteX39" fmla="*/ 259131 w 736745"/>
              <a:gd name="connsiteY39" fmla="*/ 443141 h 571384"/>
              <a:gd name="connsiteX40" fmla="*/ 340427 w 736745"/>
              <a:gd name="connsiteY40" fmla="*/ 469805 h 571384"/>
              <a:gd name="connsiteX41" fmla="*/ 398858 w 736745"/>
              <a:gd name="connsiteY41" fmla="*/ 468536 h 571384"/>
              <a:gd name="connsiteX42" fmla="*/ 494127 w 736745"/>
              <a:gd name="connsiteY42" fmla="*/ 432982 h 571384"/>
              <a:gd name="connsiteX43" fmla="*/ 494127 w 736745"/>
              <a:gd name="connsiteY43" fmla="*/ 432982 h 571384"/>
              <a:gd name="connsiteX44" fmla="*/ 623694 w 736745"/>
              <a:gd name="connsiteY44" fmla="*/ 384733 h 571384"/>
              <a:gd name="connsiteX45" fmla="*/ 668153 w 736745"/>
              <a:gd name="connsiteY45" fmla="*/ 394890 h 571384"/>
              <a:gd name="connsiteX46" fmla="*/ 696098 w 736745"/>
              <a:gd name="connsiteY46" fmla="*/ 422825 h 571384"/>
              <a:gd name="connsiteX47" fmla="*/ 386156 w 736745"/>
              <a:gd name="connsiteY47" fmla="*/ 543451 h 571384"/>
              <a:gd name="connsiteX48" fmla="*/ 503020 w 736745"/>
              <a:gd name="connsiteY48" fmla="*/ 350449 h 571384"/>
              <a:gd name="connsiteX49" fmla="*/ 678314 w 736745"/>
              <a:gd name="connsiteY49" fmla="*/ 175225 h 571384"/>
              <a:gd name="connsiteX50" fmla="*/ 503020 w 736745"/>
              <a:gd name="connsiteY50" fmla="*/ 0 h 571384"/>
              <a:gd name="connsiteX51" fmla="*/ 327725 w 736745"/>
              <a:gd name="connsiteY51" fmla="*/ 175225 h 571384"/>
              <a:gd name="connsiteX52" fmla="*/ 503020 w 736745"/>
              <a:gd name="connsiteY52" fmla="*/ 350449 h 571384"/>
              <a:gd name="connsiteX53" fmla="*/ 503020 w 736745"/>
              <a:gd name="connsiteY53" fmla="*/ 30474 h 571384"/>
              <a:gd name="connsiteX54" fmla="*/ 647827 w 736745"/>
              <a:gd name="connsiteY54" fmla="*/ 175225 h 571384"/>
              <a:gd name="connsiteX55" fmla="*/ 503020 w 736745"/>
              <a:gd name="connsiteY55" fmla="*/ 319976 h 571384"/>
              <a:gd name="connsiteX56" fmla="*/ 358211 w 736745"/>
              <a:gd name="connsiteY56" fmla="*/ 175225 h 571384"/>
              <a:gd name="connsiteX57" fmla="*/ 503020 w 736745"/>
              <a:gd name="connsiteY57" fmla="*/ 30474 h 571384"/>
              <a:gd name="connsiteX58" fmla="*/ 618613 w 736745"/>
              <a:gd name="connsiteY58" fmla="*/ 194271 h 571384"/>
              <a:gd name="connsiteX59" fmla="*/ 387427 w 736745"/>
              <a:gd name="connsiteY59" fmla="*/ 194271 h 571384"/>
              <a:gd name="connsiteX60" fmla="*/ 372184 w 736745"/>
              <a:gd name="connsiteY60" fmla="*/ 179034 h 571384"/>
              <a:gd name="connsiteX61" fmla="*/ 387427 w 736745"/>
              <a:gd name="connsiteY61" fmla="*/ 163797 h 571384"/>
              <a:gd name="connsiteX62" fmla="*/ 618613 w 736745"/>
              <a:gd name="connsiteY62" fmla="*/ 163797 h 571384"/>
              <a:gd name="connsiteX63" fmla="*/ 633855 w 736745"/>
              <a:gd name="connsiteY63" fmla="*/ 179034 h 571384"/>
              <a:gd name="connsiteX64" fmla="*/ 618613 w 736745"/>
              <a:gd name="connsiteY64" fmla="*/ 194271 h 571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736745" h="571384">
                <a:moveTo>
                  <a:pt x="732935" y="415207"/>
                </a:moveTo>
                <a:lnTo>
                  <a:pt x="688476" y="370766"/>
                </a:lnTo>
                <a:cubicBezTo>
                  <a:pt x="668153" y="350449"/>
                  <a:pt x="638936" y="344100"/>
                  <a:pt x="612261" y="354259"/>
                </a:cubicBezTo>
                <a:lnTo>
                  <a:pt x="492857" y="398700"/>
                </a:lnTo>
                <a:lnTo>
                  <a:pt x="457290" y="358069"/>
                </a:lnTo>
                <a:cubicBezTo>
                  <a:pt x="445859" y="345371"/>
                  <a:pt x="430615" y="336482"/>
                  <a:pt x="412831" y="335213"/>
                </a:cubicBezTo>
                <a:lnTo>
                  <a:pt x="170213" y="306008"/>
                </a:lnTo>
                <a:lnTo>
                  <a:pt x="172754" y="285692"/>
                </a:lnTo>
                <a:cubicBezTo>
                  <a:pt x="172754" y="281884"/>
                  <a:pt x="171484" y="276805"/>
                  <a:pt x="168943" y="272995"/>
                </a:cubicBezTo>
                <a:cubicBezTo>
                  <a:pt x="166403" y="269187"/>
                  <a:pt x="161322" y="267916"/>
                  <a:pt x="157511" y="267916"/>
                </a:cubicBezTo>
                <a:lnTo>
                  <a:pt x="15243" y="267916"/>
                </a:lnTo>
                <a:cubicBezTo>
                  <a:pt x="6351" y="267916"/>
                  <a:pt x="0" y="274264"/>
                  <a:pt x="0" y="283153"/>
                </a:cubicBezTo>
                <a:lnTo>
                  <a:pt x="0" y="530753"/>
                </a:lnTo>
                <a:cubicBezTo>
                  <a:pt x="0" y="539641"/>
                  <a:pt x="6351" y="545990"/>
                  <a:pt x="15243" y="545990"/>
                </a:cubicBezTo>
                <a:lnTo>
                  <a:pt x="121944" y="545990"/>
                </a:lnTo>
                <a:cubicBezTo>
                  <a:pt x="129566" y="545990"/>
                  <a:pt x="135917" y="540910"/>
                  <a:pt x="137187" y="533292"/>
                </a:cubicBezTo>
                <a:lnTo>
                  <a:pt x="139728" y="516787"/>
                </a:lnTo>
                <a:lnTo>
                  <a:pt x="341697" y="573925"/>
                </a:lnTo>
                <a:cubicBezTo>
                  <a:pt x="349319" y="576464"/>
                  <a:pt x="358211" y="577733"/>
                  <a:pt x="365832" y="577733"/>
                </a:cubicBezTo>
                <a:cubicBezTo>
                  <a:pt x="377265" y="577733"/>
                  <a:pt x="388697" y="575194"/>
                  <a:pt x="398858" y="571385"/>
                </a:cubicBezTo>
                <a:lnTo>
                  <a:pt x="729124" y="439331"/>
                </a:lnTo>
                <a:cubicBezTo>
                  <a:pt x="734205" y="436792"/>
                  <a:pt x="736745" y="432982"/>
                  <a:pt x="738017" y="427905"/>
                </a:cubicBezTo>
                <a:cubicBezTo>
                  <a:pt x="738017" y="424095"/>
                  <a:pt x="735475" y="419015"/>
                  <a:pt x="732935" y="415207"/>
                </a:cubicBezTo>
                <a:close/>
                <a:moveTo>
                  <a:pt x="29216" y="516787"/>
                </a:moveTo>
                <a:lnTo>
                  <a:pt x="29216" y="299659"/>
                </a:lnTo>
                <a:lnTo>
                  <a:pt x="138457" y="299659"/>
                </a:lnTo>
                <a:lnTo>
                  <a:pt x="107971" y="516787"/>
                </a:lnTo>
                <a:lnTo>
                  <a:pt x="29216" y="516787"/>
                </a:lnTo>
                <a:close/>
                <a:moveTo>
                  <a:pt x="386156" y="543451"/>
                </a:moveTo>
                <a:cubicBezTo>
                  <a:pt x="374724" y="548530"/>
                  <a:pt x="360751" y="548530"/>
                  <a:pt x="349319" y="545990"/>
                </a:cubicBezTo>
                <a:lnTo>
                  <a:pt x="143538" y="487582"/>
                </a:lnTo>
                <a:lnTo>
                  <a:pt x="165133" y="337751"/>
                </a:lnTo>
                <a:lnTo>
                  <a:pt x="409021" y="366956"/>
                </a:lnTo>
                <a:cubicBezTo>
                  <a:pt x="417912" y="368226"/>
                  <a:pt x="426805" y="372035"/>
                  <a:pt x="433156" y="379654"/>
                </a:cubicBezTo>
                <a:lnTo>
                  <a:pt x="461101" y="411397"/>
                </a:lnTo>
                <a:lnTo>
                  <a:pt x="387427" y="439331"/>
                </a:lnTo>
                <a:cubicBezTo>
                  <a:pt x="374724" y="444410"/>
                  <a:pt x="362022" y="444410"/>
                  <a:pt x="349319" y="440602"/>
                </a:cubicBezTo>
                <a:lnTo>
                  <a:pt x="268023" y="413936"/>
                </a:lnTo>
                <a:cubicBezTo>
                  <a:pt x="260402" y="411397"/>
                  <a:pt x="251510" y="415207"/>
                  <a:pt x="248969" y="424095"/>
                </a:cubicBezTo>
                <a:cubicBezTo>
                  <a:pt x="246428" y="431713"/>
                  <a:pt x="250240" y="440602"/>
                  <a:pt x="259131" y="443141"/>
                </a:cubicBezTo>
                <a:lnTo>
                  <a:pt x="340427" y="469805"/>
                </a:lnTo>
                <a:cubicBezTo>
                  <a:pt x="359481" y="476154"/>
                  <a:pt x="379805" y="476154"/>
                  <a:pt x="398858" y="468536"/>
                </a:cubicBezTo>
                <a:lnTo>
                  <a:pt x="494127" y="432982"/>
                </a:lnTo>
                <a:cubicBezTo>
                  <a:pt x="494127" y="432982"/>
                  <a:pt x="494127" y="432982"/>
                  <a:pt x="494127" y="432982"/>
                </a:cubicBezTo>
                <a:lnTo>
                  <a:pt x="623694" y="384733"/>
                </a:lnTo>
                <a:cubicBezTo>
                  <a:pt x="638936" y="378384"/>
                  <a:pt x="656720" y="382192"/>
                  <a:pt x="668153" y="394890"/>
                </a:cubicBezTo>
                <a:lnTo>
                  <a:pt x="696098" y="422825"/>
                </a:lnTo>
                <a:lnTo>
                  <a:pt x="386156" y="543451"/>
                </a:lnTo>
                <a:close/>
                <a:moveTo>
                  <a:pt x="503020" y="350449"/>
                </a:moveTo>
                <a:cubicBezTo>
                  <a:pt x="599559" y="350449"/>
                  <a:pt x="678314" y="271725"/>
                  <a:pt x="678314" y="175225"/>
                </a:cubicBezTo>
                <a:cubicBezTo>
                  <a:pt x="678314" y="78725"/>
                  <a:pt x="599559" y="0"/>
                  <a:pt x="503020" y="0"/>
                </a:cubicBezTo>
                <a:cubicBezTo>
                  <a:pt x="406480" y="0"/>
                  <a:pt x="327725" y="78725"/>
                  <a:pt x="327725" y="175225"/>
                </a:cubicBezTo>
                <a:cubicBezTo>
                  <a:pt x="327725" y="271725"/>
                  <a:pt x="406480" y="350449"/>
                  <a:pt x="503020" y="350449"/>
                </a:cubicBezTo>
                <a:close/>
                <a:moveTo>
                  <a:pt x="503020" y="30474"/>
                </a:moveTo>
                <a:cubicBezTo>
                  <a:pt x="583045" y="30474"/>
                  <a:pt x="647827" y="95231"/>
                  <a:pt x="647827" y="175225"/>
                </a:cubicBezTo>
                <a:cubicBezTo>
                  <a:pt x="647827" y="255218"/>
                  <a:pt x="583045" y="319976"/>
                  <a:pt x="503020" y="319976"/>
                </a:cubicBezTo>
                <a:cubicBezTo>
                  <a:pt x="422994" y="319976"/>
                  <a:pt x="358211" y="255218"/>
                  <a:pt x="358211" y="175225"/>
                </a:cubicBezTo>
                <a:cubicBezTo>
                  <a:pt x="358211" y="95231"/>
                  <a:pt x="422994" y="30474"/>
                  <a:pt x="503020" y="30474"/>
                </a:cubicBezTo>
                <a:close/>
                <a:moveTo>
                  <a:pt x="618613" y="194271"/>
                </a:moveTo>
                <a:lnTo>
                  <a:pt x="387427" y="194271"/>
                </a:lnTo>
                <a:cubicBezTo>
                  <a:pt x="378535" y="194271"/>
                  <a:pt x="372184" y="187923"/>
                  <a:pt x="372184" y="179034"/>
                </a:cubicBezTo>
                <a:cubicBezTo>
                  <a:pt x="372184" y="170146"/>
                  <a:pt x="378535" y="163797"/>
                  <a:pt x="387427" y="163797"/>
                </a:cubicBezTo>
                <a:lnTo>
                  <a:pt x="618613" y="163797"/>
                </a:lnTo>
                <a:cubicBezTo>
                  <a:pt x="627504" y="163797"/>
                  <a:pt x="633855" y="170146"/>
                  <a:pt x="633855" y="179034"/>
                </a:cubicBezTo>
                <a:cubicBezTo>
                  <a:pt x="633855" y="187923"/>
                  <a:pt x="626234" y="194271"/>
                  <a:pt x="618613" y="194271"/>
                </a:cubicBezTo>
                <a:close/>
              </a:path>
            </a:pathLst>
          </a:custGeom>
          <a:solidFill>
            <a:srgbClr val="00000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73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1" grpId="1"/>
      <p:bldP spid="63" grpId="0"/>
      <p:bldP spid="63" grpId="1"/>
      <p:bldP spid="68" grpId="0"/>
      <p:bldP spid="68" grpId="1"/>
      <p:bldP spid="69" grpId="0"/>
      <p:bldP spid="69" grpId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 animBg="1"/>
      <p:bldP spid="78" grpId="1" animBg="1"/>
      <p:bldP spid="79" grpId="0"/>
      <p:bldP spid="80" grpId="0"/>
      <p:bldP spid="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6AF155C9-8323-6F45-831D-C1EFBA8CB6FE}"/>
              </a:ext>
            </a:extLst>
          </p:cNvPr>
          <p:cNvSpPr txBox="1"/>
          <p:nvPr/>
        </p:nvSpPr>
        <p:spPr>
          <a:xfrm>
            <a:off x="451818" y="1201684"/>
            <a:ext cx="1130917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5C6E3">
                    <a:lumMod val="75000"/>
                  </a:srgbClr>
                </a:solidFill>
                <a:effectLst/>
                <a:uLnTx/>
                <a:uFillTx/>
                <a:latin typeface="Libre Franklin"/>
                <a:ea typeface="+mn-lt"/>
                <a:cs typeface="+mn-lt"/>
              </a:rPr>
              <a:t>Significantly higher among the Pharmacist segment, particularly in Retail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C5D0C1-CF57-2342-B1B9-BAE5521C7AC0}"/>
              </a:ext>
            </a:extLst>
          </p:cNvPr>
          <p:cNvSpPr txBox="1"/>
          <p:nvPr/>
        </p:nvSpPr>
        <p:spPr>
          <a:xfrm>
            <a:off x="1156204" y="2005905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25C6E3">
                    <a:lumMod val="50000"/>
                  </a:srgbClr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Opinions on Time Spent w/ Pts</a:t>
            </a: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B7A66A97-074C-BF43-B8CD-F65A88122324}"/>
              </a:ext>
            </a:extLst>
          </p:cNvPr>
          <p:cNvGraphicFramePr/>
          <p:nvPr/>
        </p:nvGraphicFramePr>
        <p:xfrm>
          <a:off x="1413697" y="2325190"/>
          <a:ext cx="3053804" cy="3685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8651148A-B81E-7D46-9746-E7294A9FD797}"/>
              </a:ext>
            </a:extLst>
          </p:cNvPr>
          <p:cNvSpPr txBox="1"/>
          <p:nvPr/>
        </p:nvSpPr>
        <p:spPr>
          <a:xfrm>
            <a:off x="598720" y="5501513"/>
            <a:ext cx="11887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1" u="none" strike="noStrike" kern="1200" cap="none" spc="0" normalizeH="0" baseline="0" noProof="0">
                <a:ln>
                  <a:noFill/>
                </a:ln>
                <a:solidFill>
                  <a:srgbClr val="C8655E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Significantly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1" u="none" strike="noStrike" kern="1200" cap="none" spc="0" normalizeH="0" baseline="0" noProof="0">
                <a:ln>
                  <a:noFill/>
                </a:ln>
                <a:solidFill>
                  <a:srgbClr val="C8655E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Too Little Time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107F31-56B7-234C-861B-2304095DCBF4}"/>
              </a:ext>
            </a:extLst>
          </p:cNvPr>
          <p:cNvSpPr txBox="1"/>
          <p:nvPr/>
        </p:nvSpPr>
        <p:spPr>
          <a:xfrm>
            <a:off x="598720" y="2419302"/>
            <a:ext cx="11887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1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Significantly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1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Too Much Time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B006C15E-ECDE-FF47-92CB-EC20E653D600}"/>
              </a:ext>
            </a:extLst>
          </p:cNvPr>
          <p:cNvGraphicFramePr>
            <a:graphicFrameLocks noGrp="1"/>
          </p:cNvGraphicFramePr>
          <p:nvPr/>
        </p:nvGraphicFramePr>
        <p:xfrm>
          <a:off x="1017820" y="3244387"/>
          <a:ext cx="351155" cy="1858740"/>
        </p:xfrm>
        <a:graphic>
          <a:graphicData uri="http://schemas.openxmlformats.org/drawingml/2006/table">
            <a:tbl>
              <a:tblPr firstRow="1" bandRow="1"/>
              <a:tblGrid>
                <a:gridCol w="351155">
                  <a:extLst>
                    <a:ext uri="{9D8B030D-6E8A-4147-A177-3AD203B41FA5}">
                      <a16:colId xmlns:a16="http://schemas.microsoft.com/office/drawing/2014/main" val="1565984986"/>
                    </a:ext>
                  </a:extLst>
                </a:gridCol>
              </a:tblGrid>
              <a:tr h="6195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83633"/>
                  </a:ext>
                </a:extLst>
              </a:tr>
              <a:tr h="6195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112804"/>
                  </a:ext>
                </a:extLst>
              </a:tr>
              <a:tr h="6195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539887"/>
                  </a:ext>
                </a:extLst>
              </a:tr>
            </a:tbl>
          </a:graphicData>
        </a:graphic>
      </p:graphicFrame>
      <p:sp>
        <p:nvSpPr>
          <p:cNvPr id="33" name="Triangle 32">
            <a:extLst>
              <a:ext uri="{FF2B5EF4-FFF2-40B4-BE49-F238E27FC236}">
                <a16:creationId xmlns:a16="http://schemas.microsoft.com/office/drawing/2014/main" id="{FF0B7F15-3394-C647-9FC1-63C45FD1D1DA}"/>
              </a:ext>
            </a:extLst>
          </p:cNvPr>
          <p:cNvSpPr/>
          <p:nvPr/>
        </p:nvSpPr>
        <p:spPr>
          <a:xfrm>
            <a:off x="947184" y="2867537"/>
            <a:ext cx="495664" cy="377236"/>
          </a:xfrm>
          <a:prstGeom prst="triangl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5</a:t>
            </a:r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D6D7D941-EB67-AD45-9400-C32B14199C51}"/>
              </a:ext>
            </a:extLst>
          </p:cNvPr>
          <p:cNvSpPr/>
          <p:nvPr/>
        </p:nvSpPr>
        <p:spPr>
          <a:xfrm rot="10800000">
            <a:off x="947186" y="5103177"/>
            <a:ext cx="495662" cy="377234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7A79B2A-83C3-9140-BC58-FFA9DA417125}"/>
              </a:ext>
            </a:extLst>
          </p:cNvPr>
          <p:cNvSpPr txBox="1"/>
          <p:nvPr/>
        </p:nvSpPr>
        <p:spPr>
          <a:xfrm>
            <a:off x="986731" y="5074221"/>
            <a:ext cx="403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A109F8-772E-D547-AA23-8F05DC286C49}"/>
              </a:ext>
            </a:extLst>
          </p:cNvPr>
          <p:cNvSpPr txBox="1"/>
          <p:nvPr/>
        </p:nvSpPr>
        <p:spPr>
          <a:xfrm>
            <a:off x="312065" y="3936991"/>
            <a:ext cx="645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1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About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1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Right</a:t>
            </a:r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id="{5B8601C7-C1BA-074A-9050-15A90EC84E5C}"/>
              </a:ext>
            </a:extLst>
          </p:cNvPr>
          <p:cNvSpPr/>
          <p:nvPr/>
        </p:nvSpPr>
        <p:spPr>
          <a:xfrm>
            <a:off x="3579224" y="4275909"/>
            <a:ext cx="418011" cy="1576252"/>
          </a:xfrm>
          <a:prstGeom prst="rightBrac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EF4184-1749-454C-80E0-18832BBAB80B}"/>
              </a:ext>
            </a:extLst>
          </p:cNvPr>
          <p:cNvSpPr txBox="1"/>
          <p:nvPr/>
        </p:nvSpPr>
        <p:spPr>
          <a:xfrm>
            <a:off x="4002598" y="4810493"/>
            <a:ext cx="7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48%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9EADBF1-12CF-174A-9D7D-FEF8BCB2E6A3}"/>
              </a:ext>
            </a:extLst>
          </p:cNvPr>
          <p:cNvSpPr txBox="1"/>
          <p:nvPr/>
        </p:nvSpPr>
        <p:spPr>
          <a:xfrm>
            <a:off x="5017396" y="5154194"/>
            <a:ext cx="1332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Nurse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Practitioners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(n=50)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7ECEFB6-DBDD-7442-B854-370CDD65E9E1}"/>
              </a:ext>
            </a:extLst>
          </p:cNvPr>
          <p:cNvSpPr txBox="1"/>
          <p:nvPr/>
        </p:nvSpPr>
        <p:spPr>
          <a:xfrm>
            <a:off x="6990362" y="5154194"/>
            <a:ext cx="1111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Physician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Assistants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(n=100)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01A44CE-C0F6-DC4A-8F08-9AF18CAC9696}"/>
              </a:ext>
            </a:extLst>
          </p:cNvPr>
          <p:cNvSpPr txBox="1"/>
          <p:nvPr/>
        </p:nvSpPr>
        <p:spPr>
          <a:xfrm>
            <a:off x="8843426" y="5154194"/>
            <a:ext cx="1151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Registered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Nurses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(n=50)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E52994-8782-0649-A5D0-588246C1E81B}"/>
              </a:ext>
            </a:extLst>
          </p:cNvPr>
          <p:cNvSpPr txBox="1"/>
          <p:nvPr/>
        </p:nvSpPr>
        <p:spPr>
          <a:xfrm>
            <a:off x="10653354" y="5292693"/>
            <a:ext cx="12779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Pharmacists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(n=200)</a:t>
            </a:r>
          </a:p>
        </p:txBody>
      </p:sp>
      <p:sp>
        <p:nvSpPr>
          <p:cNvPr id="43" name="Forma libre 137">
            <a:extLst>
              <a:ext uri="{FF2B5EF4-FFF2-40B4-BE49-F238E27FC236}">
                <a16:creationId xmlns:a16="http://schemas.microsoft.com/office/drawing/2014/main" id="{D4840E80-D916-AF4F-9653-CA3304BCFEA5}"/>
              </a:ext>
            </a:extLst>
          </p:cNvPr>
          <p:cNvSpPr/>
          <p:nvPr/>
        </p:nvSpPr>
        <p:spPr>
          <a:xfrm>
            <a:off x="5378295" y="4180980"/>
            <a:ext cx="610616" cy="863454"/>
          </a:xfrm>
          <a:custGeom>
            <a:avLst/>
            <a:gdLst>
              <a:gd name="connsiteX0" fmla="*/ 471263 w 520803"/>
              <a:gd name="connsiteY0" fmla="*/ 449490 h 736451"/>
              <a:gd name="connsiteX1" fmla="*/ 411562 w 520803"/>
              <a:gd name="connsiteY1" fmla="*/ 509168 h 736451"/>
              <a:gd name="connsiteX2" fmla="*/ 456021 w 520803"/>
              <a:gd name="connsiteY2" fmla="*/ 566306 h 736451"/>
              <a:gd name="connsiteX3" fmla="*/ 456021 w 520803"/>
              <a:gd name="connsiteY3" fmla="*/ 650109 h 736451"/>
              <a:gd name="connsiteX4" fmla="*/ 398859 w 520803"/>
              <a:gd name="connsiteY4" fmla="*/ 707247 h 736451"/>
              <a:gd name="connsiteX5" fmla="*/ 248970 w 520803"/>
              <a:gd name="connsiteY5" fmla="*/ 707247 h 736451"/>
              <a:gd name="connsiteX6" fmla="*/ 191808 w 520803"/>
              <a:gd name="connsiteY6" fmla="*/ 650109 h 736451"/>
              <a:gd name="connsiteX7" fmla="*/ 191808 w 520803"/>
              <a:gd name="connsiteY7" fmla="*/ 507897 h 736451"/>
              <a:gd name="connsiteX8" fmla="*/ 231186 w 520803"/>
              <a:gd name="connsiteY8" fmla="*/ 455838 h 736451"/>
              <a:gd name="connsiteX9" fmla="*/ 229916 w 520803"/>
              <a:gd name="connsiteY9" fmla="*/ 445680 h 736451"/>
              <a:gd name="connsiteX10" fmla="*/ 360752 w 520803"/>
              <a:gd name="connsiteY10" fmla="*/ 264107 h 736451"/>
              <a:gd name="connsiteX11" fmla="*/ 360752 w 520803"/>
              <a:gd name="connsiteY11" fmla="*/ 116817 h 736451"/>
              <a:gd name="connsiteX12" fmla="*/ 288347 w 520803"/>
              <a:gd name="connsiteY12" fmla="*/ 38092 h 736451"/>
              <a:gd name="connsiteX13" fmla="*/ 265483 w 520803"/>
              <a:gd name="connsiteY13" fmla="*/ 38092 h 736451"/>
              <a:gd name="connsiteX14" fmla="*/ 265483 w 520803"/>
              <a:gd name="connsiteY14" fmla="*/ 15237 h 736451"/>
              <a:gd name="connsiteX15" fmla="*/ 250240 w 520803"/>
              <a:gd name="connsiteY15" fmla="*/ 0 h 736451"/>
              <a:gd name="connsiteX16" fmla="*/ 234997 w 520803"/>
              <a:gd name="connsiteY16" fmla="*/ 15237 h 736451"/>
              <a:gd name="connsiteX17" fmla="*/ 234997 w 520803"/>
              <a:gd name="connsiteY17" fmla="*/ 53329 h 736451"/>
              <a:gd name="connsiteX18" fmla="*/ 234997 w 520803"/>
              <a:gd name="connsiteY18" fmla="*/ 53329 h 736451"/>
              <a:gd name="connsiteX19" fmla="*/ 234997 w 520803"/>
              <a:gd name="connsiteY19" fmla="*/ 53329 h 736451"/>
              <a:gd name="connsiteX20" fmla="*/ 234997 w 520803"/>
              <a:gd name="connsiteY20" fmla="*/ 87613 h 736451"/>
              <a:gd name="connsiteX21" fmla="*/ 250240 w 520803"/>
              <a:gd name="connsiteY21" fmla="*/ 102850 h 736451"/>
              <a:gd name="connsiteX22" fmla="*/ 265483 w 520803"/>
              <a:gd name="connsiteY22" fmla="*/ 87613 h 736451"/>
              <a:gd name="connsiteX23" fmla="*/ 265483 w 520803"/>
              <a:gd name="connsiteY23" fmla="*/ 68566 h 736451"/>
              <a:gd name="connsiteX24" fmla="*/ 288347 w 520803"/>
              <a:gd name="connsiteY24" fmla="*/ 68566 h 736451"/>
              <a:gd name="connsiteX25" fmla="*/ 330265 w 520803"/>
              <a:gd name="connsiteY25" fmla="*/ 116817 h 736451"/>
              <a:gd name="connsiteX26" fmla="*/ 330265 w 520803"/>
              <a:gd name="connsiteY26" fmla="*/ 262837 h 736451"/>
              <a:gd name="connsiteX27" fmla="*/ 214673 w 520803"/>
              <a:gd name="connsiteY27" fmla="*/ 416476 h 736451"/>
              <a:gd name="connsiteX28" fmla="*/ 175295 w 520803"/>
              <a:gd name="connsiteY28" fmla="*/ 399969 h 736451"/>
              <a:gd name="connsiteX29" fmla="*/ 138458 w 520803"/>
              <a:gd name="connsiteY29" fmla="*/ 415206 h 736451"/>
              <a:gd name="connsiteX30" fmla="*/ 30486 w 520803"/>
              <a:gd name="connsiteY30" fmla="*/ 261568 h 736451"/>
              <a:gd name="connsiteX31" fmla="*/ 30486 w 520803"/>
              <a:gd name="connsiteY31" fmla="*/ 116817 h 736451"/>
              <a:gd name="connsiteX32" fmla="*/ 72404 w 520803"/>
              <a:gd name="connsiteY32" fmla="*/ 68566 h 736451"/>
              <a:gd name="connsiteX33" fmla="*/ 95269 w 520803"/>
              <a:gd name="connsiteY33" fmla="*/ 68566 h 736451"/>
              <a:gd name="connsiteX34" fmla="*/ 95269 w 520803"/>
              <a:gd name="connsiteY34" fmla="*/ 87613 h 736451"/>
              <a:gd name="connsiteX35" fmla="*/ 110512 w 520803"/>
              <a:gd name="connsiteY35" fmla="*/ 102850 h 736451"/>
              <a:gd name="connsiteX36" fmla="*/ 125755 w 520803"/>
              <a:gd name="connsiteY36" fmla="*/ 87613 h 736451"/>
              <a:gd name="connsiteX37" fmla="*/ 125755 w 520803"/>
              <a:gd name="connsiteY37" fmla="*/ 15237 h 736451"/>
              <a:gd name="connsiteX38" fmla="*/ 110512 w 520803"/>
              <a:gd name="connsiteY38" fmla="*/ 0 h 736451"/>
              <a:gd name="connsiteX39" fmla="*/ 95269 w 520803"/>
              <a:gd name="connsiteY39" fmla="*/ 15237 h 736451"/>
              <a:gd name="connsiteX40" fmla="*/ 95269 w 520803"/>
              <a:gd name="connsiteY40" fmla="*/ 38092 h 736451"/>
              <a:gd name="connsiteX41" fmla="*/ 72404 w 520803"/>
              <a:gd name="connsiteY41" fmla="*/ 38092 h 736451"/>
              <a:gd name="connsiteX42" fmla="*/ 0 w 520803"/>
              <a:gd name="connsiteY42" fmla="*/ 116817 h 736451"/>
              <a:gd name="connsiteX43" fmla="*/ 0 w 520803"/>
              <a:gd name="connsiteY43" fmla="*/ 261568 h 736451"/>
              <a:gd name="connsiteX44" fmla="*/ 121945 w 520803"/>
              <a:gd name="connsiteY44" fmla="*/ 441871 h 736451"/>
              <a:gd name="connsiteX45" fmla="*/ 120674 w 520803"/>
              <a:gd name="connsiteY45" fmla="*/ 455838 h 736451"/>
              <a:gd name="connsiteX46" fmla="*/ 160052 w 520803"/>
              <a:gd name="connsiteY46" fmla="*/ 507897 h 736451"/>
              <a:gd name="connsiteX47" fmla="*/ 160052 w 520803"/>
              <a:gd name="connsiteY47" fmla="*/ 650109 h 736451"/>
              <a:gd name="connsiteX48" fmla="*/ 247699 w 520803"/>
              <a:gd name="connsiteY48" fmla="*/ 737721 h 736451"/>
              <a:gd name="connsiteX49" fmla="*/ 397589 w 520803"/>
              <a:gd name="connsiteY49" fmla="*/ 737721 h 736451"/>
              <a:gd name="connsiteX50" fmla="*/ 485237 w 520803"/>
              <a:gd name="connsiteY50" fmla="*/ 650109 h 736451"/>
              <a:gd name="connsiteX51" fmla="*/ 485237 w 520803"/>
              <a:gd name="connsiteY51" fmla="*/ 566306 h 736451"/>
              <a:gd name="connsiteX52" fmla="*/ 529696 w 520803"/>
              <a:gd name="connsiteY52" fmla="*/ 509168 h 736451"/>
              <a:gd name="connsiteX53" fmla="*/ 471263 w 520803"/>
              <a:gd name="connsiteY53" fmla="*/ 449490 h 736451"/>
              <a:gd name="connsiteX54" fmla="*/ 179106 w 520803"/>
              <a:gd name="connsiteY54" fmla="*/ 479963 h 736451"/>
              <a:gd name="connsiteX55" fmla="*/ 154971 w 520803"/>
              <a:gd name="connsiteY55" fmla="*/ 455838 h 736451"/>
              <a:gd name="connsiteX56" fmla="*/ 179106 w 520803"/>
              <a:gd name="connsiteY56" fmla="*/ 431713 h 736451"/>
              <a:gd name="connsiteX57" fmla="*/ 203240 w 520803"/>
              <a:gd name="connsiteY57" fmla="*/ 455838 h 736451"/>
              <a:gd name="connsiteX58" fmla="*/ 179106 w 520803"/>
              <a:gd name="connsiteY58" fmla="*/ 479963 h 736451"/>
              <a:gd name="connsiteX59" fmla="*/ 471263 w 520803"/>
              <a:gd name="connsiteY59" fmla="*/ 538372 h 736451"/>
              <a:gd name="connsiteX60" fmla="*/ 442048 w 520803"/>
              <a:gd name="connsiteY60" fmla="*/ 509168 h 736451"/>
              <a:gd name="connsiteX61" fmla="*/ 471263 w 520803"/>
              <a:gd name="connsiteY61" fmla="*/ 479963 h 736451"/>
              <a:gd name="connsiteX62" fmla="*/ 500479 w 520803"/>
              <a:gd name="connsiteY62" fmla="*/ 509168 h 736451"/>
              <a:gd name="connsiteX63" fmla="*/ 471263 w 520803"/>
              <a:gd name="connsiteY63" fmla="*/ 538372 h 73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520803" h="736451">
                <a:moveTo>
                  <a:pt x="471263" y="449490"/>
                </a:moveTo>
                <a:cubicBezTo>
                  <a:pt x="438237" y="449490"/>
                  <a:pt x="411562" y="476154"/>
                  <a:pt x="411562" y="509168"/>
                </a:cubicBezTo>
                <a:cubicBezTo>
                  <a:pt x="411562" y="537101"/>
                  <a:pt x="430616" y="559957"/>
                  <a:pt x="456021" y="566306"/>
                </a:cubicBezTo>
                <a:lnTo>
                  <a:pt x="456021" y="650109"/>
                </a:lnTo>
                <a:cubicBezTo>
                  <a:pt x="456021" y="681852"/>
                  <a:pt x="430616" y="707247"/>
                  <a:pt x="398859" y="707247"/>
                </a:cubicBezTo>
                <a:lnTo>
                  <a:pt x="248970" y="707247"/>
                </a:lnTo>
                <a:cubicBezTo>
                  <a:pt x="217213" y="707247"/>
                  <a:pt x="191808" y="681852"/>
                  <a:pt x="191808" y="650109"/>
                </a:cubicBezTo>
                <a:lnTo>
                  <a:pt x="191808" y="507897"/>
                </a:lnTo>
                <a:cubicBezTo>
                  <a:pt x="214673" y="501549"/>
                  <a:pt x="231186" y="479963"/>
                  <a:pt x="231186" y="455838"/>
                </a:cubicBezTo>
                <a:cubicBezTo>
                  <a:pt x="231186" y="452029"/>
                  <a:pt x="231186" y="448219"/>
                  <a:pt x="229916" y="445680"/>
                </a:cubicBezTo>
                <a:cubicBezTo>
                  <a:pt x="304860" y="425364"/>
                  <a:pt x="360752" y="350450"/>
                  <a:pt x="360752" y="264107"/>
                </a:cubicBezTo>
                <a:lnTo>
                  <a:pt x="360752" y="116817"/>
                </a:lnTo>
                <a:cubicBezTo>
                  <a:pt x="360752" y="73645"/>
                  <a:pt x="327726" y="38092"/>
                  <a:pt x="288347" y="38092"/>
                </a:cubicBezTo>
                <a:lnTo>
                  <a:pt x="265483" y="38092"/>
                </a:lnTo>
                <a:lnTo>
                  <a:pt x="265483" y="15237"/>
                </a:lnTo>
                <a:cubicBezTo>
                  <a:pt x="265483" y="6349"/>
                  <a:pt x="259132" y="0"/>
                  <a:pt x="250240" y="0"/>
                </a:cubicBezTo>
                <a:cubicBezTo>
                  <a:pt x="241348" y="0"/>
                  <a:pt x="234997" y="6349"/>
                  <a:pt x="234997" y="15237"/>
                </a:cubicBezTo>
                <a:lnTo>
                  <a:pt x="234997" y="53329"/>
                </a:lnTo>
                <a:cubicBezTo>
                  <a:pt x="234997" y="53329"/>
                  <a:pt x="234997" y="53329"/>
                  <a:pt x="234997" y="53329"/>
                </a:cubicBezTo>
                <a:cubicBezTo>
                  <a:pt x="234997" y="53329"/>
                  <a:pt x="234997" y="53329"/>
                  <a:pt x="234997" y="53329"/>
                </a:cubicBezTo>
                <a:lnTo>
                  <a:pt x="234997" y="87613"/>
                </a:lnTo>
                <a:cubicBezTo>
                  <a:pt x="234997" y="96501"/>
                  <a:pt x="241348" y="102850"/>
                  <a:pt x="250240" y="102850"/>
                </a:cubicBezTo>
                <a:cubicBezTo>
                  <a:pt x="259132" y="102850"/>
                  <a:pt x="265483" y="96501"/>
                  <a:pt x="265483" y="87613"/>
                </a:cubicBezTo>
                <a:lnTo>
                  <a:pt x="265483" y="68566"/>
                </a:lnTo>
                <a:lnTo>
                  <a:pt x="288347" y="68566"/>
                </a:lnTo>
                <a:cubicBezTo>
                  <a:pt x="311212" y="68566"/>
                  <a:pt x="330265" y="90152"/>
                  <a:pt x="330265" y="116817"/>
                </a:cubicBezTo>
                <a:lnTo>
                  <a:pt x="330265" y="262837"/>
                </a:lnTo>
                <a:cubicBezTo>
                  <a:pt x="330265" y="337752"/>
                  <a:pt x="280726" y="402509"/>
                  <a:pt x="214673" y="416476"/>
                </a:cubicBezTo>
                <a:cubicBezTo>
                  <a:pt x="204511" y="406318"/>
                  <a:pt x="190538" y="399969"/>
                  <a:pt x="175295" y="399969"/>
                </a:cubicBezTo>
                <a:cubicBezTo>
                  <a:pt x="161322" y="399969"/>
                  <a:pt x="147350" y="405049"/>
                  <a:pt x="138458" y="415206"/>
                </a:cubicBezTo>
                <a:cubicBezTo>
                  <a:pt x="76215" y="397430"/>
                  <a:pt x="30486" y="333942"/>
                  <a:pt x="30486" y="261568"/>
                </a:cubicBezTo>
                <a:lnTo>
                  <a:pt x="30486" y="116817"/>
                </a:lnTo>
                <a:cubicBezTo>
                  <a:pt x="30486" y="90152"/>
                  <a:pt x="49540" y="68566"/>
                  <a:pt x="72404" y="68566"/>
                </a:cubicBezTo>
                <a:lnTo>
                  <a:pt x="95269" y="68566"/>
                </a:lnTo>
                <a:lnTo>
                  <a:pt x="95269" y="87613"/>
                </a:lnTo>
                <a:cubicBezTo>
                  <a:pt x="95269" y="96501"/>
                  <a:pt x="101620" y="102850"/>
                  <a:pt x="110512" y="102850"/>
                </a:cubicBezTo>
                <a:cubicBezTo>
                  <a:pt x="119404" y="102850"/>
                  <a:pt x="125755" y="96501"/>
                  <a:pt x="125755" y="87613"/>
                </a:cubicBezTo>
                <a:lnTo>
                  <a:pt x="125755" y="15237"/>
                </a:lnTo>
                <a:cubicBezTo>
                  <a:pt x="125755" y="6349"/>
                  <a:pt x="119404" y="0"/>
                  <a:pt x="110512" y="0"/>
                </a:cubicBezTo>
                <a:cubicBezTo>
                  <a:pt x="101620" y="0"/>
                  <a:pt x="95269" y="6349"/>
                  <a:pt x="95269" y="15237"/>
                </a:cubicBezTo>
                <a:lnTo>
                  <a:pt x="95269" y="38092"/>
                </a:lnTo>
                <a:lnTo>
                  <a:pt x="72404" y="38092"/>
                </a:lnTo>
                <a:cubicBezTo>
                  <a:pt x="31756" y="38092"/>
                  <a:pt x="0" y="73645"/>
                  <a:pt x="0" y="116817"/>
                </a:cubicBezTo>
                <a:lnTo>
                  <a:pt x="0" y="261568"/>
                </a:lnTo>
                <a:cubicBezTo>
                  <a:pt x="0" y="345370"/>
                  <a:pt x="49540" y="416476"/>
                  <a:pt x="121945" y="441871"/>
                </a:cubicBezTo>
                <a:cubicBezTo>
                  <a:pt x="120674" y="445680"/>
                  <a:pt x="120674" y="450759"/>
                  <a:pt x="120674" y="455838"/>
                </a:cubicBezTo>
                <a:cubicBezTo>
                  <a:pt x="120674" y="481233"/>
                  <a:pt x="137188" y="501549"/>
                  <a:pt x="160052" y="507897"/>
                </a:cubicBezTo>
                <a:lnTo>
                  <a:pt x="160052" y="650109"/>
                </a:lnTo>
                <a:cubicBezTo>
                  <a:pt x="160052" y="698359"/>
                  <a:pt x="199430" y="737721"/>
                  <a:pt x="247699" y="737721"/>
                </a:cubicBezTo>
                <a:lnTo>
                  <a:pt x="397589" y="737721"/>
                </a:lnTo>
                <a:cubicBezTo>
                  <a:pt x="445858" y="737721"/>
                  <a:pt x="485237" y="698359"/>
                  <a:pt x="485237" y="650109"/>
                </a:cubicBezTo>
                <a:lnTo>
                  <a:pt x="485237" y="566306"/>
                </a:lnTo>
                <a:cubicBezTo>
                  <a:pt x="510642" y="559957"/>
                  <a:pt x="529696" y="535832"/>
                  <a:pt x="529696" y="509168"/>
                </a:cubicBezTo>
                <a:cubicBezTo>
                  <a:pt x="530966" y="476154"/>
                  <a:pt x="504291" y="449490"/>
                  <a:pt x="471263" y="449490"/>
                </a:cubicBezTo>
                <a:close/>
                <a:moveTo>
                  <a:pt x="179106" y="479963"/>
                </a:moveTo>
                <a:cubicBezTo>
                  <a:pt x="165133" y="479963"/>
                  <a:pt x="154971" y="468536"/>
                  <a:pt x="154971" y="455838"/>
                </a:cubicBezTo>
                <a:cubicBezTo>
                  <a:pt x="154971" y="441871"/>
                  <a:pt x="166403" y="431713"/>
                  <a:pt x="179106" y="431713"/>
                </a:cubicBezTo>
                <a:cubicBezTo>
                  <a:pt x="193078" y="431713"/>
                  <a:pt x="203240" y="443141"/>
                  <a:pt x="203240" y="455838"/>
                </a:cubicBezTo>
                <a:cubicBezTo>
                  <a:pt x="203240" y="468536"/>
                  <a:pt x="191808" y="479963"/>
                  <a:pt x="179106" y="479963"/>
                </a:cubicBezTo>
                <a:close/>
                <a:moveTo>
                  <a:pt x="471263" y="538372"/>
                </a:moveTo>
                <a:cubicBezTo>
                  <a:pt x="454751" y="538372"/>
                  <a:pt x="442048" y="525674"/>
                  <a:pt x="442048" y="509168"/>
                </a:cubicBezTo>
                <a:cubicBezTo>
                  <a:pt x="442048" y="492660"/>
                  <a:pt x="454751" y="479963"/>
                  <a:pt x="471263" y="479963"/>
                </a:cubicBezTo>
                <a:cubicBezTo>
                  <a:pt x="487777" y="479963"/>
                  <a:pt x="500479" y="492660"/>
                  <a:pt x="500479" y="509168"/>
                </a:cubicBezTo>
                <a:cubicBezTo>
                  <a:pt x="500479" y="525674"/>
                  <a:pt x="487777" y="538372"/>
                  <a:pt x="471263" y="538372"/>
                </a:cubicBezTo>
                <a:close/>
              </a:path>
            </a:pathLst>
          </a:custGeom>
          <a:solidFill>
            <a:srgbClr val="44546A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sp>
        <p:nvSpPr>
          <p:cNvPr id="44" name="Forma libre 201">
            <a:extLst>
              <a:ext uri="{FF2B5EF4-FFF2-40B4-BE49-F238E27FC236}">
                <a16:creationId xmlns:a16="http://schemas.microsoft.com/office/drawing/2014/main" id="{1F4A6CAF-9C96-E746-8231-F07E60190A87}"/>
              </a:ext>
            </a:extLst>
          </p:cNvPr>
          <p:cNvSpPr/>
          <p:nvPr/>
        </p:nvSpPr>
        <p:spPr>
          <a:xfrm>
            <a:off x="7346419" y="4156439"/>
            <a:ext cx="465595" cy="899791"/>
          </a:xfrm>
          <a:custGeom>
            <a:avLst/>
            <a:gdLst>
              <a:gd name="connsiteX0" fmla="*/ 373454 w 381075"/>
              <a:gd name="connsiteY0" fmla="*/ 67294 h 736451"/>
              <a:gd name="connsiteX1" fmla="*/ 232456 w 381075"/>
              <a:gd name="connsiteY1" fmla="*/ 41899 h 736451"/>
              <a:gd name="connsiteX2" fmla="*/ 232456 w 381075"/>
              <a:gd name="connsiteY2" fmla="*/ 36821 h 736451"/>
              <a:gd name="connsiteX3" fmla="*/ 218483 w 381075"/>
              <a:gd name="connsiteY3" fmla="*/ 21585 h 736451"/>
              <a:gd name="connsiteX4" fmla="*/ 29216 w 381075"/>
              <a:gd name="connsiteY4" fmla="*/ 0 h 736451"/>
              <a:gd name="connsiteX5" fmla="*/ 17784 w 381075"/>
              <a:gd name="connsiteY5" fmla="*/ 3807 h 736451"/>
              <a:gd name="connsiteX6" fmla="*/ 12703 w 381075"/>
              <a:gd name="connsiteY6" fmla="*/ 15236 h 736451"/>
              <a:gd name="connsiteX7" fmla="*/ 12703 w 381075"/>
              <a:gd name="connsiteY7" fmla="*/ 172683 h 736451"/>
              <a:gd name="connsiteX8" fmla="*/ 17784 w 381075"/>
              <a:gd name="connsiteY8" fmla="*/ 184113 h 736451"/>
              <a:gd name="connsiteX9" fmla="*/ 27946 w 381075"/>
              <a:gd name="connsiteY9" fmla="*/ 187920 h 736451"/>
              <a:gd name="connsiteX10" fmla="*/ 29216 w 381075"/>
              <a:gd name="connsiteY10" fmla="*/ 187920 h 736451"/>
              <a:gd name="connsiteX11" fmla="*/ 50810 w 381075"/>
              <a:gd name="connsiteY11" fmla="*/ 185381 h 736451"/>
              <a:gd name="connsiteX12" fmla="*/ 50810 w 381075"/>
              <a:gd name="connsiteY12" fmla="*/ 236170 h 736451"/>
              <a:gd name="connsiteX13" fmla="*/ 41918 w 381075"/>
              <a:gd name="connsiteY13" fmla="*/ 236170 h 736451"/>
              <a:gd name="connsiteX14" fmla="*/ 0 w 381075"/>
              <a:gd name="connsiteY14" fmla="*/ 278073 h 736451"/>
              <a:gd name="connsiteX15" fmla="*/ 0 w 381075"/>
              <a:gd name="connsiteY15" fmla="*/ 699627 h 736451"/>
              <a:gd name="connsiteX16" fmla="*/ 41918 w 381075"/>
              <a:gd name="connsiteY16" fmla="*/ 741529 h 736451"/>
              <a:gd name="connsiteX17" fmla="*/ 191808 w 381075"/>
              <a:gd name="connsiteY17" fmla="*/ 741529 h 736451"/>
              <a:gd name="connsiteX18" fmla="*/ 233726 w 381075"/>
              <a:gd name="connsiteY18" fmla="*/ 699627 h 736451"/>
              <a:gd name="connsiteX19" fmla="*/ 233726 w 381075"/>
              <a:gd name="connsiteY19" fmla="*/ 278073 h 736451"/>
              <a:gd name="connsiteX20" fmla="*/ 191808 w 381075"/>
              <a:gd name="connsiteY20" fmla="*/ 236170 h 736451"/>
              <a:gd name="connsiteX21" fmla="*/ 179106 w 381075"/>
              <a:gd name="connsiteY21" fmla="*/ 236170 h 736451"/>
              <a:gd name="connsiteX22" fmla="*/ 179106 w 381075"/>
              <a:gd name="connsiteY22" fmla="*/ 171415 h 736451"/>
              <a:gd name="connsiteX23" fmla="*/ 219754 w 381075"/>
              <a:gd name="connsiteY23" fmla="*/ 166335 h 736451"/>
              <a:gd name="connsiteX24" fmla="*/ 233726 w 381075"/>
              <a:gd name="connsiteY24" fmla="*/ 151098 h 736451"/>
              <a:gd name="connsiteX25" fmla="*/ 233726 w 381075"/>
              <a:gd name="connsiteY25" fmla="*/ 146021 h 736451"/>
              <a:gd name="connsiteX26" fmla="*/ 374724 w 381075"/>
              <a:gd name="connsiteY26" fmla="*/ 120626 h 736451"/>
              <a:gd name="connsiteX27" fmla="*/ 387427 w 381075"/>
              <a:gd name="connsiteY27" fmla="*/ 105386 h 736451"/>
              <a:gd name="connsiteX28" fmla="*/ 387427 w 381075"/>
              <a:gd name="connsiteY28" fmla="*/ 79991 h 736451"/>
              <a:gd name="connsiteX29" fmla="*/ 373454 w 381075"/>
              <a:gd name="connsiteY29" fmla="*/ 67294 h 736451"/>
              <a:gd name="connsiteX30" fmla="*/ 203240 w 381075"/>
              <a:gd name="connsiteY30" fmla="*/ 613284 h 736451"/>
              <a:gd name="connsiteX31" fmla="*/ 30486 w 381075"/>
              <a:gd name="connsiteY31" fmla="*/ 613284 h 736451"/>
              <a:gd name="connsiteX32" fmla="*/ 30486 w 381075"/>
              <a:gd name="connsiteY32" fmla="*/ 570114 h 736451"/>
              <a:gd name="connsiteX33" fmla="*/ 203240 w 381075"/>
              <a:gd name="connsiteY33" fmla="*/ 570114 h 736451"/>
              <a:gd name="connsiteX34" fmla="*/ 203240 w 381075"/>
              <a:gd name="connsiteY34" fmla="*/ 613284 h 736451"/>
              <a:gd name="connsiteX35" fmla="*/ 191808 w 381075"/>
              <a:gd name="connsiteY35" fmla="*/ 712324 h 736451"/>
              <a:gd name="connsiteX36" fmla="*/ 43189 w 381075"/>
              <a:gd name="connsiteY36" fmla="*/ 712324 h 736451"/>
              <a:gd name="connsiteX37" fmla="*/ 31756 w 381075"/>
              <a:gd name="connsiteY37" fmla="*/ 700898 h 736451"/>
              <a:gd name="connsiteX38" fmla="*/ 31756 w 381075"/>
              <a:gd name="connsiteY38" fmla="*/ 645027 h 736451"/>
              <a:gd name="connsiteX39" fmla="*/ 204511 w 381075"/>
              <a:gd name="connsiteY39" fmla="*/ 645027 h 736451"/>
              <a:gd name="connsiteX40" fmla="*/ 204511 w 381075"/>
              <a:gd name="connsiteY40" fmla="*/ 700898 h 736451"/>
              <a:gd name="connsiteX41" fmla="*/ 191808 w 381075"/>
              <a:gd name="connsiteY41" fmla="*/ 712324 h 736451"/>
              <a:gd name="connsiteX42" fmla="*/ 203240 w 381075"/>
              <a:gd name="connsiteY42" fmla="*/ 279344 h 736451"/>
              <a:gd name="connsiteX43" fmla="*/ 203240 w 381075"/>
              <a:gd name="connsiteY43" fmla="*/ 540909 h 736451"/>
              <a:gd name="connsiteX44" fmla="*/ 30486 w 381075"/>
              <a:gd name="connsiteY44" fmla="*/ 540909 h 736451"/>
              <a:gd name="connsiteX45" fmla="*/ 30486 w 381075"/>
              <a:gd name="connsiteY45" fmla="*/ 279344 h 736451"/>
              <a:gd name="connsiteX46" fmla="*/ 41918 w 381075"/>
              <a:gd name="connsiteY46" fmla="*/ 267914 h 736451"/>
              <a:gd name="connsiteX47" fmla="*/ 66053 w 381075"/>
              <a:gd name="connsiteY47" fmla="*/ 267914 h 736451"/>
              <a:gd name="connsiteX48" fmla="*/ 162592 w 381075"/>
              <a:gd name="connsiteY48" fmla="*/ 267914 h 736451"/>
              <a:gd name="connsiteX49" fmla="*/ 190538 w 381075"/>
              <a:gd name="connsiteY49" fmla="*/ 267914 h 736451"/>
              <a:gd name="connsiteX50" fmla="*/ 203240 w 381075"/>
              <a:gd name="connsiteY50" fmla="*/ 279344 h 736451"/>
              <a:gd name="connsiteX51" fmla="*/ 148620 w 381075"/>
              <a:gd name="connsiteY51" fmla="*/ 236170 h 736451"/>
              <a:gd name="connsiteX52" fmla="*/ 82566 w 381075"/>
              <a:gd name="connsiteY52" fmla="*/ 236170 h 736451"/>
              <a:gd name="connsiteX53" fmla="*/ 82566 w 381075"/>
              <a:gd name="connsiteY53" fmla="*/ 182842 h 736451"/>
              <a:gd name="connsiteX54" fmla="*/ 148620 w 381075"/>
              <a:gd name="connsiteY54" fmla="*/ 175222 h 736451"/>
              <a:gd name="connsiteX55" fmla="*/ 148620 w 381075"/>
              <a:gd name="connsiteY55" fmla="*/ 236170 h 736451"/>
              <a:gd name="connsiteX56" fmla="*/ 203240 w 381075"/>
              <a:gd name="connsiteY56" fmla="*/ 138401 h 736451"/>
              <a:gd name="connsiteX57" fmla="*/ 44459 w 381075"/>
              <a:gd name="connsiteY57" fmla="*/ 156176 h 736451"/>
              <a:gd name="connsiteX58" fmla="*/ 44459 w 381075"/>
              <a:gd name="connsiteY58" fmla="*/ 33011 h 736451"/>
              <a:gd name="connsiteX59" fmla="*/ 203240 w 381075"/>
              <a:gd name="connsiteY59" fmla="*/ 50790 h 736451"/>
              <a:gd name="connsiteX60" fmla="*/ 203240 w 381075"/>
              <a:gd name="connsiteY60" fmla="*/ 54596 h 736451"/>
              <a:gd name="connsiteX61" fmla="*/ 203240 w 381075"/>
              <a:gd name="connsiteY61" fmla="*/ 133323 h 736451"/>
              <a:gd name="connsiteX62" fmla="*/ 203240 w 381075"/>
              <a:gd name="connsiteY62" fmla="*/ 138401 h 736451"/>
              <a:gd name="connsiteX63" fmla="*/ 233726 w 381075"/>
              <a:gd name="connsiteY63" fmla="*/ 116816 h 736451"/>
              <a:gd name="connsiteX64" fmla="*/ 233726 w 381075"/>
              <a:gd name="connsiteY64" fmla="*/ 73643 h 736451"/>
              <a:gd name="connsiteX65" fmla="*/ 354400 w 381075"/>
              <a:gd name="connsiteY65" fmla="*/ 95231 h 736451"/>
              <a:gd name="connsiteX66" fmla="*/ 233726 w 381075"/>
              <a:gd name="connsiteY66" fmla="*/ 116816 h 73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81075" h="736451">
                <a:moveTo>
                  <a:pt x="373454" y="67294"/>
                </a:moveTo>
                <a:lnTo>
                  <a:pt x="232456" y="41899"/>
                </a:lnTo>
                <a:lnTo>
                  <a:pt x="232456" y="36821"/>
                </a:lnTo>
                <a:cubicBezTo>
                  <a:pt x="232456" y="29202"/>
                  <a:pt x="226105" y="22853"/>
                  <a:pt x="218483" y="21585"/>
                </a:cubicBezTo>
                <a:lnTo>
                  <a:pt x="29216" y="0"/>
                </a:lnTo>
                <a:cubicBezTo>
                  <a:pt x="25405" y="0"/>
                  <a:pt x="20324" y="1268"/>
                  <a:pt x="17784" y="3807"/>
                </a:cubicBezTo>
                <a:cubicBezTo>
                  <a:pt x="13973" y="6349"/>
                  <a:pt x="12703" y="11426"/>
                  <a:pt x="12703" y="15236"/>
                </a:cubicBezTo>
                <a:lnTo>
                  <a:pt x="12703" y="172683"/>
                </a:lnTo>
                <a:cubicBezTo>
                  <a:pt x="12703" y="176493"/>
                  <a:pt x="13973" y="181571"/>
                  <a:pt x="17784" y="184113"/>
                </a:cubicBezTo>
                <a:cubicBezTo>
                  <a:pt x="20324" y="186652"/>
                  <a:pt x="24135" y="187920"/>
                  <a:pt x="27946" y="187920"/>
                </a:cubicBezTo>
                <a:cubicBezTo>
                  <a:pt x="27946" y="187920"/>
                  <a:pt x="29216" y="187920"/>
                  <a:pt x="29216" y="187920"/>
                </a:cubicBezTo>
                <a:lnTo>
                  <a:pt x="50810" y="185381"/>
                </a:lnTo>
                <a:lnTo>
                  <a:pt x="50810" y="236170"/>
                </a:lnTo>
                <a:lnTo>
                  <a:pt x="41918" y="236170"/>
                </a:lnTo>
                <a:cubicBezTo>
                  <a:pt x="19054" y="236170"/>
                  <a:pt x="0" y="255217"/>
                  <a:pt x="0" y="278073"/>
                </a:cubicBezTo>
                <a:lnTo>
                  <a:pt x="0" y="699627"/>
                </a:lnTo>
                <a:cubicBezTo>
                  <a:pt x="0" y="722483"/>
                  <a:pt x="19054" y="741529"/>
                  <a:pt x="41918" y="741529"/>
                </a:cubicBezTo>
                <a:lnTo>
                  <a:pt x="191808" y="741529"/>
                </a:lnTo>
                <a:cubicBezTo>
                  <a:pt x="214673" y="741529"/>
                  <a:pt x="233726" y="722483"/>
                  <a:pt x="233726" y="699627"/>
                </a:cubicBezTo>
                <a:lnTo>
                  <a:pt x="233726" y="278073"/>
                </a:lnTo>
                <a:cubicBezTo>
                  <a:pt x="233726" y="255217"/>
                  <a:pt x="214673" y="236170"/>
                  <a:pt x="191808" y="236170"/>
                </a:cubicBezTo>
                <a:lnTo>
                  <a:pt x="179106" y="236170"/>
                </a:lnTo>
                <a:lnTo>
                  <a:pt x="179106" y="171415"/>
                </a:lnTo>
                <a:lnTo>
                  <a:pt x="219754" y="166335"/>
                </a:lnTo>
                <a:cubicBezTo>
                  <a:pt x="227375" y="165067"/>
                  <a:pt x="233726" y="158718"/>
                  <a:pt x="233726" y="151098"/>
                </a:cubicBezTo>
                <a:lnTo>
                  <a:pt x="233726" y="146021"/>
                </a:lnTo>
                <a:lnTo>
                  <a:pt x="374724" y="120626"/>
                </a:lnTo>
                <a:cubicBezTo>
                  <a:pt x="382346" y="119355"/>
                  <a:pt x="387427" y="113006"/>
                  <a:pt x="387427" y="105386"/>
                </a:cubicBezTo>
                <a:lnTo>
                  <a:pt x="387427" y="79991"/>
                </a:lnTo>
                <a:cubicBezTo>
                  <a:pt x="386157" y="74914"/>
                  <a:pt x="381075" y="68565"/>
                  <a:pt x="373454" y="67294"/>
                </a:cubicBezTo>
                <a:close/>
                <a:moveTo>
                  <a:pt x="203240" y="613284"/>
                </a:moveTo>
                <a:lnTo>
                  <a:pt x="30486" y="613284"/>
                </a:lnTo>
                <a:lnTo>
                  <a:pt x="30486" y="570114"/>
                </a:lnTo>
                <a:lnTo>
                  <a:pt x="203240" y="570114"/>
                </a:lnTo>
                <a:lnTo>
                  <a:pt x="203240" y="613284"/>
                </a:lnTo>
                <a:close/>
                <a:moveTo>
                  <a:pt x="191808" y="712324"/>
                </a:moveTo>
                <a:lnTo>
                  <a:pt x="43189" y="712324"/>
                </a:lnTo>
                <a:cubicBezTo>
                  <a:pt x="36837" y="712324"/>
                  <a:pt x="31756" y="707247"/>
                  <a:pt x="31756" y="700898"/>
                </a:cubicBezTo>
                <a:lnTo>
                  <a:pt x="31756" y="645027"/>
                </a:lnTo>
                <a:lnTo>
                  <a:pt x="204511" y="645027"/>
                </a:lnTo>
                <a:lnTo>
                  <a:pt x="204511" y="700898"/>
                </a:lnTo>
                <a:cubicBezTo>
                  <a:pt x="203240" y="705976"/>
                  <a:pt x="198159" y="712324"/>
                  <a:pt x="191808" y="712324"/>
                </a:cubicBezTo>
                <a:close/>
                <a:moveTo>
                  <a:pt x="203240" y="279344"/>
                </a:moveTo>
                <a:lnTo>
                  <a:pt x="203240" y="540909"/>
                </a:lnTo>
                <a:lnTo>
                  <a:pt x="30486" y="540909"/>
                </a:lnTo>
                <a:lnTo>
                  <a:pt x="30486" y="279344"/>
                </a:lnTo>
                <a:cubicBezTo>
                  <a:pt x="30486" y="272995"/>
                  <a:pt x="35567" y="267914"/>
                  <a:pt x="41918" y="267914"/>
                </a:cubicBezTo>
                <a:lnTo>
                  <a:pt x="66053" y="267914"/>
                </a:lnTo>
                <a:lnTo>
                  <a:pt x="162592" y="267914"/>
                </a:lnTo>
                <a:lnTo>
                  <a:pt x="190538" y="267914"/>
                </a:lnTo>
                <a:cubicBezTo>
                  <a:pt x="198159" y="266646"/>
                  <a:pt x="203240" y="271724"/>
                  <a:pt x="203240" y="279344"/>
                </a:cubicBezTo>
                <a:close/>
                <a:moveTo>
                  <a:pt x="148620" y="236170"/>
                </a:moveTo>
                <a:lnTo>
                  <a:pt x="82566" y="236170"/>
                </a:lnTo>
                <a:lnTo>
                  <a:pt x="82566" y="182842"/>
                </a:lnTo>
                <a:lnTo>
                  <a:pt x="148620" y="175222"/>
                </a:lnTo>
                <a:lnTo>
                  <a:pt x="148620" y="236170"/>
                </a:lnTo>
                <a:close/>
                <a:moveTo>
                  <a:pt x="203240" y="138401"/>
                </a:moveTo>
                <a:lnTo>
                  <a:pt x="44459" y="156176"/>
                </a:lnTo>
                <a:lnTo>
                  <a:pt x="44459" y="33011"/>
                </a:lnTo>
                <a:lnTo>
                  <a:pt x="203240" y="50790"/>
                </a:lnTo>
                <a:lnTo>
                  <a:pt x="203240" y="54596"/>
                </a:lnTo>
                <a:lnTo>
                  <a:pt x="203240" y="133323"/>
                </a:lnTo>
                <a:lnTo>
                  <a:pt x="203240" y="138401"/>
                </a:lnTo>
                <a:close/>
                <a:moveTo>
                  <a:pt x="233726" y="116816"/>
                </a:moveTo>
                <a:lnTo>
                  <a:pt x="233726" y="73643"/>
                </a:lnTo>
                <a:lnTo>
                  <a:pt x="354400" y="95231"/>
                </a:lnTo>
                <a:lnTo>
                  <a:pt x="233726" y="116816"/>
                </a:lnTo>
                <a:close/>
              </a:path>
            </a:pathLst>
          </a:custGeom>
          <a:solidFill>
            <a:srgbClr val="44546A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57B0639B-2A5F-BD42-8C86-23556D3505E9}"/>
              </a:ext>
            </a:extLst>
          </p:cNvPr>
          <p:cNvSpPr/>
          <p:nvPr/>
        </p:nvSpPr>
        <p:spPr>
          <a:xfrm>
            <a:off x="10861387" y="4164801"/>
            <a:ext cx="892130" cy="887412"/>
          </a:xfrm>
          <a:custGeom>
            <a:avLst/>
            <a:gdLst>
              <a:gd name="connsiteX0" fmla="*/ 128116 w 205318"/>
              <a:gd name="connsiteY0" fmla="*/ 0 h 204232"/>
              <a:gd name="connsiteX1" fmla="*/ 6783 w 205318"/>
              <a:gd name="connsiteY1" fmla="*/ 0 h 204232"/>
              <a:gd name="connsiteX2" fmla="*/ 0 w 205318"/>
              <a:gd name="connsiteY2" fmla="*/ 6783 h 204232"/>
              <a:gd name="connsiteX3" fmla="*/ 0 w 205318"/>
              <a:gd name="connsiteY3" fmla="*/ 38058 h 204232"/>
              <a:gd name="connsiteX4" fmla="*/ 1884 w 205318"/>
              <a:gd name="connsiteY4" fmla="*/ 39942 h 204232"/>
              <a:gd name="connsiteX5" fmla="*/ 9797 w 205318"/>
              <a:gd name="connsiteY5" fmla="*/ 39942 h 204232"/>
              <a:gd name="connsiteX6" fmla="*/ 9797 w 205318"/>
              <a:gd name="connsiteY6" fmla="*/ 194436 h 204232"/>
              <a:gd name="connsiteX7" fmla="*/ 16203 w 205318"/>
              <a:gd name="connsiteY7" fmla="*/ 200842 h 204232"/>
              <a:gd name="connsiteX8" fmla="*/ 118319 w 205318"/>
              <a:gd name="connsiteY8" fmla="*/ 200842 h 204232"/>
              <a:gd name="connsiteX9" fmla="*/ 124725 w 205318"/>
              <a:gd name="connsiteY9" fmla="*/ 194436 h 204232"/>
              <a:gd name="connsiteX10" fmla="*/ 124725 w 205318"/>
              <a:gd name="connsiteY10" fmla="*/ 39942 h 204232"/>
              <a:gd name="connsiteX11" fmla="*/ 132638 w 205318"/>
              <a:gd name="connsiteY11" fmla="*/ 39942 h 204232"/>
              <a:gd name="connsiteX12" fmla="*/ 134522 w 205318"/>
              <a:gd name="connsiteY12" fmla="*/ 38058 h 204232"/>
              <a:gd name="connsiteX13" fmla="*/ 134522 w 205318"/>
              <a:gd name="connsiteY13" fmla="*/ 6783 h 204232"/>
              <a:gd name="connsiteX14" fmla="*/ 128116 w 205318"/>
              <a:gd name="connsiteY14" fmla="*/ 0 h 204232"/>
              <a:gd name="connsiteX15" fmla="*/ 13565 w 205318"/>
              <a:gd name="connsiteY15" fmla="*/ 62551 h 204232"/>
              <a:gd name="connsiteX16" fmla="*/ 97971 w 205318"/>
              <a:gd name="connsiteY16" fmla="*/ 62551 h 204232"/>
              <a:gd name="connsiteX17" fmla="*/ 97971 w 205318"/>
              <a:gd name="connsiteY17" fmla="*/ 158262 h 204232"/>
              <a:gd name="connsiteX18" fmla="*/ 13565 w 205318"/>
              <a:gd name="connsiteY18" fmla="*/ 158262 h 204232"/>
              <a:gd name="connsiteX19" fmla="*/ 121334 w 205318"/>
              <a:gd name="connsiteY19" fmla="*/ 194436 h 204232"/>
              <a:gd name="connsiteX20" fmla="*/ 118696 w 205318"/>
              <a:gd name="connsiteY20" fmla="*/ 197073 h 204232"/>
              <a:gd name="connsiteX21" fmla="*/ 16580 w 205318"/>
              <a:gd name="connsiteY21" fmla="*/ 197073 h 204232"/>
              <a:gd name="connsiteX22" fmla="*/ 13942 w 205318"/>
              <a:gd name="connsiteY22" fmla="*/ 194436 h 204232"/>
              <a:gd name="connsiteX23" fmla="*/ 13942 w 205318"/>
              <a:gd name="connsiteY23" fmla="*/ 162030 h 204232"/>
              <a:gd name="connsiteX24" fmla="*/ 100232 w 205318"/>
              <a:gd name="connsiteY24" fmla="*/ 162030 h 204232"/>
              <a:gd name="connsiteX25" fmla="*/ 102117 w 205318"/>
              <a:gd name="connsiteY25" fmla="*/ 160146 h 204232"/>
              <a:gd name="connsiteX26" fmla="*/ 102117 w 205318"/>
              <a:gd name="connsiteY26" fmla="*/ 60667 h 204232"/>
              <a:gd name="connsiteX27" fmla="*/ 100232 w 205318"/>
              <a:gd name="connsiteY27" fmla="*/ 58783 h 204232"/>
              <a:gd name="connsiteX28" fmla="*/ 13565 w 205318"/>
              <a:gd name="connsiteY28" fmla="*/ 58783 h 204232"/>
              <a:gd name="connsiteX29" fmla="*/ 13565 w 205318"/>
              <a:gd name="connsiteY29" fmla="*/ 39942 h 204232"/>
              <a:gd name="connsiteX30" fmla="*/ 121334 w 205318"/>
              <a:gd name="connsiteY30" fmla="*/ 39942 h 204232"/>
              <a:gd name="connsiteX31" fmla="*/ 131131 w 205318"/>
              <a:gd name="connsiteY31" fmla="*/ 36174 h 204232"/>
              <a:gd name="connsiteX32" fmla="*/ 3768 w 205318"/>
              <a:gd name="connsiteY32" fmla="*/ 36174 h 204232"/>
              <a:gd name="connsiteX33" fmla="*/ 3768 w 205318"/>
              <a:gd name="connsiteY33" fmla="*/ 6783 h 204232"/>
              <a:gd name="connsiteX34" fmla="*/ 6783 w 205318"/>
              <a:gd name="connsiteY34" fmla="*/ 3768 h 204232"/>
              <a:gd name="connsiteX35" fmla="*/ 128116 w 205318"/>
              <a:gd name="connsiteY35" fmla="*/ 3768 h 204232"/>
              <a:gd name="connsiteX36" fmla="*/ 131131 w 205318"/>
              <a:gd name="connsiteY36" fmla="*/ 6783 h 204232"/>
              <a:gd name="connsiteX37" fmla="*/ 70087 w 205318"/>
              <a:gd name="connsiteY37" fmla="*/ 90058 h 204232"/>
              <a:gd name="connsiteX38" fmla="*/ 68203 w 205318"/>
              <a:gd name="connsiteY38" fmla="*/ 91943 h 204232"/>
              <a:gd name="connsiteX39" fmla="*/ 32029 w 205318"/>
              <a:gd name="connsiteY39" fmla="*/ 91943 h 204232"/>
              <a:gd name="connsiteX40" fmla="*/ 30145 w 205318"/>
              <a:gd name="connsiteY40" fmla="*/ 90058 h 204232"/>
              <a:gd name="connsiteX41" fmla="*/ 32029 w 205318"/>
              <a:gd name="connsiteY41" fmla="*/ 88174 h 204232"/>
              <a:gd name="connsiteX42" fmla="*/ 68203 w 205318"/>
              <a:gd name="connsiteY42" fmla="*/ 88174 h 204232"/>
              <a:gd name="connsiteX43" fmla="*/ 70087 w 205318"/>
              <a:gd name="connsiteY43" fmla="*/ 90058 h 204232"/>
              <a:gd name="connsiteX44" fmla="*/ 70087 w 205318"/>
              <a:gd name="connsiteY44" fmla="*/ 110783 h 204232"/>
              <a:gd name="connsiteX45" fmla="*/ 68203 w 205318"/>
              <a:gd name="connsiteY45" fmla="*/ 112667 h 204232"/>
              <a:gd name="connsiteX46" fmla="*/ 32029 w 205318"/>
              <a:gd name="connsiteY46" fmla="*/ 112667 h 204232"/>
              <a:gd name="connsiteX47" fmla="*/ 30145 w 205318"/>
              <a:gd name="connsiteY47" fmla="*/ 110783 h 204232"/>
              <a:gd name="connsiteX48" fmla="*/ 32029 w 205318"/>
              <a:gd name="connsiteY48" fmla="*/ 108899 h 204232"/>
              <a:gd name="connsiteX49" fmla="*/ 68203 w 205318"/>
              <a:gd name="connsiteY49" fmla="*/ 108899 h 204232"/>
              <a:gd name="connsiteX50" fmla="*/ 70087 w 205318"/>
              <a:gd name="connsiteY50" fmla="*/ 110783 h 204232"/>
              <a:gd name="connsiteX51" fmla="*/ 70087 w 205318"/>
              <a:gd name="connsiteY51" fmla="*/ 131131 h 204232"/>
              <a:gd name="connsiteX52" fmla="*/ 68203 w 205318"/>
              <a:gd name="connsiteY52" fmla="*/ 133015 h 204232"/>
              <a:gd name="connsiteX53" fmla="*/ 32029 w 205318"/>
              <a:gd name="connsiteY53" fmla="*/ 133015 h 204232"/>
              <a:gd name="connsiteX54" fmla="*/ 30145 w 205318"/>
              <a:gd name="connsiteY54" fmla="*/ 131131 h 204232"/>
              <a:gd name="connsiteX55" fmla="*/ 32029 w 205318"/>
              <a:gd name="connsiteY55" fmla="*/ 129247 h 204232"/>
              <a:gd name="connsiteX56" fmla="*/ 68203 w 205318"/>
              <a:gd name="connsiteY56" fmla="*/ 129247 h 204232"/>
              <a:gd name="connsiteX57" fmla="*/ 70087 w 205318"/>
              <a:gd name="connsiteY57" fmla="*/ 131131 h 204232"/>
              <a:gd name="connsiteX58" fmla="*/ 167305 w 205318"/>
              <a:gd name="connsiteY58" fmla="*/ 134146 h 204232"/>
              <a:gd name="connsiteX59" fmla="*/ 195566 w 205318"/>
              <a:gd name="connsiteY59" fmla="*/ 106261 h 204232"/>
              <a:gd name="connsiteX60" fmla="*/ 167682 w 205318"/>
              <a:gd name="connsiteY60" fmla="*/ 78000 h 204232"/>
              <a:gd name="connsiteX61" fmla="*/ 139421 w 205318"/>
              <a:gd name="connsiteY61" fmla="*/ 105885 h 204232"/>
              <a:gd name="connsiteX62" fmla="*/ 167305 w 205318"/>
              <a:gd name="connsiteY62" fmla="*/ 134146 h 204232"/>
              <a:gd name="connsiteX63" fmla="*/ 167305 w 205318"/>
              <a:gd name="connsiteY63" fmla="*/ 81769 h 204232"/>
              <a:gd name="connsiteX64" fmla="*/ 191798 w 205318"/>
              <a:gd name="connsiteY64" fmla="*/ 105885 h 204232"/>
              <a:gd name="connsiteX65" fmla="*/ 167682 w 205318"/>
              <a:gd name="connsiteY65" fmla="*/ 130378 h 204232"/>
              <a:gd name="connsiteX66" fmla="*/ 143189 w 205318"/>
              <a:gd name="connsiteY66" fmla="*/ 106261 h 204232"/>
              <a:gd name="connsiteX67" fmla="*/ 167305 w 205318"/>
              <a:gd name="connsiteY67" fmla="*/ 81769 h 204232"/>
              <a:gd name="connsiteX68" fmla="*/ 163914 w 205318"/>
              <a:gd name="connsiteY68" fmla="*/ 94957 h 204232"/>
              <a:gd name="connsiteX69" fmla="*/ 165798 w 205318"/>
              <a:gd name="connsiteY69" fmla="*/ 93073 h 204232"/>
              <a:gd name="connsiteX70" fmla="*/ 177856 w 205318"/>
              <a:gd name="connsiteY70" fmla="*/ 106261 h 204232"/>
              <a:gd name="connsiteX71" fmla="*/ 175972 w 205318"/>
              <a:gd name="connsiteY71" fmla="*/ 108145 h 204232"/>
              <a:gd name="connsiteX72" fmla="*/ 174088 w 205318"/>
              <a:gd name="connsiteY72" fmla="*/ 106261 h 204232"/>
              <a:gd name="connsiteX73" fmla="*/ 165421 w 205318"/>
              <a:gd name="connsiteY73" fmla="*/ 96841 h 204232"/>
              <a:gd name="connsiteX74" fmla="*/ 163914 w 205318"/>
              <a:gd name="connsiteY74" fmla="*/ 94957 h 204232"/>
              <a:gd name="connsiteX75" fmla="*/ 203479 w 205318"/>
              <a:gd name="connsiteY75" fmla="*/ 154117 h 204232"/>
              <a:gd name="connsiteX76" fmla="*/ 190668 w 205318"/>
              <a:gd name="connsiteY76" fmla="*/ 140175 h 204232"/>
              <a:gd name="connsiteX77" fmla="*/ 180494 w 205318"/>
              <a:gd name="connsiteY77" fmla="*/ 139798 h 204232"/>
              <a:gd name="connsiteX78" fmla="*/ 139044 w 205318"/>
              <a:gd name="connsiteY78" fmla="*/ 177856 h 204232"/>
              <a:gd name="connsiteX79" fmla="*/ 136783 w 205318"/>
              <a:gd name="connsiteY79" fmla="*/ 182754 h 204232"/>
              <a:gd name="connsiteX80" fmla="*/ 138667 w 205318"/>
              <a:gd name="connsiteY80" fmla="*/ 188030 h 204232"/>
              <a:gd name="connsiteX81" fmla="*/ 151479 w 205318"/>
              <a:gd name="connsiteY81" fmla="*/ 201972 h 204232"/>
              <a:gd name="connsiteX82" fmla="*/ 156754 w 205318"/>
              <a:gd name="connsiteY82" fmla="*/ 204233 h 204232"/>
              <a:gd name="connsiteX83" fmla="*/ 157131 w 205318"/>
              <a:gd name="connsiteY83" fmla="*/ 204233 h 204232"/>
              <a:gd name="connsiteX84" fmla="*/ 162030 w 205318"/>
              <a:gd name="connsiteY84" fmla="*/ 202349 h 204232"/>
              <a:gd name="connsiteX85" fmla="*/ 203479 w 205318"/>
              <a:gd name="connsiteY85" fmla="*/ 164291 h 204232"/>
              <a:gd name="connsiteX86" fmla="*/ 203479 w 205318"/>
              <a:gd name="connsiteY86" fmla="*/ 154117 h 204232"/>
              <a:gd name="connsiteX87" fmla="*/ 159015 w 205318"/>
              <a:gd name="connsiteY87" fmla="*/ 199711 h 204232"/>
              <a:gd name="connsiteX88" fmla="*/ 154117 w 205318"/>
              <a:gd name="connsiteY88" fmla="*/ 199711 h 204232"/>
              <a:gd name="connsiteX89" fmla="*/ 141305 w 205318"/>
              <a:gd name="connsiteY89" fmla="*/ 185769 h 204232"/>
              <a:gd name="connsiteX90" fmla="*/ 141682 w 205318"/>
              <a:gd name="connsiteY90" fmla="*/ 180870 h 204232"/>
              <a:gd name="connsiteX91" fmla="*/ 160899 w 205318"/>
              <a:gd name="connsiteY91" fmla="*/ 163160 h 204232"/>
              <a:gd name="connsiteX92" fmla="*/ 178610 w 205318"/>
              <a:gd name="connsiteY92" fmla="*/ 182001 h 204232"/>
              <a:gd name="connsiteX93" fmla="*/ 200465 w 205318"/>
              <a:gd name="connsiteY93" fmla="*/ 161653 h 204232"/>
              <a:gd name="connsiteX94" fmla="*/ 181247 w 205318"/>
              <a:gd name="connsiteY94" fmla="*/ 179363 h 204232"/>
              <a:gd name="connsiteX95" fmla="*/ 163537 w 205318"/>
              <a:gd name="connsiteY95" fmla="*/ 160146 h 204232"/>
              <a:gd name="connsiteX96" fmla="*/ 183131 w 205318"/>
              <a:gd name="connsiteY96" fmla="*/ 142059 h 204232"/>
              <a:gd name="connsiteX97" fmla="*/ 188030 w 205318"/>
              <a:gd name="connsiteY97" fmla="*/ 142059 h 204232"/>
              <a:gd name="connsiteX98" fmla="*/ 200842 w 205318"/>
              <a:gd name="connsiteY98" fmla="*/ 156001 h 204232"/>
              <a:gd name="connsiteX99" fmla="*/ 200465 w 205318"/>
              <a:gd name="connsiteY99" fmla="*/ 161653 h 20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05318" h="204232">
                <a:moveTo>
                  <a:pt x="128116" y="0"/>
                </a:moveTo>
                <a:lnTo>
                  <a:pt x="6783" y="0"/>
                </a:lnTo>
                <a:cubicBezTo>
                  <a:pt x="3015" y="0"/>
                  <a:pt x="0" y="3015"/>
                  <a:pt x="0" y="6783"/>
                </a:cubicBezTo>
                <a:lnTo>
                  <a:pt x="0" y="38058"/>
                </a:lnTo>
                <a:cubicBezTo>
                  <a:pt x="0" y="39189"/>
                  <a:pt x="754" y="39942"/>
                  <a:pt x="1884" y="39942"/>
                </a:cubicBezTo>
                <a:lnTo>
                  <a:pt x="9797" y="39942"/>
                </a:lnTo>
                <a:lnTo>
                  <a:pt x="9797" y="194436"/>
                </a:lnTo>
                <a:cubicBezTo>
                  <a:pt x="9797" y="198204"/>
                  <a:pt x="12812" y="200842"/>
                  <a:pt x="16203" y="200842"/>
                </a:cubicBezTo>
                <a:lnTo>
                  <a:pt x="118319" y="200842"/>
                </a:lnTo>
                <a:cubicBezTo>
                  <a:pt x="122088" y="200842"/>
                  <a:pt x="124725" y="197827"/>
                  <a:pt x="124725" y="194436"/>
                </a:cubicBezTo>
                <a:lnTo>
                  <a:pt x="124725" y="39942"/>
                </a:lnTo>
                <a:lnTo>
                  <a:pt x="132638" y="39942"/>
                </a:lnTo>
                <a:cubicBezTo>
                  <a:pt x="133769" y="39942"/>
                  <a:pt x="134522" y="39189"/>
                  <a:pt x="134522" y="38058"/>
                </a:cubicBezTo>
                <a:lnTo>
                  <a:pt x="134522" y="6783"/>
                </a:lnTo>
                <a:cubicBezTo>
                  <a:pt x="134899" y="3015"/>
                  <a:pt x="131885" y="0"/>
                  <a:pt x="128116" y="0"/>
                </a:cubicBezTo>
                <a:close/>
                <a:moveTo>
                  <a:pt x="13565" y="62551"/>
                </a:moveTo>
                <a:lnTo>
                  <a:pt x="97971" y="62551"/>
                </a:lnTo>
                <a:lnTo>
                  <a:pt x="97971" y="158262"/>
                </a:lnTo>
                <a:lnTo>
                  <a:pt x="13565" y="158262"/>
                </a:lnTo>
                <a:close/>
                <a:moveTo>
                  <a:pt x="121334" y="194436"/>
                </a:moveTo>
                <a:cubicBezTo>
                  <a:pt x="121334" y="195943"/>
                  <a:pt x="120203" y="197073"/>
                  <a:pt x="118696" y="197073"/>
                </a:cubicBezTo>
                <a:lnTo>
                  <a:pt x="16580" y="197073"/>
                </a:lnTo>
                <a:cubicBezTo>
                  <a:pt x="15073" y="197073"/>
                  <a:pt x="13942" y="195943"/>
                  <a:pt x="13942" y="194436"/>
                </a:cubicBezTo>
                <a:lnTo>
                  <a:pt x="13942" y="162030"/>
                </a:lnTo>
                <a:lnTo>
                  <a:pt x="100232" y="162030"/>
                </a:lnTo>
                <a:cubicBezTo>
                  <a:pt x="101363" y="162030"/>
                  <a:pt x="102117" y="161276"/>
                  <a:pt x="102117" y="160146"/>
                </a:cubicBezTo>
                <a:lnTo>
                  <a:pt x="102117" y="60667"/>
                </a:lnTo>
                <a:cubicBezTo>
                  <a:pt x="102117" y="59537"/>
                  <a:pt x="101363" y="58783"/>
                  <a:pt x="100232" y="58783"/>
                </a:cubicBezTo>
                <a:lnTo>
                  <a:pt x="13565" y="58783"/>
                </a:lnTo>
                <a:lnTo>
                  <a:pt x="13565" y="39942"/>
                </a:lnTo>
                <a:lnTo>
                  <a:pt x="121334" y="39942"/>
                </a:lnTo>
                <a:close/>
                <a:moveTo>
                  <a:pt x="131131" y="36174"/>
                </a:moveTo>
                <a:lnTo>
                  <a:pt x="3768" y="36174"/>
                </a:lnTo>
                <a:lnTo>
                  <a:pt x="3768" y="6783"/>
                </a:lnTo>
                <a:cubicBezTo>
                  <a:pt x="3768" y="5275"/>
                  <a:pt x="5275" y="3768"/>
                  <a:pt x="6783" y="3768"/>
                </a:cubicBezTo>
                <a:lnTo>
                  <a:pt x="128116" y="3768"/>
                </a:lnTo>
                <a:cubicBezTo>
                  <a:pt x="129624" y="3768"/>
                  <a:pt x="131131" y="5275"/>
                  <a:pt x="131131" y="6783"/>
                </a:cubicBezTo>
                <a:close/>
                <a:moveTo>
                  <a:pt x="70087" y="90058"/>
                </a:moveTo>
                <a:cubicBezTo>
                  <a:pt x="70087" y="91189"/>
                  <a:pt x="69334" y="91943"/>
                  <a:pt x="68203" y="91943"/>
                </a:cubicBezTo>
                <a:lnTo>
                  <a:pt x="32029" y="91943"/>
                </a:lnTo>
                <a:cubicBezTo>
                  <a:pt x="30899" y="91943"/>
                  <a:pt x="30145" y="91189"/>
                  <a:pt x="30145" y="90058"/>
                </a:cubicBezTo>
                <a:cubicBezTo>
                  <a:pt x="30145" y="88928"/>
                  <a:pt x="30899" y="88174"/>
                  <a:pt x="32029" y="88174"/>
                </a:cubicBezTo>
                <a:lnTo>
                  <a:pt x="68203" y="88174"/>
                </a:lnTo>
                <a:cubicBezTo>
                  <a:pt x="69334" y="88174"/>
                  <a:pt x="70087" y="88928"/>
                  <a:pt x="70087" y="90058"/>
                </a:cubicBezTo>
                <a:close/>
                <a:moveTo>
                  <a:pt x="70087" y="110783"/>
                </a:moveTo>
                <a:cubicBezTo>
                  <a:pt x="70087" y="111914"/>
                  <a:pt x="69334" y="112667"/>
                  <a:pt x="68203" y="112667"/>
                </a:cubicBezTo>
                <a:lnTo>
                  <a:pt x="32029" y="112667"/>
                </a:lnTo>
                <a:cubicBezTo>
                  <a:pt x="30899" y="112667"/>
                  <a:pt x="30145" y="111914"/>
                  <a:pt x="30145" y="110783"/>
                </a:cubicBezTo>
                <a:cubicBezTo>
                  <a:pt x="30145" y="109653"/>
                  <a:pt x="30899" y="108899"/>
                  <a:pt x="32029" y="108899"/>
                </a:cubicBezTo>
                <a:lnTo>
                  <a:pt x="68203" y="108899"/>
                </a:lnTo>
                <a:cubicBezTo>
                  <a:pt x="69334" y="108899"/>
                  <a:pt x="70087" y="109653"/>
                  <a:pt x="70087" y="110783"/>
                </a:cubicBezTo>
                <a:close/>
                <a:moveTo>
                  <a:pt x="70087" y="131131"/>
                </a:moveTo>
                <a:cubicBezTo>
                  <a:pt x="70087" y="132262"/>
                  <a:pt x="69334" y="133015"/>
                  <a:pt x="68203" y="133015"/>
                </a:cubicBezTo>
                <a:lnTo>
                  <a:pt x="32029" y="133015"/>
                </a:lnTo>
                <a:cubicBezTo>
                  <a:pt x="30899" y="133015"/>
                  <a:pt x="30145" y="132262"/>
                  <a:pt x="30145" y="131131"/>
                </a:cubicBezTo>
                <a:cubicBezTo>
                  <a:pt x="30145" y="130001"/>
                  <a:pt x="30899" y="129247"/>
                  <a:pt x="32029" y="129247"/>
                </a:cubicBezTo>
                <a:lnTo>
                  <a:pt x="68203" y="129247"/>
                </a:lnTo>
                <a:cubicBezTo>
                  <a:pt x="69334" y="129624"/>
                  <a:pt x="70087" y="130378"/>
                  <a:pt x="70087" y="131131"/>
                </a:cubicBezTo>
                <a:close/>
                <a:moveTo>
                  <a:pt x="167305" y="134146"/>
                </a:moveTo>
                <a:cubicBezTo>
                  <a:pt x="182754" y="134146"/>
                  <a:pt x="195189" y="121711"/>
                  <a:pt x="195566" y="106261"/>
                </a:cubicBezTo>
                <a:cubicBezTo>
                  <a:pt x="195566" y="90812"/>
                  <a:pt x="183131" y="78377"/>
                  <a:pt x="167682" y="78000"/>
                </a:cubicBezTo>
                <a:cubicBezTo>
                  <a:pt x="152233" y="78000"/>
                  <a:pt x="139798" y="90435"/>
                  <a:pt x="139421" y="105885"/>
                </a:cubicBezTo>
                <a:cubicBezTo>
                  <a:pt x="139421" y="121334"/>
                  <a:pt x="151856" y="134146"/>
                  <a:pt x="167305" y="134146"/>
                </a:cubicBezTo>
                <a:close/>
                <a:moveTo>
                  <a:pt x="167305" y="81769"/>
                </a:moveTo>
                <a:cubicBezTo>
                  <a:pt x="180870" y="81769"/>
                  <a:pt x="191421" y="92696"/>
                  <a:pt x="191798" y="105885"/>
                </a:cubicBezTo>
                <a:cubicBezTo>
                  <a:pt x="191798" y="119450"/>
                  <a:pt x="180870" y="130001"/>
                  <a:pt x="167682" y="130378"/>
                </a:cubicBezTo>
                <a:cubicBezTo>
                  <a:pt x="154117" y="130378"/>
                  <a:pt x="143566" y="119450"/>
                  <a:pt x="143189" y="106261"/>
                </a:cubicBezTo>
                <a:cubicBezTo>
                  <a:pt x="142812" y="92696"/>
                  <a:pt x="153740" y="81769"/>
                  <a:pt x="167305" y="81769"/>
                </a:cubicBezTo>
                <a:close/>
                <a:moveTo>
                  <a:pt x="163914" y="94957"/>
                </a:moveTo>
                <a:cubicBezTo>
                  <a:pt x="163914" y="93827"/>
                  <a:pt x="165044" y="93073"/>
                  <a:pt x="165798" y="93073"/>
                </a:cubicBezTo>
                <a:cubicBezTo>
                  <a:pt x="172581" y="93450"/>
                  <a:pt x="177856" y="99479"/>
                  <a:pt x="177856" y="106261"/>
                </a:cubicBezTo>
                <a:cubicBezTo>
                  <a:pt x="177856" y="107392"/>
                  <a:pt x="177102" y="108145"/>
                  <a:pt x="175972" y="108145"/>
                </a:cubicBezTo>
                <a:cubicBezTo>
                  <a:pt x="174841" y="108145"/>
                  <a:pt x="174088" y="107392"/>
                  <a:pt x="174088" y="106261"/>
                </a:cubicBezTo>
                <a:cubicBezTo>
                  <a:pt x="174088" y="101363"/>
                  <a:pt x="170320" y="97218"/>
                  <a:pt x="165421" y="96841"/>
                </a:cubicBezTo>
                <a:cubicBezTo>
                  <a:pt x="164291" y="96841"/>
                  <a:pt x="163537" y="95711"/>
                  <a:pt x="163914" y="94957"/>
                </a:cubicBezTo>
                <a:close/>
                <a:moveTo>
                  <a:pt x="203479" y="154117"/>
                </a:moveTo>
                <a:lnTo>
                  <a:pt x="190668" y="140175"/>
                </a:lnTo>
                <a:cubicBezTo>
                  <a:pt x="188030" y="137160"/>
                  <a:pt x="183131" y="137160"/>
                  <a:pt x="180494" y="139798"/>
                </a:cubicBezTo>
                <a:lnTo>
                  <a:pt x="139044" y="177856"/>
                </a:lnTo>
                <a:cubicBezTo>
                  <a:pt x="137537" y="178986"/>
                  <a:pt x="136783" y="180870"/>
                  <a:pt x="136783" y="182754"/>
                </a:cubicBezTo>
                <a:cubicBezTo>
                  <a:pt x="136783" y="184638"/>
                  <a:pt x="137537" y="186523"/>
                  <a:pt x="138667" y="188030"/>
                </a:cubicBezTo>
                <a:lnTo>
                  <a:pt x="151479" y="201972"/>
                </a:lnTo>
                <a:cubicBezTo>
                  <a:pt x="152986" y="203479"/>
                  <a:pt x="154493" y="204233"/>
                  <a:pt x="156754" y="204233"/>
                </a:cubicBezTo>
                <a:lnTo>
                  <a:pt x="157131" y="204233"/>
                </a:lnTo>
                <a:cubicBezTo>
                  <a:pt x="159015" y="204233"/>
                  <a:pt x="160899" y="203479"/>
                  <a:pt x="162030" y="202349"/>
                </a:cubicBezTo>
                <a:lnTo>
                  <a:pt x="203479" y="164291"/>
                </a:lnTo>
                <a:cubicBezTo>
                  <a:pt x="205740" y="161653"/>
                  <a:pt x="206117" y="157131"/>
                  <a:pt x="203479" y="154117"/>
                </a:cubicBezTo>
                <a:close/>
                <a:moveTo>
                  <a:pt x="159015" y="199711"/>
                </a:moveTo>
                <a:cubicBezTo>
                  <a:pt x="157508" y="201218"/>
                  <a:pt x="155247" y="200842"/>
                  <a:pt x="154117" y="199711"/>
                </a:cubicBezTo>
                <a:lnTo>
                  <a:pt x="141305" y="185769"/>
                </a:lnTo>
                <a:cubicBezTo>
                  <a:pt x="140175" y="184262"/>
                  <a:pt x="140175" y="182001"/>
                  <a:pt x="141682" y="180870"/>
                </a:cubicBezTo>
                <a:lnTo>
                  <a:pt x="160899" y="163160"/>
                </a:lnTo>
                <a:lnTo>
                  <a:pt x="178610" y="182001"/>
                </a:lnTo>
                <a:close/>
                <a:moveTo>
                  <a:pt x="200465" y="161653"/>
                </a:moveTo>
                <a:lnTo>
                  <a:pt x="181247" y="179363"/>
                </a:lnTo>
                <a:lnTo>
                  <a:pt x="163537" y="160146"/>
                </a:lnTo>
                <a:lnTo>
                  <a:pt x="183131" y="142059"/>
                </a:lnTo>
                <a:cubicBezTo>
                  <a:pt x="184638" y="140552"/>
                  <a:pt x="186899" y="140928"/>
                  <a:pt x="188030" y="142059"/>
                </a:cubicBezTo>
                <a:lnTo>
                  <a:pt x="200842" y="156001"/>
                </a:lnTo>
                <a:cubicBezTo>
                  <a:pt x="201972" y="158262"/>
                  <a:pt x="201595" y="160523"/>
                  <a:pt x="200465" y="161653"/>
                </a:cubicBezTo>
                <a:close/>
              </a:path>
            </a:pathLst>
          </a:custGeom>
          <a:solidFill>
            <a:srgbClr val="4472C4"/>
          </a:solidFill>
          <a:ln w="12700" cap="flat">
            <a:solidFill>
              <a:srgbClr val="4472C4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X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sp>
        <p:nvSpPr>
          <p:cNvPr id="46" name="Forma libre 151">
            <a:extLst>
              <a:ext uri="{FF2B5EF4-FFF2-40B4-BE49-F238E27FC236}">
                <a16:creationId xmlns:a16="http://schemas.microsoft.com/office/drawing/2014/main" id="{346C41DA-42F1-284D-8C35-97FDFD27B691}"/>
              </a:ext>
            </a:extLst>
          </p:cNvPr>
          <p:cNvSpPr/>
          <p:nvPr/>
        </p:nvSpPr>
        <p:spPr>
          <a:xfrm>
            <a:off x="8873708" y="4231259"/>
            <a:ext cx="1116604" cy="789008"/>
          </a:xfrm>
          <a:custGeom>
            <a:avLst/>
            <a:gdLst>
              <a:gd name="connsiteX0" fmla="*/ 742303 w 736745"/>
              <a:gd name="connsiteY0" fmla="*/ 128244 h 520594"/>
              <a:gd name="connsiteX1" fmla="*/ 728330 w 736745"/>
              <a:gd name="connsiteY1" fmla="*/ 124435 h 520594"/>
              <a:gd name="connsiteX2" fmla="*/ 584793 w 736745"/>
              <a:gd name="connsiteY2" fmla="*/ 156179 h 520594"/>
              <a:gd name="connsiteX3" fmla="*/ 161798 w 736745"/>
              <a:gd name="connsiteY3" fmla="*/ 156179 h 520594"/>
              <a:gd name="connsiteX4" fmla="*/ 18260 w 736745"/>
              <a:gd name="connsiteY4" fmla="*/ 124435 h 520594"/>
              <a:gd name="connsiteX5" fmla="*/ 4287 w 736745"/>
              <a:gd name="connsiteY5" fmla="*/ 128244 h 520594"/>
              <a:gd name="connsiteX6" fmla="*/ 476 w 736745"/>
              <a:gd name="connsiteY6" fmla="*/ 142211 h 520594"/>
              <a:gd name="connsiteX7" fmla="*/ 85583 w 736745"/>
              <a:gd name="connsiteY7" fmla="*/ 479964 h 520594"/>
              <a:gd name="connsiteX8" fmla="*/ 97016 w 736745"/>
              <a:gd name="connsiteY8" fmla="*/ 491390 h 520594"/>
              <a:gd name="connsiteX9" fmla="*/ 185933 w 736745"/>
              <a:gd name="connsiteY9" fmla="*/ 510436 h 520594"/>
              <a:gd name="connsiteX10" fmla="*/ 371390 w 736745"/>
              <a:gd name="connsiteY10" fmla="*/ 530753 h 520594"/>
              <a:gd name="connsiteX11" fmla="*/ 558116 w 736745"/>
              <a:gd name="connsiteY11" fmla="*/ 510436 h 520594"/>
              <a:gd name="connsiteX12" fmla="*/ 644494 w 736745"/>
              <a:gd name="connsiteY12" fmla="*/ 491390 h 520594"/>
              <a:gd name="connsiteX13" fmla="*/ 655926 w 736745"/>
              <a:gd name="connsiteY13" fmla="*/ 479964 h 520594"/>
              <a:gd name="connsiteX14" fmla="*/ 744844 w 736745"/>
              <a:gd name="connsiteY14" fmla="*/ 142211 h 520594"/>
              <a:gd name="connsiteX15" fmla="*/ 742303 w 736745"/>
              <a:gd name="connsiteY15" fmla="*/ 128244 h 520594"/>
              <a:gd name="connsiteX16" fmla="*/ 629251 w 736745"/>
              <a:gd name="connsiteY16" fmla="*/ 463456 h 520594"/>
              <a:gd name="connsiteX17" fmla="*/ 551765 w 736745"/>
              <a:gd name="connsiteY17" fmla="*/ 481233 h 520594"/>
              <a:gd name="connsiteX18" fmla="*/ 192285 w 736745"/>
              <a:gd name="connsiteY18" fmla="*/ 481233 h 520594"/>
              <a:gd name="connsiteX19" fmla="*/ 113529 w 736745"/>
              <a:gd name="connsiteY19" fmla="*/ 463456 h 520594"/>
              <a:gd name="connsiteX20" fmla="*/ 37314 w 736745"/>
              <a:gd name="connsiteY20" fmla="*/ 158718 h 520594"/>
              <a:gd name="connsiteX21" fmla="*/ 156717 w 736745"/>
              <a:gd name="connsiteY21" fmla="*/ 185382 h 520594"/>
              <a:gd name="connsiteX22" fmla="*/ 593684 w 736745"/>
              <a:gd name="connsiteY22" fmla="*/ 185382 h 520594"/>
              <a:gd name="connsiteX23" fmla="*/ 711818 w 736745"/>
              <a:gd name="connsiteY23" fmla="*/ 158718 h 520594"/>
              <a:gd name="connsiteX24" fmla="*/ 629251 w 736745"/>
              <a:gd name="connsiteY24" fmla="*/ 463456 h 520594"/>
              <a:gd name="connsiteX25" fmla="*/ 448875 w 736745"/>
              <a:gd name="connsiteY25" fmla="*/ 307277 h 520594"/>
              <a:gd name="connsiteX26" fmla="*/ 423470 w 736745"/>
              <a:gd name="connsiteY26" fmla="*/ 307277 h 520594"/>
              <a:gd name="connsiteX27" fmla="*/ 423470 w 736745"/>
              <a:gd name="connsiteY27" fmla="*/ 281882 h 520594"/>
              <a:gd name="connsiteX28" fmla="*/ 373930 w 736745"/>
              <a:gd name="connsiteY28" fmla="*/ 232364 h 520594"/>
              <a:gd name="connsiteX29" fmla="*/ 324390 w 736745"/>
              <a:gd name="connsiteY29" fmla="*/ 281882 h 520594"/>
              <a:gd name="connsiteX30" fmla="*/ 324390 w 736745"/>
              <a:gd name="connsiteY30" fmla="*/ 307277 h 520594"/>
              <a:gd name="connsiteX31" fmla="*/ 298985 w 736745"/>
              <a:gd name="connsiteY31" fmla="*/ 307277 h 520594"/>
              <a:gd name="connsiteX32" fmla="*/ 249446 w 736745"/>
              <a:gd name="connsiteY32" fmla="*/ 356798 h 520594"/>
              <a:gd name="connsiteX33" fmla="*/ 298985 w 736745"/>
              <a:gd name="connsiteY33" fmla="*/ 406318 h 520594"/>
              <a:gd name="connsiteX34" fmla="*/ 324390 w 736745"/>
              <a:gd name="connsiteY34" fmla="*/ 406318 h 520594"/>
              <a:gd name="connsiteX35" fmla="*/ 324390 w 736745"/>
              <a:gd name="connsiteY35" fmla="*/ 431713 h 520594"/>
              <a:gd name="connsiteX36" fmla="*/ 373930 w 736745"/>
              <a:gd name="connsiteY36" fmla="*/ 481233 h 520594"/>
              <a:gd name="connsiteX37" fmla="*/ 423470 w 736745"/>
              <a:gd name="connsiteY37" fmla="*/ 431713 h 520594"/>
              <a:gd name="connsiteX38" fmla="*/ 423470 w 736745"/>
              <a:gd name="connsiteY38" fmla="*/ 406318 h 520594"/>
              <a:gd name="connsiteX39" fmla="*/ 448875 w 736745"/>
              <a:gd name="connsiteY39" fmla="*/ 406318 h 520594"/>
              <a:gd name="connsiteX40" fmla="*/ 498415 w 736745"/>
              <a:gd name="connsiteY40" fmla="*/ 356798 h 520594"/>
              <a:gd name="connsiteX41" fmla="*/ 448875 w 736745"/>
              <a:gd name="connsiteY41" fmla="*/ 307277 h 520594"/>
              <a:gd name="connsiteX42" fmla="*/ 448875 w 736745"/>
              <a:gd name="connsiteY42" fmla="*/ 375844 h 520594"/>
              <a:gd name="connsiteX43" fmla="*/ 408227 w 736745"/>
              <a:gd name="connsiteY43" fmla="*/ 375844 h 520594"/>
              <a:gd name="connsiteX44" fmla="*/ 392984 w 736745"/>
              <a:gd name="connsiteY44" fmla="*/ 391082 h 520594"/>
              <a:gd name="connsiteX45" fmla="*/ 392984 w 736745"/>
              <a:gd name="connsiteY45" fmla="*/ 431713 h 520594"/>
              <a:gd name="connsiteX46" fmla="*/ 373930 w 736745"/>
              <a:gd name="connsiteY46" fmla="*/ 450759 h 520594"/>
              <a:gd name="connsiteX47" fmla="*/ 354877 w 736745"/>
              <a:gd name="connsiteY47" fmla="*/ 431713 h 520594"/>
              <a:gd name="connsiteX48" fmla="*/ 354877 w 736745"/>
              <a:gd name="connsiteY48" fmla="*/ 391082 h 520594"/>
              <a:gd name="connsiteX49" fmla="*/ 339634 w 736745"/>
              <a:gd name="connsiteY49" fmla="*/ 375844 h 520594"/>
              <a:gd name="connsiteX50" fmla="*/ 298985 w 736745"/>
              <a:gd name="connsiteY50" fmla="*/ 375844 h 520594"/>
              <a:gd name="connsiteX51" fmla="*/ 279932 w 736745"/>
              <a:gd name="connsiteY51" fmla="*/ 356798 h 520594"/>
              <a:gd name="connsiteX52" fmla="*/ 298985 w 736745"/>
              <a:gd name="connsiteY52" fmla="*/ 337751 h 520594"/>
              <a:gd name="connsiteX53" fmla="*/ 339634 w 736745"/>
              <a:gd name="connsiteY53" fmla="*/ 337751 h 520594"/>
              <a:gd name="connsiteX54" fmla="*/ 354877 w 736745"/>
              <a:gd name="connsiteY54" fmla="*/ 322515 h 520594"/>
              <a:gd name="connsiteX55" fmla="*/ 354877 w 736745"/>
              <a:gd name="connsiteY55" fmla="*/ 281882 h 520594"/>
              <a:gd name="connsiteX56" fmla="*/ 373930 w 736745"/>
              <a:gd name="connsiteY56" fmla="*/ 262836 h 520594"/>
              <a:gd name="connsiteX57" fmla="*/ 392984 w 736745"/>
              <a:gd name="connsiteY57" fmla="*/ 281882 h 520594"/>
              <a:gd name="connsiteX58" fmla="*/ 392984 w 736745"/>
              <a:gd name="connsiteY58" fmla="*/ 322515 h 520594"/>
              <a:gd name="connsiteX59" fmla="*/ 408227 w 736745"/>
              <a:gd name="connsiteY59" fmla="*/ 337751 h 520594"/>
              <a:gd name="connsiteX60" fmla="*/ 448875 w 736745"/>
              <a:gd name="connsiteY60" fmla="*/ 337751 h 520594"/>
              <a:gd name="connsiteX61" fmla="*/ 467929 w 736745"/>
              <a:gd name="connsiteY61" fmla="*/ 356798 h 520594"/>
              <a:gd name="connsiteX62" fmla="*/ 448875 w 736745"/>
              <a:gd name="connsiteY62" fmla="*/ 375844 h 520594"/>
              <a:gd name="connsiteX63" fmla="*/ 130042 w 736745"/>
              <a:gd name="connsiteY63" fmla="*/ 106659 h 520594"/>
              <a:gd name="connsiteX64" fmla="*/ 239283 w 736745"/>
              <a:gd name="connsiteY64" fmla="*/ 0 h 520594"/>
              <a:gd name="connsiteX65" fmla="*/ 506036 w 736745"/>
              <a:gd name="connsiteY65" fmla="*/ 0 h 520594"/>
              <a:gd name="connsiteX66" fmla="*/ 615277 w 736745"/>
              <a:gd name="connsiteY66" fmla="*/ 106659 h 520594"/>
              <a:gd name="connsiteX67" fmla="*/ 600035 w 736745"/>
              <a:gd name="connsiteY67" fmla="*/ 121895 h 520594"/>
              <a:gd name="connsiteX68" fmla="*/ 584793 w 736745"/>
              <a:gd name="connsiteY68" fmla="*/ 106659 h 520594"/>
              <a:gd name="connsiteX69" fmla="*/ 506036 w 736745"/>
              <a:gd name="connsiteY69" fmla="*/ 30474 h 520594"/>
              <a:gd name="connsiteX70" fmla="*/ 239283 w 736745"/>
              <a:gd name="connsiteY70" fmla="*/ 30474 h 520594"/>
              <a:gd name="connsiteX71" fmla="*/ 160528 w 736745"/>
              <a:gd name="connsiteY71" fmla="*/ 106659 h 520594"/>
              <a:gd name="connsiteX72" fmla="*/ 145285 w 736745"/>
              <a:gd name="connsiteY72" fmla="*/ 121895 h 520594"/>
              <a:gd name="connsiteX73" fmla="*/ 130042 w 736745"/>
              <a:gd name="connsiteY73" fmla="*/ 106659 h 52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736745" h="520594">
                <a:moveTo>
                  <a:pt x="742303" y="128244"/>
                </a:moveTo>
                <a:cubicBezTo>
                  <a:pt x="738493" y="124435"/>
                  <a:pt x="733411" y="123165"/>
                  <a:pt x="728330" y="124435"/>
                </a:cubicBezTo>
                <a:lnTo>
                  <a:pt x="584793" y="156179"/>
                </a:lnTo>
                <a:cubicBezTo>
                  <a:pt x="446335" y="186652"/>
                  <a:pt x="300256" y="186652"/>
                  <a:pt x="161798" y="156179"/>
                </a:cubicBezTo>
                <a:lnTo>
                  <a:pt x="18260" y="124435"/>
                </a:lnTo>
                <a:cubicBezTo>
                  <a:pt x="13179" y="123165"/>
                  <a:pt x="8098" y="124435"/>
                  <a:pt x="4287" y="128244"/>
                </a:cubicBezTo>
                <a:cubicBezTo>
                  <a:pt x="476" y="132054"/>
                  <a:pt x="-794" y="137133"/>
                  <a:pt x="476" y="142211"/>
                </a:cubicBezTo>
                <a:lnTo>
                  <a:pt x="85583" y="479964"/>
                </a:lnTo>
                <a:cubicBezTo>
                  <a:pt x="86853" y="485041"/>
                  <a:pt x="91934" y="490121"/>
                  <a:pt x="97016" y="491390"/>
                </a:cubicBezTo>
                <a:lnTo>
                  <a:pt x="185933" y="510436"/>
                </a:lnTo>
                <a:cubicBezTo>
                  <a:pt x="246905" y="524405"/>
                  <a:pt x="309147" y="530753"/>
                  <a:pt x="371390" y="530753"/>
                </a:cubicBezTo>
                <a:cubicBezTo>
                  <a:pt x="433632" y="530753"/>
                  <a:pt x="497145" y="524405"/>
                  <a:pt x="558116" y="510436"/>
                </a:cubicBezTo>
                <a:lnTo>
                  <a:pt x="644494" y="491390"/>
                </a:lnTo>
                <a:cubicBezTo>
                  <a:pt x="649575" y="490121"/>
                  <a:pt x="654657" y="486312"/>
                  <a:pt x="655926" y="479964"/>
                </a:cubicBezTo>
                <a:lnTo>
                  <a:pt x="744844" y="142211"/>
                </a:lnTo>
                <a:cubicBezTo>
                  <a:pt x="747384" y="137133"/>
                  <a:pt x="746114" y="132054"/>
                  <a:pt x="742303" y="128244"/>
                </a:cubicBezTo>
                <a:close/>
                <a:moveTo>
                  <a:pt x="629251" y="463456"/>
                </a:moveTo>
                <a:lnTo>
                  <a:pt x="551765" y="481233"/>
                </a:lnTo>
                <a:cubicBezTo>
                  <a:pt x="433632" y="506628"/>
                  <a:pt x="309147" y="507897"/>
                  <a:pt x="192285" y="481233"/>
                </a:cubicBezTo>
                <a:lnTo>
                  <a:pt x="113529" y="463456"/>
                </a:lnTo>
                <a:lnTo>
                  <a:pt x="37314" y="158718"/>
                </a:lnTo>
                <a:lnTo>
                  <a:pt x="156717" y="185382"/>
                </a:lnTo>
                <a:cubicBezTo>
                  <a:pt x="298985" y="217126"/>
                  <a:pt x="450145" y="217126"/>
                  <a:pt x="593684" y="185382"/>
                </a:cubicBezTo>
                <a:lnTo>
                  <a:pt x="711818" y="158718"/>
                </a:lnTo>
                <a:lnTo>
                  <a:pt x="629251" y="463456"/>
                </a:lnTo>
                <a:close/>
                <a:moveTo>
                  <a:pt x="448875" y="307277"/>
                </a:moveTo>
                <a:lnTo>
                  <a:pt x="423470" y="307277"/>
                </a:lnTo>
                <a:lnTo>
                  <a:pt x="423470" y="281882"/>
                </a:lnTo>
                <a:cubicBezTo>
                  <a:pt x="423470" y="253949"/>
                  <a:pt x="400605" y="232364"/>
                  <a:pt x="373930" y="232364"/>
                </a:cubicBezTo>
                <a:cubicBezTo>
                  <a:pt x="345985" y="232364"/>
                  <a:pt x="324390" y="255218"/>
                  <a:pt x="324390" y="281882"/>
                </a:cubicBezTo>
                <a:lnTo>
                  <a:pt x="324390" y="307277"/>
                </a:lnTo>
                <a:lnTo>
                  <a:pt x="298985" y="307277"/>
                </a:lnTo>
                <a:cubicBezTo>
                  <a:pt x="271040" y="307277"/>
                  <a:pt x="249446" y="330133"/>
                  <a:pt x="249446" y="356798"/>
                </a:cubicBezTo>
                <a:cubicBezTo>
                  <a:pt x="249446" y="384733"/>
                  <a:pt x="272310" y="406318"/>
                  <a:pt x="298985" y="406318"/>
                </a:cubicBezTo>
                <a:lnTo>
                  <a:pt x="324390" y="406318"/>
                </a:lnTo>
                <a:lnTo>
                  <a:pt x="324390" y="431713"/>
                </a:lnTo>
                <a:cubicBezTo>
                  <a:pt x="324390" y="459647"/>
                  <a:pt x="347255" y="481233"/>
                  <a:pt x="373930" y="481233"/>
                </a:cubicBezTo>
                <a:cubicBezTo>
                  <a:pt x="401876" y="481233"/>
                  <a:pt x="423470" y="458377"/>
                  <a:pt x="423470" y="431713"/>
                </a:cubicBezTo>
                <a:lnTo>
                  <a:pt x="423470" y="406318"/>
                </a:lnTo>
                <a:lnTo>
                  <a:pt x="448875" y="406318"/>
                </a:lnTo>
                <a:cubicBezTo>
                  <a:pt x="476821" y="406318"/>
                  <a:pt x="498415" y="383462"/>
                  <a:pt x="498415" y="356798"/>
                </a:cubicBezTo>
                <a:cubicBezTo>
                  <a:pt x="498415" y="330133"/>
                  <a:pt x="475550" y="307277"/>
                  <a:pt x="448875" y="307277"/>
                </a:cubicBezTo>
                <a:close/>
                <a:moveTo>
                  <a:pt x="448875" y="375844"/>
                </a:moveTo>
                <a:lnTo>
                  <a:pt x="408227" y="375844"/>
                </a:lnTo>
                <a:cubicBezTo>
                  <a:pt x="399335" y="375844"/>
                  <a:pt x="392984" y="382192"/>
                  <a:pt x="392984" y="391082"/>
                </a:cubicBezTo>
                <a:lnTo>
                  <a:pt x="392984" y="431713"/>
                </a:lnTo>
                <a:cubicBezTo>
                  <a:pt x="392984" y="441871"/>
                  <a:pt x="384092" y="450759"/>
                  <a:pt x="373930" y="450759"/>
                </a:cubicBezTo>
                <a:cubicBezTo>
                  <a:pt x="363769" y="450759"/>
                  <a:pt x="354877" y="441871"/>
                  <a:pt x="354877" y="431713"/>
                </a:cubicBezTo>
                <a:lnTo>
                  <a:pt x="354877" y="391082"/>
                </a:lnTo>
                <a:cubicBezTo>
                  <a:pt x="354877" y="382192"/>
                  <a:pt x="348525" y="375844"/>
                  <a:pt x="339634" y="375844"/>
                </a:cubicBezTo>
                <a:lnTo>
                  <a:pt x="298985" y="375844"/>
                </a:lnTo>
                <a:cubicBezTo>
                  <a:pt x="288823" y="375844"/>
                  <a:pt x="279932" y="366956"/>
                  <a:pt x="279932" y="356798"/>
                </a:cubicBezTo>
                <a:cubicBezTo>
                  <a:pt x="279932" y="346641"/>
                  <a:pt x="288823" y="337751"/>
                  <a:pt x="298985" y="337751"/>
                </a:cubicBezTo>
                <a:lnTo>
                  <a:pt x="339634" y="337751"/>
                </a:lnTo>
                <a:cubicBezTo>
                  <a:pt x="348525" y="337751"/>
                  <a:pt x="354877" y="331403"/>
                  <a:pt x="354877" y="322515"/>
                </a:cubicBezTo>
                <a:lnTo>
                  <a:pt x="354877" y="281882"/>
                </a:lnTo>
                <a:cubicBezTo>
                  <a:pt x="354877" y="271725"/>
                  <a:pt x="363769" y="262836"/>
                  <a:pt x="373930" y="262836"/>
                </a:cubicBezTo>
                <a:cubicBezTo>
                  <a:pt x="384092" y="262836"/>
                  <a:pt x="392984" y="271725"/>
                  <a:pt x="392984" y="281882"/>
                </a:cubicBezTo>
                <a:lnTo>
                  <a:pt x="392984" y="322515"/>
                </a:lnTo>
                <a:cubicBezTo>
                  <a:pt x="392984" y="331403"/>
                  <a:pt x="399335" y="337751"/>
                  <a:pt x="408227" y="337751"/>
                </a:cubicBezTo>
                <a:lnTo>
                  <a:pt x="448875" y="337751"/>
                </a:lnTo>
                <a:cubicBezTo>
                  <a:pt x="459037" y="337751"/>
                  <a:pt x="467929" y="346641"/>
                  <a:pt x="467929" y="356798"/>
                </a:cubicBezTo>
                <a:cubicBezTo>
                  <a:pt x="467929" y="366956"/>
                  <a:pt x="459037" y="375844"/>
                  <a:pt x="448875" y="375844"/>
                </a:cubicBezTo>
                <a:close/>
                <a:moveTo>
                  <a:pt x="130042" y="106659"/>
                </a:moveTo>
                <a:cubicBezTo>
                  <a:pt x="130042" y="48251"/>
                  <a:pt x="179582" y="0"/>
                  <a:pt x="239283" y="0"/>
                </a:cubicBezTo>
                <a:lnTo>
                  <a:pt x="506036" y="0"/>
                </a:lnTo>
                <a:cubicBezTo>
                  <a:pt x="565739" y="0"/>
                  <a:pt x="615277" y="48251"/>
                  <a:pt x="615277" y="106659"/>
                </a:cubicBezTo>
                <a:cubicBezTo>
                  <a:pt x="615277" y="115546"/>
                  <a:pt x="608926" y="121895"/>
                  <a:pt x="600035" y="121895"/>
                </a:cubicBezTo>
                <a:cubicBezTo>
                  <a:pt x="591144" y="121895"/>
                  <a:pt x="584793" y="115546"/>
                  <a:pt x="584793" y="106659"/>
                </a:cubicBezTo>
                <a:cubicBezTo>
                  <a:pt x="584793" y="64757"/>
                  <a:pt x="549225" y="30474"/>
                  <a:pt x="506036" y="30474"/>
                </a:cubicBezTo>
                <a:lnTo>
                  <a:pt x="239283" y="30474"/>
                </a:lnTo>
                <a:cubicBezTo>
                  <a:pt x="196095" y="30474"/>
                  <a:pt x="160528" y="64757"/>
                  <a:pt x="160528" y="106659"/>
                </a:cubicBezTo>
                <a:cubicBezTo>
                  <a:pt x="160528" y="115546"/>
                  <a:pt x="154177" y="121895"/>
                  <a:pt x="145285" y="121895"/>
                </a:cubicBezTo>
                <a:cubicBezTo>
                  <a:pt x="137663" y="121895"/>
                  <a:pt x="130042" y="114277"/>
                  <a:pt x="130042" y="106659"/>
                </a:cubicBezTo>
                <a:close/>
              </a:path>
            </a:pathLst>
          </a:custGeom>
          <a:solidFill>
            <a:srgbClr val="44546A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5A7AC09-3308-5A44-B85E-64729579C8A6}"/>
              </a:ext>
            </a:extLst>
          </p:cNvPr>
          <p:cNvSpPr txBox="1"/>
          <p:nvPr/>
        </p:nvSpPr>
        <p:spPr>
          <a:xfrm>
            <a:off x="5061713" y="3098019"/>
            <a:ext cx="1290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32%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16E61C5-3CAD-C24C-8E27-A2EC1D1207DA}"/>
              </a:ext>
            </a:extLst>
          </p:cNvPr>
          <p:cNvSpPr txBox="1"/>
          <p:nvPr/>
        </p:nvSpPr>
        <p:spPr>
          <a:xfrm>
            <a:off x="6914603" y="3098019"/>
            <a:ext cx="1335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30%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B6B9ACD-95CA-C54D-AAA8-876B374D56B4}"/>
              </a:ext>
            </a:extLst>
          </p:cNvPr>
          <p:cNvSpPr txBox="1"/>
          <p:nvPr/>
        </p:nvSpPr>
        <p:spPr>
          <a:xfrm>
            <a:off x="8731634" y="3098019"/>
            <a:ext cx="1321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44%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3D4CA28-D3D7-004D-B872-A3656C3D5C29}"/>
              </a:ext>
            </a:extLst>
          </p:cNvPr>
          <p:cNvSpPr txBox="1"/>
          <p:nvPr/>
        </p:nvSpPr>
        <p:spPr>
          <a:xfrm>
            <a:off x="10603522" y="3098019"/>
            <a:ext cx="1350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62%</a:t>
            </a:r>
          </a:p>
        </p:txBody>
      </p:sp>
      <p:sp>
        <p:nvSpPr>
          <p:cNvPr id="51" name="Bent Arrow 50">
            <a:extLst>
              <a:ext uri="{FF2B5EF4-FFF2-40B4-BE49-F238E27FC236}">
                <a16:creationId xmlns:a16="http://schemas.microsoft.com/office/drawing/2014/main" id="{C6D4D882-06ED-164B-B7BC-1B8E4391DE56}"/>
              </a:ext>
            </a:extLst>
          </p:cNvPr>
          <p:cNvSpPr/>
          <p:nvPr/>
        </p:nvSpPr>
        <p:spPr>
          <a:xfrm>
            <a:off x="4247892" y="3314965"/>
            <a:ext cx="777961" cy="1495528"/>
          </a:xfrm>
          <a:prstGeom prst="bentArrow">
            <a:avLst>
              <a:gd name="adj1" fmla="val 25000"/>
              <a:gd name="adj2" fmla="val 25000"/>
              <a:gd name="adj3" fmla="val 28962"/>
              <a:gd name="adj4" fmla="val 43750"/>
            </a:avLst>
          </a:prstGeom>
          <a:gradFill flip="none" rotWithShape="1">
            <a:gsLst>
              <a:gs pos="35000">
                <a:srgbClr val="C00000">
                  <a:tint val="66000"/>
                  <a:satMod val="160000"/>
                </a:srgbClr>
              </a:gs>
              <a:gs pos="64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4504F144-CD1D-B646-AF03-697B6FA0C8BB}"/>
              </a:ext>
            </a:extLst>
          </p:cNvPr>
          <p:cNvSpPr/>
          <p:nvPr/>
        </p:nvSpPr>
        <p:spPr>
          <a:xfrm>
            <a:off x="10395857" y="2880966"/>
            <a:ext cx="1674872" cy="312949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9FA424B-DD7A-4349-8543-887DA02264FF}"/>
              </a:ext>
            </a:extLst>
          </p:cNvPr>
          <p:cNvGrpSpPr>
            <a:grpSpLocks noChangeAspect="1"/>
          </p:cNvGrpSpPr>
          <p:nvPr/>
        </p:nvGrpSpPr>
        <p:grpSpPr>
          <a:xfrm>
            <a:off x="7593455" y="4015268"/>
            <a:ext cx="1195600" cy="1042895"/>
            <a:chOff x="10330292" y="2160573"/>
            <a:chExt cx="811457" cy="707815"/>
          </a:xfrm>
          <a:solidFill>
            <a:srgbClr val="4472C4"/>
          </a:solidFill>
        </p:grpSpPr>
        <p:sp>
          <p:nvSpPr>
            <p:cNvPr id="96" name="Forma libre 71">
              <a:extLst>
                <a:ext uri="{FF2B5EF4-FFF2-40B4-BE49-F238E27FC236}">
                  <a16:creationId xmlns:a16="http://schemas.microsoft.com/office/drawing/2014/main" id="{5B3DF50D-B8CB-984E-9FDB-09547825E7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75989" y="2502628"/>
              <a:ext cx="365760" cy="365760"/>
            </a:xfrm>
            <a:custGeom>
              <a:avLst/>
              <a:gdLst>
                <a:gd name="connsiteX0" fmla="*/ 363250 w 1168497"/>
                <a:gd name="connsiteY0" fmla="*/ 787635 h 1168497"/>
                <a:gd name="connsiteX1" fmla="*/ 809057 w 1168497"/>
                <a:gd name="connsiteY1" fmla="*/ 787635 h 1168497"/>
                <a:gd name="connsiteX2" fmla="*/ 838270 w 1168497"/>
                <a:gd name="connsiteY2" fmla="*/ 758423 h 1168497"/>
                <a:gd name="connsiteX3" fmla="*/ 838270 w 1168497"/>
                <a:gd name="connsiteY3" fmla="*/ 415494 h 1168497"/>
                <a:gd name="connsiteX4" fmla="*/ 809057 w 1168497"/>
                <a:gd name="connsiteY4" fmla="*/ 386282 h 1168497"/>
                <a:gd name="connsiteX5" fmla="*/ 363250 w 1168497"/>
                <a:gd name="connsiteY5" fmla="*/ 386282 h 1168497"/>
                <a:gd name="connsiteX6" fmla="*/ 334038 w 1168497"/>
                <a:gd name="connsiteY6" fmla="*/ 415494 h 1168497"/>
                <a:gd name="connsiteX7" fmla="*/ 334038 w 1168497"/>
                <a:gd name="connsiteY7" fmla="*/ 758423 h 1168497"/>
                <a:gd name="connsiteX8" fmla="*/ 363250 w 1168497"/>
                <a:gd name="connsiteY8" fmla="*/ 787635 h 1168497"/>
                <a:gd name="connsiteX9" fmla="*/ 393733 w 1168497"/>
                <a:gd name="connsiteY9" fmla="*/ 616171 h 1168497"/>
                <a:gd name="connsiteX10" fmla="*/ 557577 w 1168497"/>
                <a:gd name="connsiteY10" fmla="*/ 616171 h 1168497"/>
                <a:gd name="connsiteX11" fmla="*/ 557577 w 1168497"/>
                <a:gd name="connsiteY11" fmla="*/ 729211 h 1168497"/>
                <a:gd name="connsiteX12" fmla="*/ 393733 w 1168497"/>
                <a:gd name="connsiteY12" fmla="*/ 729211 h 1168497"/>
                <a:gd name="connsiteX13" fmla="*/ 393733 w 1168497"/>
                <a:gd name="connsiteY13" fmla="*/ 616171 h 1168497"/>
                <a:gd name="connsiteX14" fmla="*/ 616002 w 1168497"/>
                <a:gd name="connsiteY14" fmla="*/ 729211 h 1168497"/>
                <a:gd name="connsiteX15" fmla="*/ 616002 w 1168497"/>
                <a:gd name="connsiteY15" fmla="*/ 616171 h 1168497"/>
                <a:gd name="connsiteX16" fmla="*/ 779845 w 1168497"/>
                <a:gd name="connsiteY16" fmla="*/ 616171 h 1168497"/>
                <a:gd name="connsiteX17" fmla="*/ 779845 w 1168497"/>
                <a:gd name="connsiteY17" fmla="*/ 729211 h 1168497"/>
                <a:gd name="connsiteX18" fmla="*/ 616002 w 1168497"/>
                <a:gd name="connsiteY18" fmla="*/ 729211 h 1168497"/>
                <a:gd name="connsiteX19" fmla="*/ 779845 w 1168497"/>
                <a:gd name="connsiteY19" fmla="*/ 557746 h 1168497"/>
                <a:gd name="connsiteX20" fmla="*/ 616002 w 1168497"/>
                <a:gd name="connsiteY20" fmla="*/ 557746 h 1168497"/>
                <a:gd name="connsiteX21" fmla="*/ 616002 w 1168497"/>
                <a:gd name="connsiteY21" fmla="*/ 444706 h 1168497"/>
                <a:gd name="connsiteX22" fmla="*/ 779845 w 1168497"/>
                <a:gd name="connsiteY22" fmla="*/ 444706 h 1168497"/>
                <a:gd name="connsiteX23" fmla="*/ 779845 w 1168497"/>
                <a:gd name="connsiteY23" fmla="*/ 557746 h 1168497"/>
                <a:gd name="connsiteX24" fmla="*/ 557577 w 1168497"/>
                <a:gd name="connsiteY24" fmla="*/ 444706 h 1168497"/>
                <a:gd name="connsiteX25" fmla="*/ 557577 w 1168497"/>
                <a:gd name="connsiteY25" fmla="*/ 557746 h 1168497"/>
                <a:gd name="connsiteX26" fmla="*/ 393733 w 1168497"/>
                <a:gd name="connsiteY26" fmla="*/ 557746 h 1168497"/>
                <a:gd name="connsiteX27" fmla="*/ 393733 w 1168497"/>
                <a:gd name="connsiteY27" fmla="*/ 444706 h 1168497"/>
                <a:gd name="connsiteX28" fmla="*/ 557577 w 1168497"/>
                <a:gd name="connsiteY28" fmla="*/ 444706 h 1168497"/>
                <a:gd name="connsiteX29" fmla="*/ 1144365 w 1168497"/>
                <a:gd name="connsiteY29" fmla="*/ 1115322 h 1168497"/>
                <a:gd name="connsiteX30" fmla="*/ 969091 w 1168497"/>
                <a:gd name="connsiteY30" fmla="*/ 1115322 h 1168497"/>
                <a:gd name="connsiteX31" fmla="*/ 969091 w 1168497"/>
                <a:gd name="connsiteY31" fmla="*/ 439626 h 1168497"/>
                <a:gd name="connsiteX32" fmla="*/ 1144365 w 1168497"/>
                <a:gd name="connsiteY32" fmla="*/ 439626 h 1168497"/>
                <a:gd name="connsiteX33" fmla="*/ 1172308 w 1168497"/>
                <a:gd name="connsiteY33" fmla="*/ 419304 h 1168497"/>
                <a:gd name="connsiteX34" fmla="*/ 1160877 w 1168497"/>
                <a:gd name="connsiteY34" fmla="*/ 386282 h 1168497"/>
                <a:gd name="connsiteX35" fmla="*/ 603300 w 1168497"/>
                <a:gd name="connsiteY35" fmla="*/ 5250 h 1168497"/>
                <a:gd name="connsiteX36" fmla="*/ 570278 w 1168497"/>
                <a:gd name="connsiteY36" fmla="*/ 5250 h 1168497"/>
                <a:gd name="connsiteX37" fmla="*/ 12701 w 1168497"/>
                <a:gd name="connsiteY37" fmla="*/ 386282 h 1168497"/>
                <a:gd name="connsiteX38" fmla="*/ 1270 w 1168497"/>
                <a:gd name="connsiteY38" fmla="*/ 419304 h 1168497"/>
                <a:gd name="connsiteX39" fmla="*/ 29212 w 1168497"/>
                <a:gd name="connsiteY39" fmla="*/ 439626 h 1168497"/>
                <a:gd name="connsiteX40" fmla="*/ 204487 w 1168497"/>
                <a:gd name="connsiteY40" fmla="*/ 439626 h 1168497"/>
                <a:gd name="connsiteX41" fmla="*/ 204487 w 1168497"/>
                <a:gd name="connsiteY41" fmla="*/ 1115322 h 1168497"/>
                <a:gd name="connsiteX42" fmla="*/ 29212 w 1168497"/>
                <a:gd name="connsiteY42" fmla="*/ 1115322 h 1168497"/>
                <a:gd name="connsiteX43" fmla="*/ 0 w 1168497"/>
                <a:gd name="connsiteY43" fmla="*/ 1144535 h 1168497"/>
                <a:gd name="connsiteX44" fmla="*/ 29212 w 1168497"/>
                <a:gd name="connsiteY44" fmla="*/ 1173748 h 1168497"/>
                <a:gd name="connsiteX45" fmla="*/ 220999 w 1168497"/>
                <a:gd name="connsiteY45" fmla="*/ 1173748 h 1168497"/>
                <a:gd name="connsiteX46" fmla="*/ 234970 w 1168497"/>
                <a:gd name="connsiteY46" fmla="*/ 1173748 h 1168497"/>
                <a:gd name="connsiteX47" fmla="*/ 955120 w 1168497"/>
                <a:gd name="connsiteY47" fmla="*/ 1173748 h 1168497"/>
                <a:gd name="connsiteX48" fmla="*/ 969091 w 1168497"/>
                <a:gd name="connsiteY48" fmla="*/ 1173748 h 1168497"/>
                <a:gd name="connsiteX49" fmla="*/ 1144365 w 1168497"/>
                <a:gd name="connsiteY49" fmla="*/ 1173748 h 1168497"/>
                <a:gd name="connsiteX50" fmla="*/ 1173578 w 1168497"/>
                <a:gd name="connsiteY50" fmla="*/ 1144535 h 1168497"/>
                <a:gd name="connsiteX51" fmla="*/ 1144365 w 1168497"/>
                <a:gd name="connsiteY51" fmla="*/ 1115322 h 1168497"/>
                <a:gd name="connsiteX52" fmla="*/ 124470 w 1168497"/>
                <a:gd name="connsiteY52" fmla="*/ 379931 h 1168497"/>
                <a:gd name="connsiteX53" fmla="*/ 586789 w 1168497"/>
                <a:gd name="connsiteY53" fmla="*/ 63675 h 1168497"/>
                <a:gd name="connsiteX54" fmla="*/ 1049107 w 1168497"/>
                <a:gd name="connsiteY54" fmla="*/ 379931 h 1168497"/>
                <a:gd name="connsiteX55" fmla="*/ 939879 w 1168497"/>
                <a:gd name="connsiteY55" fmla="*/ 379931 h 1168497"/>
                <a:gd name="connsiteX56" fmla="*/ 910666 w 1168497"/>
                <a:gd name="connsiteY56" fmla="*/ 409144 h 1168497"/>
                <a:gd name="connsiteX57" fmla="*/ 910666 w 1168497"/>
                <a:gd name="connsiteY57" fmla="*/ 1115322 h 1168497"/>
                <a:gd name="connsiteX58" fmla="*/ 264182 w 1168497"/>
                <a:gd name="connsiteY58" fmla="*/ 1115322 h 1168497"/>
                <a:gd name="connsiteX59" fmla="*/ 264182 w 1168497"/>
                <a:gd name="connsiteY59" fmla="*/ 409144 h 1168497"/>
                <a:gd name="connsiteX60" fmla="*/ 234970 w 1168497"/>
                <a:gd name="connsiteY60" fmla="*/ 379931 h 1168497"/>
                <a:gd name="connsiteX61" fmla="*/ 124470 w 1168497"/>
                <a:gd name="connsiteY61" fmla="*/ 379931 h 1168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168497" h="1168497">
                  <a:moveTo>
                    <a:pt x="363250" y="787635"/>
                  </a:moveTo>
                  <a:lnTo>
                    <a:pt x="809057" y="787635"/>
                  </a:lnTo>
                  <a:cubicBezTo>
                    <a:pt x="825569" y="787635"/>
                    <a:pt x="838270" y="774934"/>
                    <a:pt x="838270" y="758423"/>
                  </a:cubicBezTo>
                  <a:lnTo>
                    <a:pt x="838270" y="415494"/>
                  </a:lnTo>
                  <a:cubicBezTo>
                    <a:pt x="838270" y="398983"/>
                    <a:pt x="825569" y="386282"/>
                    <a:pt x="809057" y="386282"/>
                  </a:cubicBezTo>
                  <a:lnTo>
                    <a:pt x="363250" y="386282"/>
                  </a:lnTo>
                  <a:cubicBezTo>
                    <a:pt x="346739" y="386282"/>
                    <a:pt x="334038" y="398983"/>
                    <a:pt x="334038" y="415494"/>
                  </a:cubicBezTo>
                  <a:lnTo>
                    <a:pt x="334038" y="758423"/>
                  </a:lnTo>
                  <a:cubicBezTo>
                    <a:pt x="334038" y="773664"/>
                    <a:pt x="348009" y="787635"/>
                    <a:pt x="363250" y="787635"/>
                  </a:cubicBezTo>
                  <a:close/>
                  <a:moveTo>
                    <a:pt x="393733" y="616171"/>
                  </a:moveTo>
                  <a:lnTo>
                    <a:pt x="557577" y="616171"/>
                  </a:lnTo>
                  <a:lnTo>
                    <a:pt x="557577" y="729211"/>
                  </a:lnTo>
                  <a:lnTo>
                    <a:pt x="393733" y="729211"/>
                  </a:lnTo>
                  <a:lnTo>
                    <a:pt x="393733" y="616171"/>
                  </a:lnTo>
                  <a:close/>
                  <a:moveTo>
                    <a:pt x="616002" y="729211"/>
                  </a:moveTo>
                  <a:lnTo>
                    <a:pt x="616002" y="616171"/>
                  </a:lnTo>
                  <a:lnTo>
                    <a:pt x="779845" y="616171"/>
                  </a:lnTo>
                  <a:lnTo>
                    <a:pt x="779845" y="729211"/>
                  </a:lnTo>
                  <a:lnTo>
                    <a:pt x="616002" y="729211"/>
                  </a:lnTo>
                  <a:close/>
                  <a:moveTo>
                    <a:pt x="779845" y="557746"/>
                  </a:moveTo>
                  <a:lnTo>
                    <a:pt x="616002" y="557746"/>
                  </a:lnTo>
                  <a:lnTo>
                    <a:pt x="616002" y="444706"/>
                  </a:lnTo>
                  <a:lnTo>
                    <a:pt x="779845" y="444706"/>
                  </a:lnTo>
                  <a:lnTo>
                    <a:pt x="779845" y="557746"/>
                  </a:lnTo>
                  <a:close/>
                  <a:moveTo>
                    <a:pt x="557577" y="444706"/>
                  </a:moveTo>
                  <a:lnTo>
                    <a:pt x="557577" y="557746"/>
                  </a:lnTo>
                  <a:lnTo>
                    <a:pt x="393733" y="557746"/>
                  </a:lnTo>
                  <a:lnTo>
                    <a:pt x="393733" y="444706"/>
                  </a:lnTo>
                  <a:lnTo>
                    <a:pt x="557577" y="444706"/>
                  </a:lnTo>
                  <a:close/>
                  <a:moveTo>
                    <a:pt x="1144365" y="1115322"/>
                  </a:moveTo>
                  <a:lnTo>
                    <a:pt x="969091" y="1115322"/>
                  </a:lnTo>
                  <a:lnTo>
                    <a:pt x="969091" y="439626"/>
                  </a:lnTo>
                  <a:lnTo>
                    <a:pt x="1144365" y="439626"/>
                  </a:lnTo>
                  <a:cubicBezTo>
                    <a:pt x="1157066" y="439626"/>
                    <a:pt x="1168498" y="430736"/>
                    <a:pt x="1172308" y="419304"/>
                  </a:cubicBezTo>
                  <a:cubicBezTo>
                    <a:pt x="1176118" y="406603"/>
                    <a:pt x="1171038" y="393902"/>
                    <a:pt x="1160877" y="386282"/>
                  </a:cubicBezTo>
                  <a:lnTo>
                    <a:pt x="603300" y="5250"/>
                  </a:lnTo>
                  <a:cubicBezTo>
                    <a:pt x="593139" y="-1100"/>
                    <a:pt x="580438" y="-2371"/>
                    <a:pt x="570278" y="5250"/>
                  </a:cubicBezTo>
                  <a:lnTo>
                    <a:pt x="12701" y="386282"/>
                  </a:lnTo>
                  <a:cubicBezTo>
                    <a:pt x="2540" y="393902"/>
                    <a:pt x="-2540" y="406603"/>
                    <a:pt x="1270" y="419304"/>
                  </a:cubicBezTo>
                  <a:cubicBezTo>
                    <a:pt x="5081" y="432005"/>
                    <a:pt x="16511" y="439626"/>
                    <a:pt x="29212" y="439626"/>
                  </a:cubicBezTo>
                  <a:lnTo>
                    <a:pt x="204487" y="439626"/>
                  </a:lnTo>
                  <a:lnTo>
                    <a:pt x="204487" y="1115322"/>
                  </a:lnTo>
                  <a:lnTo>
                    <a:pt x="29212" y="1115322"/>
                  </a:lnTo>
                  <a:cubicBezTo>
                    <a:pt x="12701" y="1115322"/>
                    <a:pt x="0" y="1128023"/>
                    <a:pt x="0" y="1144535"/>
                  </a:cubicBezTo>
                  <a:cubicBezTo>
                    <a:pt x="0" y="1161047"/>
                    <a:pt x="12701" y="1173748"/>
                    <a:pt x="29212" y="1173748"/>
                  </a:cubicBezTo>
                  <a:lnTo>
                    <a:pt x="220999" y="1173748"/>
                  </a:lnTo>
                  <a:lnTo>
                    <a:pt x="234970" y="1173748"/>
                  </a:lnTo>
                  <a:lnTo>
                    <a:pt x="955120" y="1173748"/>
                  </a:lnTo>
                  <a:lnTo>
                    <a:pt x="969091" y="1173748"/>
                  </a:lnTo>
                  <a:lnTo>
                    <a:pt x="1144365" y="1173748"/>
                  </a:lnTo>
                  <a:cubicBezTo>
                    <a:pt x="1160877" y="1173748"/>
                    <a:pt x="1173578" y="1161047"/>
                    <a:pt x="1173578" y="1144535"/>
                  </a:cubicBezTo>
                  <a:cubicBezTo>
                    <a:pt x="1173578" y="1129294"/>
                    <a:pt x="1160877" y="1115322"/>
                    <a:pt x="1144365" y="1115322"/>
                  </a:cubicBezTo>
                  <a:close/>
                  <a:moveTo>
                    <a:pt x="124470" y="379931"/>
                  </a:moveTo>
                  <a:lnTo>
                    <a:pt x="586789" y="63675"/>
                  </a:lnTo>
                  <a:lnTo>
                    <a:pt x="1049107" y="379931"/>
                  </a:lnTo>
                  <a:lnTo>
                    <a:pt x="939879" y="379931"/>
                  </a:lnTo>
                  <a:cubicBezTo>
                    <a:pt x="923367" y="379931"/>
                    <a:pt x="910666" y="392632"/>
                    <a:pt x="910666" y="409144"/>
                  </a:cubicBezTo>
                  <a:lnTo>
                    <a:pt x="910666" y="1115322"/>
                  </a:lnTo>
                  <a:lnTo>
                    <a:pt x="264182" y="1115322"/>
                  </a:lnTo>
                  <a:lnTo>
                    <a:pt x="264182" y="409144"/>
                  </a:lnTo>
                  <a:cubicBezTo>
                    <a:pt x="264182" y="392632"/>
                    <a:pt x="251481" y="379931"/>
                    <a:pt x="234970" y="379931"/>
                  </a:cubicBezTo>
                  <a:lnTo>
                    <a:pt x="124470" y="379931"/>
                  </a:lnTo>
                  <a:close/>
                </a:path>
              </a:pathLst>
            </a:custGeom>
            <a:grpFill/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endParaRPr>
            </a:p>
          </p:txBody>
        </p:sp>
        <p:sp>
          <p:nvSpPr>
            <p:cNvPr id="97" name="Forma libre 125">
              <a:extLst>
                <a:ext uri="{FF2B5EF4-FFF2-40B4-BE49-F238E27FC236}">
                  <a16:creationId xmlns:a16="http://schemas.microsoft.com/office/drawing/2014/main" id="{4FF492DD-6EB1-0C49-8B26-26C7B03D96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30292" y="2160573"/>
              <a:ext cx="365760" cy="365614"/>
            </a:xfrm>
            <a:custGeom>
              <a:avLst/>
              <a:gdLst>
                <a:gd name="connsiteX0" fmla="*/ 513182 w 736745"/>
                <a:gd name="connsiteY0" fmla="*/ 0 h 736451"/>
                <a:gd name="connsiteX1" fmla="*/ 228645 w 736745"/>
                <a:gd name="connsiteY1" fmla="*/ 0 h 736451"/>
                <a:gd name="connsiteX2" fmla="*/ 213402 w 736745"/>
                <a:gd name="connsiteY2" fmla="*/ 15236 h 736451"/>
                <a:gd name="connsiteX3" fmla="*/ 213402 w 736745"/>
                <a:gd name="connsiteY3" fmla="*/ 726293 h 736451"/>
                <a:gd name="connsiteX4" fmla="*/ 228645 w 736745"/>
                <a:gd name="connsiteY4" fmla="*/ 741530 h 736451"/>
                <a:gd name="connsiteX5" fmla="*/ 513182 w 736745"/>
                <a:gd name="connsiteY5" fmla="*/ 741530 h 736451"/>
                <a:gd name="connsiteX6" fmla="*/ 528424 w 736745"/>
                <a:gd name="connsiteY6" fmla="*/ 726293 h 736451"/>
                <a:gd name="connsiteX7" fmla="*/ 528424 w 736745"/>
                <a:gd name="connsiteY7" fmla="*/ 15236 h 736451"/>
                <a:gd name="connsiteX8" fmla="*/ 513182 w 736745"/>
                <a:gd name="connsiteY8" fmla="*/ 0 h 736451"/>
                <a:gd name="connsiteX9" fmla="*/ 426804 w 736745"/>
                <a:gd name="connsiteY9" fmla="*/ 711056 h 736451"/>
                <a:gd name="connsiteX10" fmla="*/ 315022 w 736745"/>
                <a:gd name="connsiteY10" fmla="*/ 711056 h 736451"/>
                <a:gd name="connsiteX11" fmla="*/ 315022 w 736745"/>
                <a:gd name="connsiteY11" fmla="*/ 581542 h 736451"/>
                <a:gd name="connsiteX12" fmla="*/ 426804 w 736745"/>
                <a:gd name="connsiteY12" fmla="*/ 581542 h 736451"/>
                <a:gd name="connsiteX13" fmla="*/ 426804 w 736745"/>
                <a:gd name="connsiteY13" fmla="*/ 711056 h 736451"/>
                <a:gd name="connsiteX14" fmla="*/ 497938 w 736745"/>
                <a:gd name="connsiteY14" fmla="*/ 711056 h 736451"/>
                <a:gd name="connsiteX15" fmla="*/ 457291 w 736745"/>
                <a:gd name="connsiteY15" fmla="*/ 711056 h 736451"/>
                <a:gd name="connsiteX16" fmla="*/ 457291 w 736745"/>
                <a:gd name="connsiteY16" fmla="*/ 566305 h 736451"/>
                <a:gd name="connsiteX17" fmla="*/ 442047 w 736745"/>
                <a:gd name="connsiteY17" fmla="*/ 551068 h 736451"/>
                <a:gd name="connsiteX18" fmla="*/ 299779 w 736745"/>
                <a:gd name="connsiteY18" fmla="*/ 551068 h 736451"/>
                <a:gd name="connsiteX19" fmla="*/ 284536 w 736745"/>
                <a:gd name="connsiteY19" fmla="*/ 566305 h 736451"/>
                <a:gd name="connsiteX20" fmla="*/ 284536 w 736745"/>
                <a:gd name="connsiteY20" fmla="*/ 711056 h 736451"/>
                <a:gd name="connsiteX21" fmla="*/ 243888 w 736745"/>
                <a:gd name="connsiteY21" fmla="*/ 711056 h 736451"/>
                <a:gd name="connsiteX22" fmla="*/ 243888 w 736745"/>
                <a:gd name="connsiteY22" fmla="*/ 30473 h 736451"/>
                <a:gd name="connsiteX23" fmla="*/ 497938 w 736745"/>
                <a:gd name="connsiteY23" fmla="*/ 30473 h 736451"/>
                <a:gd name="connsiteX24" fmla="*/ 497938 w 736745"/>
                <a:gd name="connsiteY24" fmla="*/ 711056 h 736451"/>
                <a:gd name="connsiteX25" fmla="*/ 741827 w 736745"/>
                <a:gd name="connsiteY25" fmla="*/ 370764 h 736451"/>
                <a:gd name="connsiteX26" fmla="*/ 741827 w 736745"/>
                <a:gd name="connsiteY26" fmla="*/ 726293 h 736451"/>
                <a:gd name="connsiteX27" fmla="*/ 726584 w 736745"/>
                <a:gd name="connsiteY27" fmla="*/ 741530 h 736451"/>
                <a:gd name="connsiteX28" fmla="*/ 566532 w 736745"/>
                <a:gd name="connsiteY28" fmla="*/ 741530 h 736451"/>
                <a:gd name="connsiteX29" fmla="*/ 551289 w 736745"/>
                <a:gd name="connsiteY29" fmla="*/ 726293 h 736451"/>
                <a:gd name="connsiteX30" fmla="*/ 566532 w 736745"/>
                <a:gd name="connsiteY30" fmla="*/ 711056 h 736451"/>
                <a:gd name="connsiteX31" fmla="*/ 711341 w 736745"/>
                <a:gd name="connsiteY31" fmla="*/ 711056 h 736451"/>
                <a:gd name="connsiteX32" fmla="*/ 711341 w 736745"/>
                <a:gd name="connsiteY32" fmla="*/ 386002 h 736451"/>
                <a:gd name="connsiteX33" fmla="*/ 567802 w 736745"/>
                <a:gd name="connsiteY33" fmla="*/ 386002 h 736451"/>
                <a:gd name="connsiteX34" fmla="*/ 552559 w 736745"/>
                <a:gd name="connsiteY34" fmla="*/ 370764 h 736451"/>
                <a:gd name="connsiteX35" fmla="*/ 567802 w 736745"/>
                <a:gd name="connsiteY35" fmla="*/ 355528 h 736451"/>
                <a:gd name="connsiteX36" fmla="*/ 726584 w 736745"/>
                <a:gd name="connsiteY36" fmla="*/ 355528 h 736451"/>
                <a:gd name="connsiteX37" fmla="*/ 741827 w 736745"/>
                <a:gd name="connsiteY37" fmla="*/ 370764 h 736451"/>
                <a:gd name="connsiteX38" fmla="*/ 30486 w 736745"/>
                <a:gd name="connsiteY38" fmla="*/ 386002 h 736451"/>
                <a:gd name="connsiteX39" fmla="*/ 30486 w 736745"/>
                <a:gd name="connsiteY39" fmla="*/ 711056 h 736451"/>
                <a:gd name="connsiteX40" fmla="*/ 174024 w 736745"/>
                <a:gd name="connsiteY40" fmla="*/ 711056 h 736451"/>
                <a:gd name="connsiteX41" fmla="*/ 189267 w 736745"/>
                <a:gd name="connsiteY41" fmla="*/ 726293 h 736451"/>
                <a:gd name="connsiteX42" fmla="*/ 174024 w 736745"/>
                <a:gd name="connsiteY42" fmla="*/ 741530 h 736451"/>
                <a:gd name="connsiteX43" fmla="*/ 15243 w 736745"/>
                <a:gd name="connsiteY43" fmla="*/ 741530 h 736451"/>
                <a:gd name="connsiteX44" fmla="*/ 5081 w 736745"/>
                <a:gd name="connsiteY44" fmla="*/ 736451 h 736451"/>
                <a:gd name="connsiteX45" fmla="*/ 0 w 736745"/>
                <a:gd name="connsiteY45" fmla="*/ 726293 h 736451"/>
                <a:gd name="connsiteX46" fmla="*/ 0 w 736745"/>
                <a:gd name="connsiteY46" fmla="*/ 370764 h 736451"/>
                <a:gd name="connsiteX47" fmla="*/ 15243 w 736745"/>
                <a:gd name="connsiteY47" fmla="*/ 355528 h 736451"/>
                <a:gd name="connsiteX48" fmla="*/ 176565 w 736745"/>
                <a:gd name="connsiteY48" fmla="*/ 355528 h 736451"/>
                <a:gd name="connsiteX49" fmla="*/ 191808 w 736745"/>
                <a:gd name="connsiteY49" fmla="*/ 370764 h 736451"/>
                <a:gd name="connsiteX50" fmla="*/ 176565 w 736745"/>
                <a:gd name="connsiteY50" fmla="*/ 386002 h 736451"/>
                <a:gd name="connsiteX51" fmla="*/ 30486 w 736745"/>
                <a:gd name="connsiteY51" fmla="*/ 386002 h 736451"/>
                <a:gd name="connsiteX52" fmla="*/ 315022 w 736745"/>
                <a:gd name="connsiteY52" fmla="*/ 208237 h 736451"/>
                <a:gd name="connsiteX53" fmla="*/ 330265 w 736745"/>
                <a:gd name="connsiteY53" fmla="*/ 208237 h 736451"/>
                <a:gd name="connsiteX54" fmla="*/ 330265 w 736745"/>
                <a:gd name="connsiteY54" fmla="*/ 223475 h 736451"/>
                <a:gd name="connsiteX55" fmla="*/ 370913 w 736745"/>
                <a:gd name="connsiteY55" fmla="*/ 264107 h 736451"/>
                <a:gd name="connsiteX56" fmla="*/ 411561 w 736745"/>
                <a:gd name="connsiteY56" fmla="*/ 223475 h 736451"/>
                <a:gd name="connsiteX57" fmla="*/ 411561 w 736745"/>
                <a:gd name="connsiteY57" fmla="*/ 208237 h 736451"/>
                <a:gd name="connsiteX58" fmla="*/ 426804 w 736745"/>
                <a:gd name="connsiteY58" fmla="*/ 208237 h 736451"/>
                <a:gd name="connsiteX59" fmla="*/ 467452 w 736745"/>
                <a:gd name="connsiteY59" fmla="*/ 167606 h 736451"/>
                <a:gd name="connsiteX60" fmla="*/ 426804 w 736745"/>
                <a:gd name="connsiteY60" fmla="*/ 126974 h 736451"/>
                <a:gd name="connsiteX61" fmla="*/ 411561 w 736745"/>
                <a:gd name="connsiteY61" fmla="*/ 126974 h 736451"/>
                <a:gd name="connsiteX62" fmla="*/ 411561 w 736745"/>
                <a:gd name="connsiteY62" fmla="*/ 111737 h 736451"/>
                <a:gd name="connsiteX63" fmla="*/ 370913 w 736745"/>
                <a:gd name="connsiteY63" fmla="*/ 71105 h 736451"/>
                <a:gd name="connsiteX64" fmla="*/ 330265 w 736745"/>
                <a:gd name="connsiteY64" fmla="*/ 111737 h 736451"/>
                <a:gd name="connsiteX65" fmla="*/ 330265 w 736745"/>
                <a:gd name="connsiteY65" fmla="*/ 126974 h 736451"/>
                <a:gd name="connsiteX66" fmla="*/ 315022 w 736745"/>
                <a:gd name="connsiteY66" fmla="*/ 126974 h 736451"/>
                <a:gd name="connsiteX67" fmla="*/ 274374 w 736745"/>
                <a:gd name="connsiteY67" fmla="*/ 167606 h 736451"/>
                <a:gd name="connsiteX68" fmla="*/ 315022 w 736745"/>
                <a:gd name="connsiteY68" fmla="*/ 208237 h 736451"/>
                <a:gd name="connsiteX69" fmla="*/ 315022 w 736745"/>
                <a:gd name="connsiteY69" fmla="*/ 157448 h 736451"/>
                <a:gd name="connsiteX70" fmla="*/ 345508 w 736745"/>
                <a:gd name="connsiteY70" fmla="*/ 157448 h 736451"/>
                <a:gd name="connsiteX71" fmla="*/ 360751 w 736745"/>
                <a:gd name="connsiteY71" fmla="*/ 142211 h 736451"/>
                <a:gd name="connsiteX72" fmla="*/ 360751 w 736745"/>
                <a:gd name="connsiteY72" fmla="*/ 111737 h 736451"/>
                <a:gd name="connsiteX73" fmla="*/ 370913 w 736745"/>
                <a:gd name="connsiteY73" fmla="*/ 101579 h 736451"/>
                <a:gd name="connsiteX74" fmla="*/ 381075 w 736745"/>
                <a:gd name="connsiteY74" fmla="*/ 111737 h 736451"/>
                <a:gd name="connsiteX75" fmla="*/ 381075 w 736745"/>
                <a:gd name="connsiteY75" fmla="*/ 142211 h 736451"/>
                <a:gd name="connsiteX76" fmla="*/ 396318 w 736745"/>
                <a:gd name="connsiteY76" fmla="*/ 157448 h 736451"/>
                <a:gd name="connsiteX77" fmla="*/ 426804 w 736745"/>
                <a:gd name="connsiteY77" fmla="*/ 157448 h 736451"/>
                <a:gd name="connsiteX78" fmla="*/ 436966 w 736745"/>
                <a:gd name="connsiteY78" fmla="*/ 167606 h 736451"/>
                <a:gd name="connsiteX79" fmla="*/ 426804 w 736745"/>
                <a:gd name="connsiteY79" fmla="*/ 177764 h 736451"/>
                <a:gd name="connsiteX80" fmla="*/ 396318 w 736745"/>
                <a:gd name="connsiteY80" fmla="*/ 177764 h 736451"/>
                <a:gd name="connsiteX81" fmla="*/ 381075 w 736745"/>
                <a:gd name="connsiteY81" fmla="*/ 193000 h 736451"/>
                <a:gd name="connsiteX82" fmla="*/ 381075 w 736745"/>
                <a:gd name="connsiteY82" fmla="*/ 223475 h 736451"/>
                <a:gd name="connsiteX83" fmla="*/ 370913 w 736745"/>
                <a:gd name="connsiteY83" fmla="*/ 233632 h 736451"/>
                <a:gd name="connsiteX84" fmla="*/ 360751 w 736745"/>
                <a:gd name="connsiteY84" fmla="*/ 223475 h 736451"/>
                <a:gd name="connsiteX85" fmla="*/ 360751 w 736745"/>
                <a:gd name="connsiteY85" fmla="*/ 193000 h 736451"/>
                <a:gd name="connsiteX86" fmla="*/ 345508 w 736745"/>
                <a:gd name="connsiteY86" fmla="*/ 177764 h 736451"/>
                <a:gd name="connsiteX87" fmla="*/ 315022 w 736745"/>
                <a:gd name="connsiteY87" fmla="*/ 177764 h 736451"/>
                <a:gd name="connsiteX88" fmla="*/ 304860 w 736745"/>
                <a:gd name="connsiteY88" fmla="*/ 167606 h 736451"/>
                <a:gd name="connsiteX89" fmla="*/ 315022 w 736745"/>
                <a:gd name="connsiteY89" fmla="*/ 157448 h 73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36745" h="736451">
                  <a:moveTo>
                    <a:pt x="513182" y="0"/>
                  </a:moveTo>
                  <a:lnTo>
                    <a:pt x="228645" y="0"/>
                  </a:lnTo>
                  <a:cubicBezTo>
                    <a:pt x="219753" y="0"/>
                    <a:pt x="213402" y="6349"/>
                    <a:pt x="213402" y="15236"/>
                  </a:cubicBezTo>
                  <a:lnTo>
                    <a:pt x="213402" y="726293"/>
                  </a:lnTo>
                  <a:cubicBezTo>
                    <a:pt x="213402" y="735181"/>
                    <a:pt x="219753" y="741530"/>
                    <a:pt x="228645" y="741530"/>
                  </a:cubicBezTo>
                  <a:lnTo>
                    <a:pt x="513182" y="741530"/>
                  </a:lnTo>
                  <a:cubicBezTo>
                    <a:pt x="522073" y="741530"/>
                    <a:pt x="528424" y="735181"/>
                    <a:pt x="528424" y="726293"/>
                  </a:cubicBezTo>
                  <a:lnTo>
                    <a:pt x="528424" y="15236"/>
                  </a:lnTo>
                  <a:cubicBezTo>
                    <a:pt x="528424" y="7618"/>
                    <a:pt x="520803" y="0"/>
                    <a:pt x="513182" y="0"/>
                  </a:cubicBezTo>
                  <a:close/>
                  <a:moveTo>
                    <a:pt x="426804" y="711056"/>
                  </a:moveTo>
                  <a:lnTo>
                    <a:pt x="315022" y="711056"/>
                  </a:lnTo>
                  <a:lnTo>
                    <a:pt x="315022" y="581542"/>
                  </a:lnTo>
                  <a:lnTo>
                    <a:pt x="426804" y="581542"/>
                  </a:lnTo>
                  <a:lnTo>
                    <a:pt x="426804" y="711056"/>
                  </a:lnTo>
                  <a:close/>
                  <a:moveTo>
                    <a:pt x="497938" y="711056"/>
                  </a:moveTo>
                  <a:lnTo>
                    <a:pt x="457291" y="711056"/>
                  </a:lnTo>
                  <a:lnTo>
                    <a:pt x="457291" y="566305"/>
                  </a:lnTo>
                  <a:cubicBezTo>
                    <a:pt x="457291" y="557417"/>
                    <a:pt x="450939" y="551068"/>
                    <a:pt x="442047" y="551068"/>
                  </a:cubicBezTo>
                  <a:lnTo>
                    <a:pt x="299779" y="551068"/>
                  </a:lnTo>
                  <a:cubicBezTo>
                    <a:pt x="290888" y="551068"/>
                    <a:pt x="284536" y="557417"/>
                    <a:pt x="284536" y="566305"/>
                  </a:cubicBezTo>
                  <a:lnTo>
                    <a:pt x="284536" y="711056"/>
                  </a:lnTo>
                  <a:lnTo>
                    <a:pt x="243888" y="711056"/>
                  </a:lnTo>
                  <a:lnTo>
                    <a:pt x="243888" y="30473"/>
                  </a:lnTo>
                  <a:lnTo>
                    <a:pt x="497938" y="30473"/>
                  </a:lnTo>
                  <a:lnTo>
                    <a:pt x="497938" y="711056"/>
                  </a:lnTo>
                  <a:close/>
                  <a:moveTo>
                    <a:pt x="741827" y="370764"/>
                  </a:moveTo>
                  <a:lnTo>
                    <a:pt x="741827" y="726293"/>
                  </a:lnTo>
                  <a:cubicBezTo>
                    <a:pt x="741827" y="735181"/>
                    <a:pt x="735476" y="741530"/>
                    <a:pt x="726584" y="741530"/>
                  </a:cubicBezTo>
                  <a:lnTo>
                    <a:pt x="566532" y="741530"/>
                  </a:lnTo>
                  <a:cubicBezTo>
                    <a:pt x="557640" y="741530"/>
                    <a:pt x="551289" y="735181"/>
                    <a:pt x="551289" y="726293"/>
                  </a:cubicBezTo>
                  <a:cubicBezTo>
                    <a:pt x="551289" y="717405"/>
                    <a:pt x="557640" y="711056"/>
                    <a:pt x="566532" y="711056"/>
                  </a:cubicBezTo>
                  <a:lnTo>
                    <a:pt x="711341" y="711056"/>
                  </a:lnTo>
                  <a:lnTo>
                    <a:pt x="711341" y="386002"/>
                  </a:lnTo>
                  <a:lnTo>
                    <a:pt x="567802" y="386002"/>
                  </a:lnTo>
                  <a:cubicBezTo>
                    <a:pt x="558911" y="386002"/>
                    <a:pt x="552559" y="379653"/>
                    <a:pt x="552559" y="370764"/>
                  </a:cubicBezTo>
                  <a:cubicBezTo>
                    <a:pt x="552559" y="361877"/>
                    <a:pt x="558911" y="355528"/>
                    <a:pt x="567802" y="355528"/>
                  </a:cubicBezTo>
                  <a:lnTo>
                    <a:pt x="726584" y="355528"/>
                  </a:lnTo>
                  <a:cubicBezTo>
                    <a:pt x="734205" y="355528"/>
                    <a:pt x="741827" y="363146"/>
                    <a:pt x="741827" y="370764"/>
                  </a:cubicBezTo>
                  <a:close/>
                  <a:moveTo>
                    <a:pt x="30486" y="386002"/>
                  </a:moveTo>
                  <a:lnTo>
                    <a:pt x="30486" y="711056"/>
                  </a:lnTo>
                  <a:lnTo>
                    <a:pt x="174024" y="711056"/>
                  </a:lnTo>
                  <a:cubicBezTo>
                    <a:pt x="182916" y="711056"/>
                    <a:pt x="189267" y="717405"/>
                    <a:pt x="189267" y="726293"/>
                  </a:cubicBezTo>
                  <a:cubicBezTo>
                    <a:pt x="189267" y="735181"/>
                    <a:pt x="182916" y="741530"/>
                    <a:pt x="174024" y="741530"/>
                  </a:cubicBezTo>
                  <a:lnTo>
                    <a:pt x="15243" y="741530"/>
                  </a:lnTo>
                  <a:cubicBezTo>
                    <a:pt x="11432" y="741530"/>
                    <a:pt x="7621" y="740260"/>
                    <a:pt x="5081" y="736451"/>
                  </a:cubicBezTo>
                  <a:cubicBezTo>
                    <a:pt x="2540" y="733912"/>
                    <a:pt x="0" y="730103"/>
                    <a:pt x="0" y="726293"/>
                  </a:cubicBezTo>
                  <a:lnTo>
                    <a:pt x="0" y="370764"/>
                  </a:lnTo>
                  <a:cubicBezTo>
                    <a:pt x="0" y="361877"/>
                    <a:pt x="6351" y="355528"/>
                    <a:pt x="15243" y="355528"/>
                  </a:cubicBezTo>
                  <a:lnTo>
                    <a:pt x="176565" y="355528"/>
                  </a:lnTo>
                  <a:cubicBezTo>
                    <a:pt x="185456" y="355528"/>
                    <a:pt x="191808" y="361877"/>
                    <a:pt x="191808" y="370764"/>
                  </a:cubicBezTo>
                  <a:cubicBezTo>
                    <a:pt x="191808" y="379653"/>
                    <a:pt x="185456" y="386002"/>
                    <a:pt x="176565" y="386002"/>
                  </a:cubicBezTo>
                  <a:lnTo>
                    <a:pt x="30486" y="386002"/>
                  </a:lnTo>
                  <a:close/>
                  <a:moveTo>
                    <a:pt x="315022" y="208237"/>
                  </a:moveTo>
                  <a:lnTo>
                    <a:pt x="330265" y="208237"/>
                  </a:lnTo>
                  <a:lnTo>
                    <a:pt x="330265" y="223475"/>
                  </a:lnTo>
                  <a:cubicBezTo>
                    <a:pt x="330265" y="246330"/>
                    <a:pt x="348049" y="264107"/>
                    <a:pt x="370913" y="264107"/>
                  </a:cubicBezTo>
                  <a:cubicBezTo>
                    <a:pt x="393778" y="264107"/>
                    <a:pt x="411561" y="246330"/>
                    <a:pt x="411561" y="223475"/>
                  </a:cubicBezTo>
                  <a:lnTo>
                    <a:pt x="411561" y="208237"/>
                  </a:lnTo>
                  <a:lnTo>
                    <a:pt x="426804" y="208237"/>
                  </a:lnTo>
                  <a:cubicBezTo>
                    <a:pt x="449669" y="208237"/>
                    <a:pt x="467452" y="190462"/>
                    <a:pt x="467452" y="167606"/>
                  </a:cubicBezTo>
                  <a:cubicBezTo>
                    <a:pt x="467452" y="144750"/>
                    <a:pt x="449669" y="126974"/>
                    <a:pt x="426804" y="126974"/>
                  </a:cubicBezTo>
                  <a:lnTo>
                    <a:pt x="411561" y="126974"/>
                  </a:lnTo>
                  <a:lnTo>
                    <a:pt x="411561" y="111737"/>
                  </a:lnTo>
                  <a:cubicBezTo>
                    <a:pt x="411561" y="88882"/>
                    <a:pt x="393778" y="71105"/>
                    <a:pt x="370913" y="71105"/>
                  </a:cubicBezTo>
                  <a:cubicBezTo>
                    <a:pt x="348049" y="71105"/>
                    <a:pt x="330265" y="88882"/>
                    <a:pt x="330265" y="111737"/>
                  </a:cubicBezTo>
                  <a:lnTo>
                    <a:pt x="330265" y="126974"/>
                  </a:lnTo>
                  <a:lnTo>
                    <a:pt x="315022" y="126974"/>
                  </a:lnTo>
                  <a:cubicBezTo>
                    <a:pt x="292158" y="126974"/>
                    <a:pt x="274374" y="144750"/>
                    <a:pt x="274374" y="167606"/>
                  </a:cubicBezTo>
                  <a:cubicBezTo>
                    <a:pt x="274374" y="190462"/>
                    <a:pt x="293428" y="208237"/>
                    <a:pt x="315022" y="208237"/>
                  </a:cubicBezTo>
                  <a:close/>
                  <a:moveTo>
                    <a:pt x="315022" y="157448"/>
                  </a:moveTo>
                  <a:lnTo>
                    <a:pt x="345508" y="157448"/>
                  </a:lnTo>
                  <a:cubicBezTo>
                    <a:pt x="354400" y="157448"/>
                    <a:pt x="360751" y="151099"/>
                    <a:pt x="360751" y="142211"/>
                  </a:cubicBezTo>
                  <a:lnTo>
                    <a:pt x="360751" y="111737"/>
                  </a:lnTo>
                  <a:cubicBezTo>
                    <a:pt x="360751" y="106658"/>
                    <a:pt x="365832" y="101579"/>
                    <a:pt x="370913" y="101579"/>
                  </a:cubicBezTo>
                  <a:cubicBezTo>
                    <a:pt x="375994" y="101579"/>
                    <a:pt x="381075" y="106658"/>
                    <a:pt x="381075" y="111737"/>
                  </a:cubicBezTo>
                  <a:lnTo>
                    <a:pt x="381075" y="142211"/>
                  </a:lnTo>
                  <a:cubicBezTo>
                    <a:pt x="381075" y="151099"/>
                    <a:pt x="387427" y="157448"/>
                    <a:pt x="396318" y="157448"/>
                  </a:cubicBezTo>
                  <a:lnTo>
                    <a:pt x="426804" y="157448"/>
                  </a:lnTo>
                  <a:cubicBezTo>
                    <a:pt x="431885" y="157448"/>
                    <a:pt x="436966" y="162527"/>
                    <a:pt x="436966" y="167606"/>
                  </a:cubicBezTo>
                  <a:cubicBezTo>
                    <a:pt x="436966" y="172685"/>
                    <a:pt x="431885" y="177764"/>
                    <a:pt x="426804" y="177764"/>
                  </a:cubicBezTo>
                  <a:lnTo>
                    <a:pt x="396318" y="177764"/>
                  </a:lnTo>
                  <a:cubicBezTo>
                    <a:pt x="387427" y="177764"/>
                    <a:pt x="381075" y="184113"/>
                    <a:pt x="381075" y="193000"/>
                  </a:cubicBezTo>
                  <a:lnTo>
                    <a:pt x="381075" y="223475"/>
                  </a:lnTo>
                  <a:cubicBezTo>
                    <a:pt x="381075" y="228554"/>
                    <a:pt x="375994" y="233632"/>
                    <a:pt x="370913" y="233632"/>
                  </a:cubicBezTo>
                  <a:cubicBezTo>
                    <a:pt x="365832" y="233632"/>
                    <a:pt x="360751" y="228554"/>
                    <a:pt x="360751" y="223475"/>
                  </a:cubicBezTo>
                  <a:lnTo>
                    <a:pt x="360751" y="193000"/>
                  </a:lnTo>
                  <a:cubicBezTo>
                    <a:pt x="360751" y="184113"/>
                    <a:pt x="354400" y="177764"/>
                    <a:pt x="345508" y="177764"/>
                  </a:cubicBezTo>
                  <a:lnTo>
                    <a:pt x="315022" y="177764"/>
                  </a:lnTo>
                  <a:cubicBezTo>
                    <a:pt x="309941" y="177764"/>
                    <a:pt x="304860" y="172685"/>
                    <a:pt x="304860" y="167606"/>
                  </a:cubicBezTo>
                  <a:cubicBezTo>
                    <a:pt x="304860" y="162527"/>
                    <a:pt x="309941" y="157448"/>
                    <a:pt x="315022" y="157448"/>
                  </a:cubicBezTo>
                  <a:close/>
                </a:path>
              </a:pathLst>
            </a:custGeom>
            <a:grpFill/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CEF8E52-01FE-0743-AA19-7E6CEAE3CA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77395" y="2209126"/>
              <a:ext cx="538118" cy="648338"/>
            </a:xfrm>
            <a:prstGeom prst="line">
              <a:avLst/>
            </a:prstGeom>
            <a:grp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1E6F48C-3C3B-2844-B829-FA8300C31699}"/>
              </a:ext>
            </a:extLst>
          </p:cNvPr>
          <p:cNvGrpSpPr/>
          <p:nvPr/>
        </p:nvGrpSpPr>
        <p:grpSpPr>
          <a:xfrm>
            <a:off x="9959138" y="4050406"/>
            <a:ext cx="1360222" cy="949569"/>
            <a:chOff x="10015349" y="316132"/>
            <a:chExt cx="1360222" cy="949569"/>
          </a:xfrm>
        </p:grpSpPr>
        <p:sp>
          <p:nvSpPr>
            <p:cNvPr id="100" name="Forma libre 54">
              <a:extLst>
                <a:ext uri="{FF2B5EF4-FFF2-40B4-BE49-F238E27FC236}">
                  <a16:creationId xmlns:a16="http://schemas.microsoft.com/office/drawing/2014/main" id="{E91019C0-0B58-B94B-A755-93BA244131A7}"/>
                </a:ext>
              </a:extLst>
            </p:cNvPr>
            <p:cNvSpPr/>
            <p:nvPr/>
          </p:nvSpPr>
          <p:spPr>
            <a:xfrm>
              <a:off x="10015349" y="316132"/>
              <a:ext cx="1360222" cy="949569"/>
            </a:xfrm>
            <a:custGeom>
              <a:avLst/>
              <a:gdLst>
                <a:gd name="connsiteX0" fmla="*/ 400514 w 800300"/>
                <a:gd name="connsiteY0" fmla="*/ 179670 h 558694"/>
                <a:gd name="connsiteX1" fmla="*/ 400514 w 800300"/>
                <a:gd name="connsiteY1" fmla="*/ 112374 h 558694"/>
                <a:gd name="connsiteX2" fmla="*/ 384000 w 800300"/>
                <a:gd name="connsiteY2" fmla="*/ 95866 h 558694"/>
                <a:gd name="connsiteX3" fmla="*/ 367486 w 800300"/>
                <a:gd name="connsiteY3" fmla="*/ 112374 h 558694"/>
                <a:gd name="connsiteX4" fmla="*/ 367486 w 800300"/>
                <a:gd name="connsiteY4" fmla="*/ 141577 h 558694"/>
                <a:gd name="connsiteX5" fmla="*/ 246806 w 800300"/>
                <a:gd name="connsiteY5" fmla="*/ 5714 h 558694"/>
                <a:gd name="connsiteX6" fmla="*/ 221400 w 800300"/>
                <a:gd name="connsiteY6" fmla="*/ 5714 h 558694"/>
                <a:gd name="connsiteX7" fmla="*/ 4176 w 800300"/>
                <a:gd name="connsiteY7" fmla="*/ 252047 h 558694"/>
                <a:gd name="connsiteX8" fmla="*/ 5446 w 800300"/>
                <a:gd name="connsiteY8" fmla="*/ 276173 h 558694"/>
                <a:gd name="connsiteX9" fmla="*/ 16879 w 800300"/>
                <a:gd name="connsiteY9" fmla="*/ 279981 h 558694"/>
                <a:gd name="connsiteX10" fmla="*/ 29582 w 800300"/>
                <a:gd name="connsiteY10" fmla="*/ 274902 h 558694"/>
                <a:gd name="connsiteX11" fmla="*/ 42286 w 800300"/>
                <a:gd name="connsiteY11" fmla="*/ 260935 h 558694"/>
                <a:gd name="connsiteX12" fmla="*/ 42286 w 800300"/>
                <a:gd name="connsiteY12" fmla="*/ 535203 h 558694"/>
                <a:gd name="connsiteX13" fmla="*/ 70232 w 800300"/>
                <a:gd name="connsiteY13" fmla="*/ 561869 h 558694"/>
                <a:gd name="connsiteX14" fmla="*/ 400514 w 800300"/>
                <a:gd name="connsiteY14" fmla="*/ 561869 h 558694"/>
                <a:gd name="connsiteX15" fmla="*/ 428462 w 800300"/>
                <a:gd name="connsiteY15" fmla="*/ 535203 h 558694"/>
                <a:gd name="connsiteX16" fmla="*/ 428462 w 800300"/>
                <a:gd name="connsiteY16" fmla="*/ 262205 h 558694"/>
                <a:gd name="connsiteX17" fmla="*/ 439895 w 800300"/>
                <a:gd name="connsiteY17" fmla="*/ 274902 h 558694"/>
                <a:gd name="connsiteX18" fmla="*/ 464030 w 800300"/>
                <a:gd name="connsiteY18" fmla="*/ 276173 h 558694"/>
                <a:gd name="connsiteX19" fmla="*/ 465301 w 800300"/>
                <a:gd name="connsiteY19" fmla="*/ 252047 h 558694"/>
                <a:gd name="connsiteX20" fmla="*/ 400514 w 800300"/>
                <a:gd name="connsiteY20" fmla="*/ 179670 h 558694"/>
                <a:gd name="connsiteX21" fmla="*/ 394163 w 800300"/>
                <a:gd name="connsiteY21" fmla="*/ 224112 h 558694"/>
                <a:gd name="connsiteX22" fmla="*/ 394163 w 800300"/>
                <a:gd name="connsiteY22" fmla="*/ 526315 h 558694"/>
                <a:gd name="connsiteX23" fmla="*/ 75313 w 800300"/>
                <a:gd name="connsiteY23" fmla="*/ 526315 h 558694"/>
                <a:gd name="connsiteX24" fmla="*/ 75313 w 800300"/>
                <a:gd name="connsiteY24" fmla="*/ 224112 h 558694"/>
                <a:gd name="connsiteX25" fmla="*/ 75313 w 800300"/>
                <a:gd name="connsiteY25" fmla="*/ 221573 h 558694"/>
                <a:gd name="connsiteX26" fmla="*/ 234103 w 800300"/>
                <a:gd name="connsiteY26" fmla="*/ 41268 h 558694"/>
                <a:gd name="connsiteX27" fmla="*/ 394163 w 800300"/>
                <a:gd name="connsiteY27" fmla="*/ 224112 h 558694"/>
                <a:gd name="connsiteX28" fmla="*/ 394163 w 800300"/>
                <a:gd name="connsiteY28" fmla="*/ 224112 h 558694"/>
                <a:gd name="connsiteX29" fmla="*/ 490707 w 800300"/>
                <a:gd name="connsiteY29" fmla="*/ 258396 h 558694"/>
                <a:gd name="connsiteX30" fmla="*/ 507221 w 800300"/>
                <a:gd name="connsiteY30" fmla="*/ 241889 h 558694"/>
                <a:gd name="connsiteX31" fmla="*/ 594874 w 800300"/>
                <a:gd name="connsiteY31" fmla="*/ 241889 h 558694"/>
                <a:gd name="connsiteX32" fmla="*/ 582170 w 800300"/>
                <a:gd name="connsiteY32" fmla="*/ 225383 h 558694"/>
                <a:gd name="connsiteX33" fmla="*/ 584710 w 800300"/>
                <a:gd name="connsiteY33" fmla="*/ 202526 h 558694"/>
                <a:gd name="connsiteX34" fmla="*/ 607577 w 800300"/>
                <a:gd name="connsiteY34" fmla="*/ 205065 h 558694"/>
                <a:gd name="connsiteX35" fmla="*/ 640605 w 800300"/>
                <a:gd name="connsiteY35" fmla="*/ 249507 h 558694"/>
                <a:gd name="connsiteX36" fmla="*/ 640605 w 800300"/>
                <a:gd name="connsiteY36" fmla="*/ 250778 h 558694"/>
                <a:gd name="connsiteX37" fmla="*/ 643146 w 800300"/>
                <a:gd name="connsiteY37" fmla="*/ 258396 h 558694"/>
                <a:gd name="connsiteX38" fmla="*/ 643146 w 800300"/>
                <a:gd name="connsiteY38" fmla="*/ 259666 h 558694"/>
                <a:gd name="connsiteX39" fmla="*/ 641875 w 800300"/>
                <a:gd name="connsiteY39" fmla="*/ 267284 h 558694"/>
                <a:gd name="connsiteX40" fmla="*/ 641875 w 800300"/>
                <a:gd name="connsiteY40" fmla="*/ 268553 h 558694"/>
                <a:gd name="connsiteX41" fmla="*/ 640605 w 800300"/>
                <a:gd name="connsiteY41" fmla="*/ 269824 h 558694"/>
                <a:gd name="connsiteX42" fmla="*/ 639335 w 800300"/>
                <a:gd name="connsiteY42" fmla="*/ 271094 h 558694"/>
                <a:gd name="connsiteX43" fmla="*/ 606306 w 800300"/>
                <a:gd name="connsiteY43" fmla="*/ 315535 h 558694"/>
                <a:gd name="connsiteX44" fmla="*/ 593603 w 800300"/>
                <a:gd name="connsiteY44" fmla="*/ 321884 h 558694"/>
                <a:gd name="connsiteX45" fmla="*/ 583440 w 800300"/>
                <a:gd name="connsiteY45" fmla="*/ 318074 h 558694"/>
                <a:gd name="connsiteX46" fmla="*/ 579630 w 800300"/>
                <a:gd name="connsiteY46" fmla="*/ 295220 h 558694"/>
                <a:gd name="connsiteX47" fmla="*/ 592333 w 800300"/>
                <a:gd name="connsiteY47" fmla="*/ 277443 h 558694"/>
                <a:gd name="connsiteX48" fmla="*/ 504681 w 800300"/>
                <a:gd name="connsiteY48" fmla="*/ 277443 h 558694"/>
                <a:gd name="connsiteX49" fmla="*/ 490707 w 800300"/>
                <a:gd name="connsiteY49" fmla="*/ 258396 h 558694"/>
                <a:gd name="connsiteX50" fmla="*/ 645686 w 800300"/>
                <a:gd name="connsiteY50" fmla="*/ 423465 h 558694"/>
                <a:gd name="connsiteX51" fmla="*/ 629172 w 800300"/>
                <a:gd name="connsiteY51" fmla="*/ 439971 h 558694"/>
                <a:gd name="connsiteX52" fmla="*/ 541520 w 800300"/>
                <a:gd name="connsiteY52" fmla="*/ 439971 h 558694"/>
                <a:gd name="connsiteX53" fmla="*/ 554223 w 800300"/>
                <a:gd name="connsiteY53" fmla="*/ 457748 h 558694"/>
                <a:gd name="connsiteX54" fmla="*/ 550413 w 800300"/>
                <a:gd name="connsiteY54" fmla="*/ 480604 h 558694"/>
                <a:gd name="connsiteX55" fmla="*/ 540249 w 800300"/>
                <a:gd name="connsiteY55" fmla="*/ 484412 h 558694"/>
                <a:gd name="connsiteX56" fmla="*/ 527546 w 800300"/>
                <a:gd name="connsiteY56" fmla="*/ 478064 h 558694"/>
                <a:gd name="connsiteX57" fmla="*/ 494518 w 800300"/>
                <a:gd name="connsiteY57" fmla="*/ 433622 h 558694"/>
                <a:gd name="connsiteX58" fmla="*/ 493248 w 800300"/>
                <a:gd name="connsiteY58" fmla="*/ 432353 h 558694"/>
                <a:gd name="connsiteX59" fmla="*/ 491977 w 800300"/>
                <a:gd name="connsiteY59" fmla="*/ 431083 h 558694"/>
                <a:gd name="connsiteX60" fmla="*/ 491977 w 800300"/>
                <a:gd name="connsiteY60" fmla="*/ 429814 h 558694"/>
                <a:gd name="connsiteX61" fmla="*/ 490707 w 800300"/>
                <a:gd name="connsiteY61" fmla="*/ 422195 h 558694"/>
                <a:gd name="connsiteX62" fmla="*/ 490707 w 800300"/>
                <a:gd name="connsiteY62" fmla="*/ 420924 h 558694"/>
                <a:gd name="connsiteX63" fmla="*/ 493248 w 800300"/>
                <a:gd name="connsiteY63" fmla="*/ 413306 h 558694"/>
                <a:gd name="connsiteX64" fmla="*/ 493248 w 800300"/>
                <a:gd name="connsiteY64" fmla="*/ 412037 h 558694"/>
                <a:gd name="connsiteX65" fmla="*/ 526276 w 800300"/>
                <a:gd name="connsiteY65" fmla="*/ 367595 h 558694"/>
                <a:gd name="connsiteX66" fmla="*/ 549142 w 800300"/>
                <a:gd name="connsiteY66" fmla="*/ 365056 h 558694"/>
                <a:gd name="connsiteX67" fmla="*/ 551683 w 800300"/>
                <a:gd name="connsiteY67" fmla="*/ 387911 h 558694"/>
                <a:gd name="connsiteX68" fmla="*/ 538979 w 800300"/>
                <a:gd name="connsiteY68" fmla="*/ 404419 h 558694"/>
                <a:gd name="connsiteX69" fmla="*/ 626632 w 800300"/>
                <a:gd name="connsiteY69" fmla="*/ 404419 h 558694"/>
                <a:gd name="connsiteX70" fmla="*/ 645686 w 800300"/>
                <a:gd name="connsiteY70" fmla="*/ 423465 h 558694"/>
                <a:gd name="connsiteX71" fmla="*/ 729527 w 800300"/>
                <a:gd name="connsiteY71" fmla="*/ 254586 h 558694"/>
                <a:gd name="connsiteX72" fmla="*/ 729527 w 800300"/>
                <a:gd name="connsiteY72" fmla="*/ 230461 h 558694"/>
                <a:gd name="connsiteX73" fmla="*/ 746041 w 800300"/>
                <a:gd name="connsiteY73" fmla="*/ 213955 h 558694"/>
                <a:gd name="connsiteX74" fmla="*/ 762555 w 800300"/>
                <a:gd name="connsiteY74" fmla="*/ 230461 h 558694"/>
                <a:gd name="connsiteX75" fmla="*/ 762555 w 800300"/>
                <a:gd name="connsiteY75" fmla="*/ 254586 h 558694"/>
                <a:gd name="connsiteX76" fmla="*/ 746041 w 800300"/>
                <a:gd name="connsiteY76" fmla="*/ 271094 h 558694"/>
                <a:gd name="connsiteX77" fmla="*/ 729527 w 800300"/>
                <a:gd name="connsiteY77" fmla="*/ 254586 h 558694"/>
                <a:gd name="connsiteX78" fmla="*/ 762555 w 800300"/>
                <a:gd name="connsiteY78" fmla="*/ 427273 h 558694"/>
                <a:gd name="connsiteX79" fmla="*/ 762555 w 800300"/>
                <a:gd name="connsiteY79" fmla="*/ 451399 h 558694"/>
                <a:gd name="connsiteX80" fmla="*/ 746041 w 800300"/>
                <a:gd name="connsiteY80" fmla="*/ 467907 h 558694"/>
                <a:gd name="connsiteX81" fmla="*/ 729527 w 800300"/>
                <a:gd name="connsiteY81" fmla="*/ 451399 h 558694"/>
                <a:gd name="connsiteX82" fmla="*/ 729527 w 800300"/>
                <a:gd name="connsiteY82" fmla="*/ 427273 h 558694"/>
                <a:gd name="connsiteX83" fmla="*/ 746041 w 800300"/>
                <a:gd name="connsiteY83" fmla="*/ 410767 h 558694"/>
                <a:gd name="connsiteX84" fmla="*/ 762555 w 800300"/>
                <a:gd name="connsiteY84" fmla="*/ 427273 h 558694"/>
                <a:gd name="connsiteX85" fmla="*/ 810828 w 800300"/>
                <a:gd name="connsiteY85" fmla="*/ 366326 h 558694"/>
                <a:gd name="connsiteX86" fmla="*/ 770177 w 800300"/>
                <a:gd name="connsiteY86" fmla="*/ 406957 h 558694"/>
                <a:gd name="connsiteX87" fmla="*/ 697769 w 800300"/>
                <a:gd name="connsiteY87" fmla="*/ 406957 h 558694"/>
                <a:gd name="connsiteX88" fmla="*/ 681255 w 800300"/>
                <a:gd name="connsiteY88" fmla="*/ 390451 h 558694"/>
                <a:gd name="connsiteX89" fmla="*/ 697769 w 800300"/>
                <a:gd name="connsiteY89" fmla="*/ 373944 h 558694"/>
                <a:gd name="connsiteX90" fmla="*/ 770177 w 800300"/>
                <a:gd name="connsiteY90" fmla="*/ 373944 h 558694"/>
                <a:gd name="connsiteX91" fmla="*/ 777799 w 800300"/>
                <a:gd name="connsiteY91" fmla="*/ 366326 h 558694"/>
                <a:gd name="connsiteX92" fmla="*/ 770177 w 800300"/>
                <a:gd name="connsiteY92" fmla="*/ 358707 h 558694"/>
                <a:gd name="connsiteX93" fmla="*/ 746041 w 800300"/>
                <a:gd name="connsiteY93" fmla="*/ 358707 h 558694"/>
                <a:gd name="connsiteX94" fmla="*/ 721905 w 800300"/>
                <a:gd name="connsiteY94" fmla="*/ 358707 h 558694"/>
                <a:gd name="connsiteX95" fmla="*/ 681255 w 800300"/>
                <a:gd name="connsiteY95" fmla="*/ 318074 h 558694"/>
                <a:gd name="connsiteX96" fmla="*/ 721905 w 800300"/>
                <a:gd name="connsiteY96" fmla="*/ 277443 h 558694"/>
                <a:gd name="connsiteX97" fmla="*/ 793043 w 800300"/>
                <a:gd name="connsiteY97" fmla="*/ 277443 h 558694"/>
                <a:gd name="connsiteX98" fmla="*/ 809557 w 800300"/>
                <a:gd name="connsiteY98" fmla="*/ 293949 h 558694"/>
                <a:gd name="connsiteX99" fmla="*/ 793043 w 800300"/>
                <a:gd name="connsiteY99" fmla="*/ 310456 h 558694"/>
                <a:gd name="connsiteX100" fmla="*/ 721905 w 800300"/>
                <a:gd name="connsiteY100" fmla="*/ 310456 h 558694"/>
                <a:gd name="connsiteX101" fmla="*/ 714283 w 800300"/>
                <a:gd name="connsiteY101" fmla="*/ 318074 h 558694"/>
                <a:gd name="connsiteX102" fmla="*/ 721905 w 800300"/>
                <a:gd name="connsiteY102" fmla="*/ 325693 h 558694"/>
                <a:gd name="connsiteX103" fmla="*/ 746041 w 800300"/>
                <a:gd name="connsiteY103" fmla="*/ 325693 h 558694"/>
                <a:gd name="connsiteX104" fmla="*/ 770177 w 800300"/>
                <a:gd name="connsiteY104" fmla="*/ 325693 h 558694"/>
                <a:gd name="connsiteX105" fmla="*/ 810828 w 800300"/>
                <a:gd name="connsiteY105" fmla="*/ 366326 h 55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800300" h="558694">
                  <a:moveTo>
                    <a:pt x="400514" y="179670"/>
                  </a:moveTo>
                  <a:lnTo>
                    <a:pt x="400514" y="112374"/>
                  </a:lnTo>
                  <a:cubicBezTo>
                    <a:pt x="400514" y="103485"/>
                    <a:pt x="392893" y="95866"/>
                    <a:pt x="384000" y="95866"/>
                  </a:cubicBezTo>
                  <a:cubicBezTo>
                    <a:pt x="375108" y="95866"/>
                    <a:pt x="367486" y="103485"/>
                    <a:pt x="367486" y="112374"/>
                  </a:cubicBezTo>
                  <a:lnTo>
                    <a:pt x="367486" y="141577"/>
                  </a:lnTo>
                  <a:lnTo>
                    <a:pt x="246806" y="5714"/>
                  </a:lnTo>
                  <a:cubicBezTo>
                    <a:pt x="240455" y="-1905"/>
                    <a:pt x="227752" y="-1905"/>
                    <a:pt x="221400" y="5714"/>
                  </a:cubicBezTo>
                  <a:lnTo>
                    <a:pt x="4176" y="252047"/>
                  </a:lnTo>
                  <a:cubicBezTo>
                    <a:pt x="-2176" y="258396"/>
                    <a:pt x="-906" y="269824"/>
                    <a:pt x="5446" y="276173"/>
                  </a:cubicBezTo>
                  <a:cubicBezTo>
                    <a:pt x="7987" y="278712"/>
                    <a:pt x="13068" y="279981"/>
                    <a:pt x="16879" y="279981"/>
                  </a:cubicBezTo>
                  <a:cubicBezTo>
                    <a:pt x="21960" y="279981"/>
                    <a:pt x="25771" y="278712"/>
                    <a:pt x="29582" y="274902"/>
                  </a:cubicBezTo>
                  <a:lnTo>
                    <a:pt x="42286" y="260935"/>
                  </a:lnTo>
                  <a:lnTo>
                    <a:pt x="42286" y="535203"/>
                  </a:lnTo>
                  <a:cubicBezTo>
                    <a:pt x="42286" y="549171"/>
                    <a:pt x="54989" y="561869"/>
                    <a:pt x="70232" y="561869"/>
                  </a:cubicBezTo>
                  <a:lnTo>
                    <a:pt x="400514" y="561869"/>
                  </a:lnTo>
                  <a:cubicBezTo>
                    <a:pt x="415758" y="561869"/>
                    <a:pt x="428462" y="550441"/>
                    <a:pt x="428462" y="535203"/>
                  </a:cubicBezTo>
                  <a:lnTo>
                    <a:pt x="428462" y="262205"/>
                  </a:lnTo>
                  <a:lnTo>
                    <a:pt x="439895" y="274902"/>
                  </a:lnTo>
                  <a:cubicBezTo>
                    <a:pt x="446246" y="281251"/>
                    <a:pt x="456409" y="282522"/>
                    <a:pt x="464030" y="276173"/>
                  </a:cubicBezTo>
                  <a:cubicBezTo>
                    <a:pt x="470382" y="269824"/>
                    <a:pt x="471653" y="259666"/>
                    <a:pt x="465301" y="252047"/>
                  </a:cubicBezTo>
                  <a:lnTo>
                    <a:pt x="400514" y="179670"/>
                  </a:lnTo>
                  <a:close/>
                  <a:moveTo>
                    <a:pt x="394163" y="224112"/>
                  </a:moveTo>
                  <a:lnTo>
                    <a:pt x="394163" y="526315"/>
                  </a:lnTo>
                  <a:lnTo>
                    <a:pt x="75313" y="526315"/>
                  </a:lnTo>
                  <a:lnTo>
                    <a:pt x="75313" y="224112"/>
                  </a:lnTo>
                  <a:cubicBezTo>
                    <a:pt x="75313" y="222842"/>
                    <a:pt x="75313" y="222842"/>
                    <a:pt x="75313" y="221573"/>
                  </a:cubicBezTo>
                  <a:lnTo>
                    <a:pt x="234103" y="41268"/>
                  </a:lnTo>
                  <a:lnTo>
                    <a:pt x="394163" y="224112"/>
                  </a:lnTo>
                  <a:cubicBezTo>
                    <a:pt x="394163" y="224112"/>
                    <a:pt x="394163" y="224112"/>
                    <a:pt x="394163" y="224112"/>
                  </a:cubicBezTo>
                  <a:close/>
                  <a:moveTo>
                    <a:pt x="490707" y="258396"/>
                  </a:moveTo>
                  <a:cubicBezTo>
                    <a:pt x="490707" y="249507"/>
                    <a:pt x="498329" y="241889"/>
                    <a:pt x="507221" y="241889"/>
                  </a:cubicBezTo>
                  <a:lnTo>
                    <a:pt x="594874" y="241889"/>
                  </a:lnTo>
                  <a:lnTo>
                    <a:pt x="582170" y="225383"/>
                  </a:lnTo>
                  <a:cubicBezTo>
                    <a:pt x="577089" y="217763"/>
                    <a:pt x="578359" y="207606"/>
                    <a:pt x="584710" y="202526"/>
                  </a:cubicBezTo>
                  <a:cubicBezTo>
                    <a:pt x="592333" y="197447"/>
                    <a:pt x="602495" y="198717"/>
                    <a:pt x="607577" y="205065"/>
                  </a:cubicBezTo>
                  <a:lnTo>
                    <a:pt x="640605" y="249507"/>
                  </a:lnTo>
                  <a:cubicBezTo>
                    <a:pt x="640605" y="249507"/>
                    <a:pt x="640605" y="249507"/>
                    <a:pt x="640605" y="250778"/>
                  </a:cubicBezTo>
                  <a:cubicBezTo>
                    <a:pt x="641875" y="253317"/>
                    <a:pt x="643146" y="255856"/>
                    <a:pt x="643146" y="258396"/>
                  </a:cubicBezTo>
                  <a:cubicBezTo>
                    <a:pt x="643146" y="258396"/>
                    <a:pt x="643146" y="259666"/>
                    <a:pt x="643146" y="259666"/>
                  </a:cubicBezTo>
                  <a:cubicBezTo>
                    <a:pt x="643146" y="262205"/>
                    <a:pt x="643146" y="264745"/>
                    <a:pt x="641875" y="267284"/>
                  </a:cubicBezTo>
                  <a:cubicBezTo>
                    <a:pt x="641875" y="267284"/>
                    <a:pt x="641875" y="268553"/>
                    <a:pt x="641875" y="268553"/>
                  </a:cubicBezTo>
                  <a:cubicBezTo>
                    <a:pt x="641875" y="268553"/>
                    <a:pt x="641875" y="268553"/>
                    <a:pt x="640605" y="269824"/>
                  </a:cubicBezTo>
                  <a:cubicBezTo>
                    <a:pt x="640605" y="269824"/>
                    <a:pt x="640605" y="271094"/>
                    <a:pt x="639335" y="271094"/>
                  </a:cubicBezTo>
                  <a:lnTo>
                    <a:pt x="606306" y="315535"/>
                  </a:lnTo>
                  <a:cubicBezTo>
                    <a:pt x="602495" y="319344"/>
                    <a:pt x="597414" y="321884"/>
                    <a:pt x="593603" y="321884"/>
                  </a:cubicBezTo>
                  <a:cubicBezTo>
                    <a:pt x="589792" y="321884"/>
                    <a:pt x="585981" y="320615"/>
                    <a:pt x="583440" y="318074"/>
                  </a:cubicBezTo>
                  <a:cubicBezTo>
                    <a:pt x="575819" y="312995"/>
                    <a:pt x="574548" y="301568"/>
                    <a:pt x="579630" y="295220"/>
                  </a:cubicBezTo>
                  <a:lnTo>
                    <a:pt x="592333" y="277443"/>
                  </a:lnTo>
                  <a:lnTo>
                    <a:pt x="504681" y="277443"/>
                  </a:lnTo>
                  <a:cubicBezTo>
                    <a:pt x="498329" y="274902"/>
                    <a:pt x="490707" y="267284"/>
                    <a:pt x="490707" y="258396"/>
                  </a:cubicBezTo>
                  <a:close/>
                  <a:moveTo>
                    <a:pt x="645686" y="423465"/>
                  </a:moveTo>
                  <a:cubicBezTo>
                    <a:pt x="645686" y="432353"/>
                    <a:pt x="638064" y="439971"/>
                    <a:pt x="629172" y="439971"/>
                  </a:cubicBezTo>
                  <a:lnTo>
                    <a:pt x="541520" y="439971"/>
                  </a:lnTo>
                  <a:lnTo>
                    <a:pt x="554223" y="457748"/>
                  </a:lnTo>
                  <a:cubicBezTo>
                    <a:pt x="559304" y="465366"/>
                    <a:pt x="558034" y="475525"/>
                    <a:pt x="550413" y="480604"/>
                  </a:cubicBezTo>
                  <a:cubicBezTo>
                    <a:pt x="547872" y="483143"/>
                    <a:pt x="544061" y="484412"/>
                    <a:pt x="540249" y="484412"/>
                  </a:cubicBezTo>
                  <a:cubicBezTo>
                    <a:pt x="535169" y="484412"/>
                    <a:pt x="530087" y="481874"/>
                    <a:pt x="527546" y="478064"/>
                  </a:cubicBezTo>
                  <a:lnTo>
                    <a:pt x="494518" y="433622"/>
                  </a:lnTo>
                  <a:cubicBezTo>
                    <a:pt x="494518" y="433622"/>
                    <a:pt x="494518" y="432353"/>
                    <a:pt x="493248" y="432353"/>
                  </a:cubicBezTo>
                  <a:cubicBezTo>
                    <a:pt x="493248" y="432353"/>
                    <a:pt x="493248" y="432353"/>
                    <a:pt x="491977" y="431083"/>
                  </a:cubicBezTo>
                  <a:cubicBezTo>
                    <a:pt x="491977" y="431083"/>
                    <a:pt x="491977" y="429814"/>
                    <a:pt x="491977" y="429814"/>
                  </a:cubicBezTo>
                  <a:cubicBezTo>
                    <a:pt x="490707" y="427273"/>
                    <a:pt x="490707" y="424734"/>
                    <a:pt x="490707" y="422195"/>
                  </a:cubicBezTo>
                  <a:cubicBezTo>
                    <a:pt x="490707" y="422195"/>
                    <a:pt x="490707" y="420924"/>
                    <a:pt x="490707" y="420924"/>
                  </a:cubicBezTo>
                  <a:cubicBezTo>
                    <a:pt x="490707" y="418386"/>
                    <a:pt x="491977" y="415847"/>
                    <a:pt x="493248" y="413306"/>
                  </a:cubicBezTo>
                  <a:cubicBezTo>
                    <a:pt x="493248" y="413306"/>
                    <a:pt x="493248" y="413306"/>
                    <a:pt x="493248" y="412037"/>
                  </a:cubicBezTo>
                  <a:lnTo>
                    <a:pt x="526276" y="367595"/>
                  </a:lnTo>
                  <a:cubicBezTo>
                    <a:pt x="531358" y="359977"/>
                    <a:pt x="542790" y="358707"/>
                    <a:pt x="549142" y="365056"/>
                  </a:cubicBezTo>
                  <a:cubicBezTo>
                    <a:pt x="556764" y="370134"/>
                    <a:pt x="558034" y="381562"/>
                    <a:pt x="551683" y="387911"/>
                  </a:cubicBezTo>
                  <a:lnTo>
                    <a:pt x="538979" y="404419"/>
                  </a:lnTo>
                  <a:lnTo>
                    <a:pt x="626632" y="404419"/>
                  </a:lnTo>
                  <a:cubicBezTo>
                    <a:pt x="638064" y="406957"/>
                    <a:pt x="645686" y="414576"/>
                    <a:pt x="645686" y="423465"/>
                  </a:cubicBezTo>
                  <a:close/>
                  <a:moveTo>
                    <a:pt x="729527" y="254586"/>
                  </a:moveTo>
                  <a:lnTo>
                    <a:pt x="729527" y="230461"/>
                  </a:lnTo>
                  <a:cubicBezTo>
                    <a:pt x="729527" y="221573"/>
                    <a:pt x="737149" y="213955"/>
                    <a:pt x="746041" y="213955"/>
                  </a:cubicBezTo>
                  <a:cubicBezTo>
                    <a:pt x="754933" y="213955"/>
                    <a:pt x="762555" y="221573"/>
                    <a:pt x="762555" y="230461"/>
                  </a:cubicBezTo>
                  <a:lnTo>
                    <a:pt x="762555" y="254586"/>
                  </a:lnTo>
                  <a:cubicBezTo>
                    <a:pt x="762555" y="263476"/>
                    <a:pt x="754933" y="271094"/>
                    <a:pt x="746041" y="271094"/>
                  </a:cubicBezTo>
                  <a:cubicBezTo>
                    <a:pt x="737149" y="271094"/>
                    <a:pt x="729527" y="263476"/>
                    <a:pt x="729527" y="254586"/>
                  </a:cubicBezTo>
                  <a:close/>
                  <a:moveTo>
                    <a:pt x="762555" y="427273"/>
                  </a:moveTo>
                  <a:lnTo>
                    <a:pt x="762555" y="451399"/>
                  </a:lnTo>
                  <a:cubicBezTo>
                    <a:pt x="762555" y="460288"/>
                    <a:pt x="754933" y="467907"/>
                    <a:pt x="746041" y="467907"/>
                  </a:cubicBezTo>
                  <a:cubicBezTo>
                    <a:pt x="737149" y="467907"/>
                    <a:pt x="729527" y="460288"/>
                    <a:pt x="729527" y="451399"/>
                  </a:cubicBezTo>
                  <a:lnTo>
                    <a:pt x="729527" y="427273"/>
                  </a:lnTo>
                  <a:cubicBezTo>
                    <a:pt x="729527" y="418386"/>
                    <a:pt x="737149" y="410767"/>
                    <a:pt x="746041" y="410767"/>
                  </a:cubicBezTo>
                  <a:cubicBezTo>
                    <a:pt x="754933" y="410767"/>
                    <a:pt x="762555" y="417116"/>
                    <a:pt x="762555" y="427273"/>
                  </a:cubicBezTo>
                  <a:close/>
                  <a:moveTo>
                    <a:pt x="810828" y="366326"/>
                  </a:moveTo>
                  <a:cubicBezTo>
                    <a:pt x="810828" y="389180"/>
                    <a:pt x="793043" y="406957"/>
                    <a:pt x="770177" y="406957"/>
                  </a:cubicBezTo>
                  <a:lnTo>
                    <a:pt x="697769" y="406957"/>
                  </a:lnTo>
                  <a:cubicBezTo>
                    <a:pt x="688877" y="406957"/>
                    <a:pt x="681255" y="399339"/>
                    <a:pt x="681255" y="390451"/>
                  </a:cubicBezTo>
                  <a:cubicBezTo>
                    <a:pt x="681255" y="381562"/>
                    <a:pt x="688877" y="373944"/>
                    <a:pt x="697769" y="373944"/>
                  </a:cubicBezTo>
                  <a:lnTo>
                    <a:pt x="770177" y="373944"/>
                  </a:lnTo>
                  <a:cubicBezTo>
                    <a:pt x="773988" y="373944"/>
                    <a:pt x="777799" y="370134"/>
                    <a:pt x="777799" y="366326"/>
                  </a:cubicBezTo>
                  <a:cubicBezTo>
                    <a:pt x="777799" y="362516"/>
                    <a:pt x="773988" y="358707"/>
                    <a:pt x="770177" y="358707"/>
                  </a:cubicBezTo>
                  <a:lnTo>
                    <a:pt x="746041" y="358707"/>
                  </a:lnTo>
                  <a:lnTo>
                    <a:pt x="721905" y="358707"/>
                  </a:lnTo>
                  <a:cubicBezTo>
                    <a:pt x="699039" y="358707"/>
                    <a:pt x="681255" y="340931"/>
                    <a:pt x="681255" y="318074"/>
                  </a:cubicBezTo>
                  <a:cubicBezTo>
                    <a:pt x="681255" y="295220"/>
                    <a:pt x="699039" y="277443"/>
                    <a:pt x="721905" y="277443"/>
                  </a:cubicBezTo>
                  <a:lnTo>
                    <a:pt x="793043" y="277443"/>
                  </a:lnTo>
                  <a:cubicBezTo>
                    <a:pt x="801935" y="277443"/>
                    <a:pt x="809557" y="285061"/>
                    <a:pt x="809557" y="293949"/>
                  </a:cubicBezTo>
                  <a:cubicBezTo>
                    <a:pt x="809557" y="302838"/>
                    <a:pt x="801935" y="310456"/>
                    <a:pt x="793043" y="310456"/>
                  </a:cubicBezTo>
                  <a:lnTo>
                    <a:pt x="721905" y="310456"/>
                  </a:lnTo>
                  <a:cubicBezTo>
                    <a:pt x="718094" y="310456"/>
                    <a:pt x="714283" y="314266"/>
                    <a:pt x="714283" y="318074"/>
                  </a:cubicBezTo>
                  <a:cubicBezTo>
                    <a:pt x="714283" y="321884"/>
                    <a:pt x="718094" y="325693"/>
                    <a:pt x="721905" y="325693"/>
                  </a:cubicBezTo>
                  <a:lnTo>
                    <a:pt x="746041" y="325693"/>
                  </a:lnTo>
                  <a:lnTo>
                    <a:pt x="770177" y="325693"/>
                  </a:lnTo>
                  <a:cubicBezTo>
                    <a:pt x="793043" y="325693"/>
                    <a:pt x="810828" y="344739"/>
                    <a:pt x="810828" y="366326"/>
                  </a:cubicBezTo>
                  <a:close/>
                </a:path>
              </a:pathLst>
            </a:custGeom>
            <a:solidFill>
              <a:srgbClr val="4472C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415C47A-C1D9-534D-A0AA-9F7F0B2D9DEE}"/>
                </a:ext>
              </a:extLst>
            </p:cNvPr>
            <p:cNvSpPr txBox="1"/>
            <p:nvPr/>
          </p:nvSpPr>
          <p:spPr>
            <a:xfrm>
              <a:off x="10162888" y="580864"/>
              <a:ext cx="4435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Libre Franklin" pitchFamily="2" charset="77"/>
                  <a:ea typeface="Hiragino Kaku Gothic Std W8" panose="020B0800000000000000" pitchFamily="34" charset="-128"/>
                  <a:cs typeface="+mn-cs"/>
                </a:rPr>
                <a:t>℞</a:t>
              </a:r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379E0C65-2838-CB46-A0F5-62158CD92EBE}"/>
              </a:ext>
            </a:extLst>
          </p:cNvPr>
          <p:cNvSpPr txBox="1"/>
          <p:nvPr/>
        </p:nvSpPr>
        <p:spPr>
          <a:xfrm>
            <a:off x="7602795" y="5215017"/>
            <a:ext cx="11769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Hosp/Clinic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(n=68)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0BE133E-7CE1-C144-8B30-A1971D279CD8}"/>
              </a:ext>
            </a:extLst>
          </p:cNvPr>
          <p:cNvSpPr txBox="1"/>
          <p:nvPr/>
        </p:nvSpPr>
        <p:spPr>
          <a:xfrm>
            <a:off x="10284024" y="5215016"/>
            <a:ext cx="7104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Retail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(n=132)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073D0EB-92B5-B245-8851-90034648A623}"/>
              </a:ext>
            </a:extLst>
          </p:cNvPr>
          <p:cNvSpPr txBox="1"/>
          <p:nvPr/>
        </p:nvSpPr>
        <p:spPr>
          <a:xfrm>
            <a:off x="7606587" y="3098019"/>
            <a:ext cx="1327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46%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1E11AFD-AB17-4641-B39E-6701CB9267CB}"/>
              </a:ext>
            </a:extLst>
          </p:cNvPr>
          <p:cNvSpPr txBox="1"/>
          <p:nvPr/>
        </p:nvSpPr>
        <p:spPr>
          <a:xfrm>
            <a:off x="9976548" y="3098019"/>
            <a:ext cx="1350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70%</a:t>
            </a:r>
          </a:p>
        </p:txBody>
      </p: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B8F1486D-53C7-3245-B671-A46E961CBB4E}"/>
              </a:ext>
            </a:extLst>
          </p:cNvPr>
          <p:cNvSpPr/>
          <p:nvPr/>
        </p:nvSpPr>
        <p:spPr>
          <a:xfrm>
            <a:off x="9766060" y="2890145"/>
            <a:ext cx="1674872" cy="312949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5C080D39-10ED-3242-9136-6DDA77B68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53" y="6172923"/>
            <a:ext cx="1316488" cy="658244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A2C89928-00E7-4542-87D1-C89DF3493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620" y="6331885"/>
            <a:ext cx="1397986" cy="455742"/>
          </a:xfrm>
          <a:prstGeom prst="rect">
            <a:avLst/>
          </a:prstGeom>
        </p:spPr>
      </p:pic>
      <p:sp>
        <p:nvSpPr>
          <p:cNvPr id="109" name="Plus 108">
            <a:extLst>
              <a:ext uri="{FF2B5EF4-FFF2-40B4-BE49-F238E27FC236}">
                <a16:creationId xmlns:a16="http://schemas.microsoft.com/office/drawing/2014/main" id="{9DCD2761-E23F-8344-B6F4-4C026D30DD25}"/>
              </a:ext>
            </a:extLst>
          </p:cNvPr>
          <p:cNvSpPr>
            <a:spLocks noChangeAspect="1"/>
          </p:cNvSpPr>
          <p:nvPr/>
        </p:nvSpPr>
        <p:spPr>
          <a:xfrm>
            <a:off x="1534119" y="6463961"/>
            <a:ext cx="182880" cy="182880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86AE377-4857-DB46-AC81-36CB109FA776}"/>
              </a:ext>
            </a:extLst>
          </p:cNvPr>
          <p:cNvSpPr txBox="1"/>
          <p:nvPr/>
        </p:nvSpPr>
        <p:spPr>
          <a:xfrm>
            <a:off x="9098789" y="4213550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vs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BB4F9A-E630-9843-ADB6-450D3CBEE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n-lt"/>
                <a:cs typeface="+mn-lt"/>
              </a:rPr>
              <a:t>About Half Feel Too Little Time is Spent With Patients</a:t>
            </a:r>
            <a:endParaRPr lang="en-US"/>
          </a:p>
        </p:txBody>
      </p:sp>
      <p:sp>
        <p:nvSpPr>
          <p:cNvPr id="54" name="Right Arrow 53">
            <a:extLst>
              <a:ext uri="{FF2B5EF4-FFF2-40B4-BE49-F238E27FC236}">
                <a16:creationId xmlns:a16="http://schemas.microsoft.com/office/drawing/2014/main" id="{83B92B95-AD43-5C4D-B8B6-00FB79D00099}"/>
              </a:ext>
            </a:extLst>
          </p:cNvPr>
          <p:cNvSpPr/>
          <p:nvPr/>
        </p:nvSpPr>
        <p:spPr>
          <a:xfrm>
            <a:off x="6406835" y="4041766"/>
            <a:ext cx="1006543" cy="430860"/>
          </a:xfrm>
          <a:prstGeom prst="rightArrow">
            <a:avLst/>
          </a:prstGeom>
          <a:gradFill flip="none" rotWithShape="1">
            <a:gsLst>
              <a:gs pos="0">
                <a:srgbClr val="5B9BD5"/>
              </a:gs>
              <a:gs pos="50000">
                <a:srgbClr val="5B9BD5">
                  <a:lumMod val="60000"/>
                  <a:lumOff val="40000"/>
                </a:srgbClr>
              </a:gs>
              <a:gs pos="100000">
                <a:sysClr val="window" lastClr="FFFFFF">
                  <a:lumMod val="95000"/>
                </a:sys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40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43099 1.11111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49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3099 0 " pathEditMode="relative" ptsTypes="AA">
                                      <p:cBhvr>
                                        <p:cTn id="8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7.40741E-7 L -0.43099 -7.40741E-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 animBg="1"/>
      <p:bldP spid="51" grpId="1" animBg="1"/>
      <p:bldP spid="52" grpId="0" animBg="1"/>
      <p:bldP spid="52" grpId="1" animBg="1"/>
      <p:bldP spid="102" grpId="0"/>
      <p:bldP spid="103" grpId="0"/>
      <p:bldP spid="104" grpId="0"/>
      <p:bldP spid="105" grpId="0"/>
      <p:bldP spid="106" grpId="0" animBg="1"/>
      <p:bldP spid="55" grpId="0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6AF155C9-8323-6F45-831D-C1EFBA8CB6FE}"/>
              </a:ext>
            </a:extLst>
          </p:cNvPr>
          <p:cNvSpPr txBox="1"/>
          <p:nvPr/>
        </p:nvSpPr>
        <p:spPr>
          <a:xfrm>
            <a:off x="451819" y="1201684"/>
            <a:ext cx="1130917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5C6E3">
                    <a:lumMod val="75000"/>
                  </a:srgbClr>
                </a:solidFill>
                <a:effectLst/>
                <a:uLnTx/>
                <a:uFillTx/>
                <a:latin typeface="Libre Franklin"/>
                <a:ea typeface="+mn-lt"/>
                <a:cs typeface="+mn-lt"/>
              </a:rPr>
              <a:t>Highlighting an underutilized sample pool for marketing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7A68C59-1B78-9D48-9A72-D65FC6401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53" y="6172923"/>
            <a:ext cx="1316488" cy="65824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DCEF396-0690-4842-A945-6F7C34CEC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620" y="6331885"/>
            <a:ext cx="1397986" cy="455742"/>
          </a:xfrm>
          <a:prstGeom prst="rect">
            <a:avLst/>
          </a:prstGeom>
        </p:spPr>
      </p:pic>
      <p:sp>
        <p:nvSpPr>
          <p:cNvPr id="23" name="Plus 22">
            <a:extLst>
              <a:ext uri="{FF2B5EF4-FFF2-40B4-BE49-F238E27FC236}">
                <a16:creationId xmlns:a16="http://schemas.microsoft.com/office/drawing/2014/main" id="{964F0A92-5F18-E14A-B26C-F0E09F054170}"/>
              </a:ext>
            </a:extLst>
          </p:cNvPr>
          <p:cNvSpPr>
            <a:spLocks noChangeAspect="1"/>
          </p:cNvSpPr>
          <p:nvPr/>
        </p:nvSpPr>
        <p:spPr>
          <a:xfrm>
            <a:off x="1534119" y="6463961"/>
            <a:ext cx="182880" cy="182880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714609EF-F665-4D41-940E-06052C1D0867}"/>
              </a:ext>
            </a:extLst>
          </p:cNvPr>
          <p:cNvGraphicFramePr/>
          <p:nvPr/>
        </p:nvGraphicFramePr>
        <p:xfrm>
          <a:off x="1311069" y="2438400"/>
          <a:ext cx="9569450" cy="3699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D3AF586E-567F-5443-9E9E-A3D062A20236}"/>
              </a:ext>
            </a:extLst>
          </p:cNvPr>
          <p:cNvSpPr txBox="1"/>
          <p:nvPr/>
        </p:nvSpPr>
        <p:spPr>
          <a:xfrm>
            <a:off x="2674356" y="2005905"/>
            <a:ext cx="6856364" cy="95410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25C6E3">
                    <a:lumMod val="50000"/>
                  </a:srgbClr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Who Has Most Interaction w/ Pts During Office Visits?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5C6E3">
                    <a:lumMod val="50000"/>
                  </a:srgbClr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(% ranked 1st)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25C6E3">
                  <a:lumMod val="50000"/>
                </a:srgbClr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267228A7-CE99-0246-B783-06C5ECD4F884}"/>
              </a:ext>
            </a:extLst>
          </p:cNvPr>
          <p:cNvGraphicFramePr>
            <a:graphicFrameLocks noGrp="1"/>
          </p:cNvGraphicFramePr>
          <p:nvPr/>
        </p:nvGraphicFramePr>
        <p:xfrm>
          <a:off x="284832" y="1809884"/>
          <a:ext cx="1524000" cy="92392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5259508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584541963"/>
                    </a:ext>
                  </a:extLst>
                </a:gridCol>
              </a:tblGrid>
              <a:tr h="27432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Proxima Nova Rg"/>
                        </a:rPr>
                        <a:t>Influence on Pt Rx</a:t>
                      </a: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PHARM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23353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Proxima Nova Rg"/>
                        </a:rPr>
                        <a:t>High (4,5)</a:t>
                      </a:r>
                    </a:p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/>
                        </a:rPr>
                        <a:t>(n=183)</a:t>
                      </a: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Proxima Nova Rg"/>
                        </a:rPr>
                        <a:t>Others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/>
                        </a:rPr>
                        <a:t>(n=217)</a:t>
                      </a:r>
                    </a:p>
                  </a:txBody>
                  <a:tcPr marL="9525" marR="9525" marT="9525" marB="0" anchor="ctr"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97101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roxima Nova Rg"/>
                        </a:rPr>
                        <a:t>45%</a:t>
                      </a:r>
                      <a:endParaRPr lang="en-US" sz="12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Proxima Nova Rg"/>
                      </a:endParaRP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roxima Nova Rg"/>
                        </a:rPr>
                        <a:t>10%</a:t>
                      </a:r>
                      <a:endParaRPr lang="en-US" sz="12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Proxima Nova Rg"/>
                      </a:endParaRPr>
                    </a:p>
                  </a:txBody>
                  <a:tcPr marL="9525" marR="9525" marT="9525" marB="0" anchor="ctr"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9387281"/>
                  </a:ext>
                </a:extLst>
              </a:tr>
            </a:tbl>
          </a:graphicData>
        </a:graphic>
      </p:graphicFrame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FE1B4C6-12BB-CA47-9C00-22FB618C6DC8}"/>
              </a:ext>
            </a:extLst>
          </p:cNvPr>
          <p:cNvCxnSpPr>
            <a:cxnSpLocks/>
            <a:endCxn id="28" idx="2"/>
          </p:cNvCxnSpPr>
          <p:nvPr/>
        </p:nvCxnSpPr>
        <p:spPr>
          <a:xfrm flipH="1" flipV="1">
            <a:off x="1046832" y="2728405"/>
            <a:ext cx="945497" cy="1557333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E096F19-4BC6-3D41-8870-1B70F45D34A4}"/>
              </a:ext>
            </a:extLst>
          </p:cNvPr>
          <p:cNvSpPr/>
          <p:nvPr/>
        </p:nvSpPr>
        <p:spPr>
          <a:xfrm>
            <a:off x="8974951" y="4284324"/>
            <a:ext cx="1674872" cy="173531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BF2599-A963-2C41-A64A-4D93BFC36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ibre Baskerville"/>
                <a:cs typeface="Arial"/>
              </a:rPr>
              <a:t>DCPs Feel Physicians Interact the Least with Patients</a:t>
            </a:r>
          </a:p>
        </p:txBody>
      </p:sp>
    </p:spTree>
    <p:extLst>
      <p:ext uri="{BB962C8B-B14F-4D97-AF65-F5344CB8AC3E}">
        <p14:creationId xmlns:p14="http://schemas.microsoft.com/office/powerpoint/2010/main" val="137323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6AF155C9-8323-6F45-831D-C1EFBA8CB6FE}"/>
              </a:ext>
            </a:extLst>
          </p:cNvPr>
          <p:cNvSpPr txBox="1"/>
          <p:nvPr/>
        </p:nvSpPr>
        <p:spPr>
          <a:xfrm>
            <a:off x="451819" y="1201684"/>
            <a:ext cx="1130917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698AF"/>
                </a:solidFill>
                <a:effectLst/>
                <a:uLnTx/>
                <a:uFillTx/>
                <a:latin typeface="Libre Franklin"/>
                <a:ea typeface="+mn-ea"/>
                <a:cs typeface="+mn-cs"/>
              </a:rPr>
              <a:t>3-in-10 cite Insurance or Administration issues, 1/5 cite issues with Staff or Pts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2ED88F-4323-8242-ACEE-B797DAE0D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53" y="6172923"/>
            <a:ext cx="1316488" cy="6582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5E38D4-DDAB-5641-838D-E0EE49631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620" y="6331885"/>
            <a:ext cx="1397986" cy="455742"/>
          </a:xfrm>
          <a:prstGeom prst="rect">
            <a:avLst/>
          </a:prstGeom>
        </p:spPr>
      </p:pic>
      <p:sp>
        <p:nvSpPr>
          <p:cNvPr id="7" name="Plus 6">
            <a:extLst>
              <a:ext uri="{FF2B5EF4-FFF2-40B4-BE49-F238E27FC236}">
                <a16:creationId xmlns:a16="http://schemas.microsoft.com/office/drawing/2014/main" id="{5C89DE18-EE13-0040-A7C7-DAB2259AACB5}"/>
              </a:ext>
            </a:extLst>
          </p:cNvPr>
          <p:cNvSpPr>
            <a:spLocks noChangeAspect="1"/>
          </p:cNvSpPr>
          <p:nvPr/>
        </p:nvSpPr>
        <p:spPr>
          <a:xfrm>
            <a:off x="1534119" y="6463961"/>
            <a:ext cx="182880" cy="182880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8" name="Forma libre 183">
            <a:extLst>
              <a:ext uri="{FF2B5EF4-FFF2-40B4-BE49-F238E27FC236}">
                <a16:creationId xmlns:a16="http://schemas.microsoft.com/office/drawing/2014/main" id="{3A6C914B-7140-2647-AF5A-A358A1524D36}"/>
              </a:ext>
            </a:extLst>
          </p:cNvPr>
          <p:cNvSpPr/>
          <p:nvPr/>
        </p:nvSpPr>
        <p:spPr>
          <a:xfrm>
            <a:off x="10157383" y="2782116"/>
            <a:ext cx="652491" cy="922664"/>
          </a:xfrm>
          <a:custGeom>
            <a:avLst/>
            <a:gdLst>
              <a:gd name="connsiteX0" fmla="*/ 229915 w 520803"/>
              <a:gd name="connsiteY0" fmla="*/ 712327 h 736451"/>
              <a:gd name="connsiteX1" fmla="*/ 31756 w 520803"/>
              <a:gd name="connsiteY1" fmla="*/ 712327 h 736451"/>
              <a:gd name="connsiteX2" fmla="*/ 31756 w 520803"/>
              <a:gd name="connsiteY2" fmla="*/ 533292 h 736451"/>
              <a:gd name="connsiteX3" fmla="*/ 210861 w 520803"/>
              <a:gd name="connsiteY3" fmla="*/ 354259 h 736451"/>
              <a:gd name="connsiteX4" fmla="*/ 210861 w 520803"/>
              <a:gd name="connsiteY4" fmla="*/ 354259 h 736451"/>
              <a:gd name="connsiteX5" fmla="*/ 210861 w 520803"/>
              <a:gd name="connsiteY5" fmla="*/ 354259 h 736451"/>
              <a:gd name="connsiteX6" fmla="*/ 212131 w 520803"/>
              <a:gd name="connsiteY6" fmla="*/ 354259 h 736451"/>
              <a:gd name="connsiteX7" fmla="*/ 336617 w 520803"/>
              <a:gd name="connsiteY7" fmla="*/ 405049 h 736451"/>
              <a:gd name="connsiteX8" fmla="*/ 358210 w 520803"/>
              <a:gd name="connsiteY8" fmla="*/ 403779 h 736451"/>
              <a:gd name="connsiteX9" fmla="*/ 356940 w 520803"/>
              <a:gd name="connsiteY9" fmla="*/ 382194 h 736451"/>
              <a:gd name="connsiteX10" fmla="*/ 280725 w 520803"/>
              <a:gd name="connsiteY10" fmla="*/ 335213 h 736451"/>
              <a:gd name="connsiteX11" fmla="*/ 354400 w 520803"/>
              <a:gd name="connsiteY11" fmla="*/ 209508 h 736451"/>
              <a:gd name="connsiteX12" fmla="*/ 354400 w 520803"/>
              <a:gd name="connsiteY12" fmla="*/ 144751 h 736451"/>
              <a:gd name="connsiteX13" fmla="*/ 209591 w 520803"/>
              <a:gd name="connsiteY13" fmla="*/ 0 h 736451"/>
              <a:gd name="connsiteX14" fmla="*/ 64783 w 520803"/>
              <a:gd name="connsiteY14" fmla="*/ 144751 h 736451"/>
              <a:gd name="connsiteX15" fmla="*/ 64783 w 520803"/>
              <a:gd name="connsiteY15" fmla="*/ 209508 h 736451"/>
              <a:gd name="connsiteX16" fmla="*/ 139728 w 520803"/>
              <a:gd name="connsiteY16" fmla="*/ 335213 h 736451"/>
              <a:gd name="connsiteX17" fmla="*/ 0 w 520803"/>
              <a:gd name="connsiteY17" fmla="*/ 532023 h 736451"/>
              <a:gd name="connsiteX18" fmla="*/ 0 w 520803"/>
              <a:gd name="connsiteY18" fmla="*/ 714866 h 736451"/>
              <a:gd name="connsiteX19" fmla="*/ 26675 w 520803"/>
              <a:gd name="connsiteY19" fmla="*/ 741531 h 736451"/>
              <a:gd name="connsiteX20" fmla="*/ 229915 w 520803"/>
              <a:gd name="connsiteY20" fmla="*/ 741531 h 736451"/>
              <a:gd name="connsiteX21" fmla="*/ 245158 w 520803"/>
              <a:gd name="connsiteY21" fmla="*/ 726294 h 736451"/>
              <a:gd name="connsiteX22" fmla="*/ 229915 w 520803"/>
              <a:gd name="connsiteY22" fmla="*/ 712327 h 736451"/>
              <a:gd name="connsiteX23" fmla="*/ 96539 w 520803"/>
              <a:gd name="connsiteY23" fmla="*/ 210779 h 736451"/>
              <a:gd name="connsiteX24" fmla="*/ 96539 w 520803"/>
              <a:gd name="connsiteY24" fmla="*/ 146021 h 736451"/>
              <a:gd name="connsiteX25" fmla="*/ 210861 w 520803"/>
              <a:gd name="connsiteY25" fmla="*/ 31744 h 736451"/>
              <a:gd name="connsiteX26" fmla="*/ 325184 w 520803"/>
              <a:gd name="connsiteY26" fmla="*/ 146021 h 736451"/>
              <a:gd name="connsiteX27" fmla="*/ 325184 w 520803"/>
              <a:gd name="connsiteY27" fmla="*/ 210779 h 736451"/>
              <a:gd name="connsiteX28" fmla="*/ 212131 w 520803"/>
              <a:gd name="connsiteY28" fmla="*/ 325056 h 736451"/>
              <a:gd name="connsiteX29" fmla="*/ 210861 w 520803"/>
              <a:gd name="connsiteY29" fmla="*/ 325056 h 736451"/>
              <a:gd name="connsiteX30" fmla="*/ 96539 w 520803"/>
              <a:gd name="connsiteY30" fmla="*/ 210779 h 736451"/>
              <a:gd name="connsiteX31" fmla="*/ 373453 w 520803"/>
              <a:gd name="connsiteY31" fmla="*/ 429174 h 736451"/>
              <a:gd name="connsiteX32" fmla="*/ 214672 w 520803"/>
              <a:gd name="connsiteY32" fmla="*/ 587892 h 736451"/>
              <a:gd name="connsiteX33" fmla="*/ 373453 w 520803"/>
              <a:gd name="connsiteY33" fmla="*/ 746610 h 736451"/>
              <a:gd name="connsiteX34" fmla="*/ 532235 w 520803"/>
              <a:gd name="connsiteY34" fmla="*/ 587892 h 736451"/>
              <a:gd name="connsiteX35" fmla="*/ 373453 w 520803"/>
              <a:gd name="connsiteY35" fmla="*/ 429174 h 736451"/>
              <a:gd name="connsiteX36" fmla="*/ 373453 w 520803"/>
              <a:gd name="connsiteY36" fmla="*/ 714866 h 736451"/>
              <a:gd name="connsiteX37" fmla="*/ 245158 w 520803"/>
              <a:gd name="connsiteY37" fmla="*/ 586622 h 736451"/>
              <a:gd name="connsiteX38" fmla="*/ 373453 w 520803"/>
              <a:gd name="connsiteY38" fmla="*/ 458379 h 736451"/>
              <a:gd name="connsiteX39" fmla="*/ 501749 w 520803"/>
              <a:gd name="connsiteY39" fmla="*/ 586622 h 736451"/>
              <a:gd name="connsiteX40" fmla="*/ 373453 w 520803"/>
              <a:gd name="connsiteY40" fmla="*/ 714866 h 736451"/>
              <a:gd name="connsiteX41" fmla="*/ 438237 w 520803"/>
              <a:gd name="connsiteY41" fmla="*/ 544720 h 736451"/>
              <a:gd name="connsiteX42" fmla="*/ 421723 w 520803"/>
              <a:gd name="connsiteY42" fmla="*/ 544720 h 736451"/>
              <a:gd name="connsiteX43" fmla="*/ 421723 w 520803"/>
              <a:gd name="connsiteY43" fmla="*/ 528215 h 736451"/>
              <a:gd name="connsiteX44" fmla="*/ 379805 w 520803"/>
              <a:gd name="connsiteY44" fmla="*/ 486312 h 736451"/>
              <a:gd name="connsiteX45" fmla="*/ 337887 w 520803"/>
              <a:gd name="connsiteY45" fmla="*/ 528215 h 736451"/>
              <a:gd name="connsiteX46" fmla="*/ 337887 w 520803"/>
              <a:gd name="connsiteY46" fmla="*/ 544720 h 736451"/>
              <a:gd name="connsiteX47" fmla="*/ 321373 w 520803"/>
              <a:gd name="connsiteY47" fmla="*/ 544720 h 736451"/>
              <a:gd name="connsiteX48" fmla="*/ 279455 w 520803"/>
              <a:gd name="connsiteY48" fmla="*/ 586622 h 736451"/>
              <a:gd name="connsiteX49" fmla="*/ 321373 w 520803"/>
              <a:gd name="connsiteY49" fmla="*/ 628523 h 736451"/>
              <a:gd name="connsiteX50" fmla="*/ 337887 w 520803"/>
              <a:gd name="connsiteY50" fmla="*/ 628523 h 736451"/>
              <a:gd name="connsiteX51" fmla="*/ 337887 w 520803"/>
              <a:gd name="connsiteY51" fmla="*/ 645030 h 736451"/>
              <a:gd name="connsiteX52" fmla="*/ 379805 w 520803"/>
              <a:gd name="connsiteY52" fmla="*/ 686933 h 736451"/>
              <a:gd name="connsiteX53" fmla="*/ 421723 w 520803"/>
              <a:gd name="connsiteY53" fmla="*/ 645030 h 736451"/>
              <a:gd name="connsiteX54" fmla="*/ 421723 w 520803"/>
              <a:gd name="connsiteY54" fmla="*/ 628523 h 736451"/>
              <a:gd name="connsiteX55" fmla="*/ 438237 w 520803"/>
              <a:gd name="connsiteY55" fmla="*/ 628523 h 736451"/>
              <a:gd name="connsiteX56" fmla="*/ 480155 w 520803"/>
              <a:gd name="connsiteY56" fmla="*/ 586622 h 736451"/>
              <a:gd name="connsiteX57" fmla="*/ 438237 w 520803"/>
              <a:gd name="connsiteY57" fmla="*/ 544720 h 736451"/>
              <a:gd name="connsiteX58" fmla="*/ 438237 w 520803"/>
              <a:gd name="connsiteY58" fmla="*/ 598050 h 736451"/>
              <a:gd name="connsiteX59" fmla="*/ 406480 w 520803"/>
              <a:gd name="connsiteY59" fmla="*/ 598050 h 736451"/>
              <a:gd name="connsiteX60" fmla="*/ 391237 w 520803"/>
              <a:gd name="connsiteY60" fmla="*/ 613287 h 736451"/>
              <a:gd name="connsiteX61" fmla="*/ 391237 w 520803"/>
              <a:gd name="connsiteY61" fmla="*/ 645030 h 736451"/>
              <a:gd name="connsiteX62" fmla="*/ 379805 w 520803"/>
              <a:gd name="connsiteY62" fmla="*/ 656458 h 736451"/>
              <a:gd name="connsiteX63" fmla="*/ 368373 w 520803"/>
              <a:gd name="connsiteY63" fmla="*/ 645030 h 736451"/>
              <a:gd name="connsiteX64" fmla="*/ 368373 w 520803"/>
              <a:gd name="connsiteY64" fmla="*/ 613287 h 736451"/>
              <a:gd name="connsiteX65" fmla="*/ 353130 w 520803"/>
              <a:gd name="connsiteY65" fmla="*/ 598050 h 736451"/>
              <a:gd name="connsiteX66" fmla="*/ 321373 w 520803"/>
              <a:gd name="connsiteY66" fmla="*/ 598050 h 736451"/>
              <a:gd name="connsiteX67" fmla="*/ 309941 w 520803"/>
              <a:gd name="connsiteY67" fmla="*/ 586622 h 736451"/>
              <a:gd name="connsiteX68" fmla="*/ 321373 w 520803"/>
              <a:gd name="connsiteY68" fmla="*/ 575194 h 736451"/>
              <a:gd name="connsiteX69" fmla="*/ 353130 w 520803"/>
              <a:gd name="connsiteY69" fmla="*/ 575194 h 736451"/>
              <a:gd name="connsiteX70" fmla="*/ 368373 w 520803"/>
              <a:gd name="connsiteY70" fmla="*/ 559958 h 736451"/>
              <a:gd name="connsiteX71" fmla="*/ 368373 w 520803"/>
              <a:gd name="connsiteY71" fmla="*/ 528215 h 736451"/>
              <a:gd name="connsiteX72" fmla="*/ 379805 w 520803"/>
              <a:gd name="connsiteY72" fmla="*/ 516787 h 736451"/>
              <a:gd name="connsiteX73" fmla="*/ 391237 w 520803"/>
              <a:gd name="connsiteY73" fmla="*/ 528215 h 736451"/>
              <a:gd name="connsiteX74" fmla="*/ 391237 w 520803"/>
              <a:gd name="connsiteY74" fmla="*/ 559958 h 736451"/>
              <a:gd name="connsiteX75" fmla="*/ 406480 w 520803"/>
              <a:gd name="connsiteY75" fmla="*/ 575194 h 736451"/>
              <a:gd name="connsiteX76" fmla="*/ 438237 w 520803"/>
              <a:gd name="connsiteY76" fmla="*/ 575194 h 736451"/>
              <a:gd name="connsiteX77" fmla="*/ 449669 w 520803"/>
              <a:gd name="connsiteY77" fmla="*/ 586622 h 736451"/>
              <a:gd name="connsiteX78" fmla="*/ 438237 w 520803"/>
              <a:gd name="connsiteY78" fmla="*/ 598050 h 73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20803" h="736451">
                <a:moveTo>
                  <a:pt x="229915" y="712327"/>
                </a:moveTo>
                <a:lnTo>
                  <a:pt x="31756" y="712327"/>
                </a:lnTo>
                <a:lnTo>
                  <a:pt x="31756" y="533292"/>
                </a:lnTo>
                <a:cubicBezTo>
                  <a:pt x="31756" y="435523"/>
                  <a:pt x="110511" y="355528"/>
                  <a:pt x="210861" y="354259"/>
                </a:cubicBezTo>
                <a:lnTo>
                  <a:pt x="210861" y="354259"/>
                </a:lnTo>
                <a:cubicBezTo>
                  <a:pt x="210861" y="354259"/>
                  <a:pt x="210861" y="354259"/>
                  <a:pt x="210861" y="354259"/>
                </a:cubicBezTo>
                <a:cubicBezTo>
                  <a:pt x="210861" y="354259"/>
                  <a:pt x="212131" y="354259"/>
                  <a:pt x="212131" y="354259"/>
                </a:cubicBezTo>
                <a:cubicBezTo>
                  <a:pt x="214672" y="354259"/>
                  <a:pt x="275644" y="347910"/>
                  <a:pt x="336617" y="405049"/>
                </a:cubicBezTo>
                <a:cubicBezTo>
                  <a:pt x="342968" y="410128"/>
                  <a:pt x="353130" y="410128"/>
                  <a:pt x="358210" y="403779"/>
                </a:cubicBezTo>
                <a:cubicBezTo>
                  <a:pt x="363292" y="397430"/>
                  <a:pt x="363292" y="388543"/>
                  <a:pt x="356940" y="382194"/>
                </a:cubicBezTo>
                <a:cubicBezTo>
                  <a:pt x="330265" y="358069"/>
                  <a:pt x="303590" y="344102"/>
                  <a:pt x="280725" y="335213"/>
                </a:cubicBezTo>
                <a:cubicBezTo>
                  <a:pt x="323914" y="309818"/>
                  <a:pt x="354400" y="264107"/>
                  <a:pt x="354400" y="209508"/>
                </a:cubicBezTo>
                <a:lnTo>
                  <a:pt x="354400" y="144751"/>
                </a:lnTo>
                <a:cubicBezTo>
                  <a:pt x="354400" y="64758"/>
                  <a:pt x="289617" y="0"/>
                  <a:pt x="209591" y="0"/>
                </a:cubicBezTo>
                <a:cubicBezTo>
                  <a:pt x="129565" y="0"/>
                  <a:pt x="64783" y="64758"/>
                  <a:pt x="64783" y="144751"/>
                </a:cubicBezTo>
                <a:lnTo>
                  <a:pt x="64783" y="209508"/>
                </a:lnTo>
                <a:cubicBezTo>
                  <a:pt x="64783" y="264107"/>
                  <a:pt x="95269" y="311087"/>
                  <a:pt x="139728" y="335213"/>
                </a:cubicBezTo>
                <a:cubicBezTo>
                  <a:pt x="58431" y="364417"/>
                  <a:pt x="0" y="441871"/>
                  <a:pt x="0" y="532023"/>
                </a:cubicBezTo>
                <a:lnTo>
                  <a:pt x="0" y="714866"/>
                </a:lnTo>
                <a:cubicBezTo>
                  <a:pt x="0" y="728833"/>
                  <a:pt x="11432" y="741531"/>
                  <a:pt x="26675" y="741531"/>
                </a:cubicBezTo>
                <a:lnTo>
                  <a:pt x="229915" y="741531"/>
                </a:lnTo>
                <a:cubicBezTo>
                  <a:pt x="238807" y="741531"/>
                  <a:pt x="245158" y="735182"/>
                  <a:pt x="245158" y="726294"/>
                </a:cubicBezTo>
                <a:cubicBezTo>
                  <a:pt x="245158" y="719946"/>
                  <a:pt x="238807" y="712327"/>
                  <a:pt x="229915" y="712327"/>
                </a:cubicBezTo>
                <a:close/>
                <a:moveTo>
                  <a:pt x="96539" y="210779"/>
                </a:moveTo>
                <a:lnTo>
                  <a:pt x="96539" y="146021"/>
                </a:lnTo>
                <a:cubicBezTo>
                  <a:pt x="96539" y="83804"/>
                  <a:pt x="147349" y="31744"/>
                  <a:pt x="210861" y="31744"/>
                </a:cubicBezTo>
                <a:cubicBezTo>
                  <a:pt x="274374" y="31744"/>
                  <a:pt x="325184" y="82533"/>
                  <a:pt x="325184" y="146021"/>
                </a:cubicBezTo>
                <a:lnTo>
                  <a:pt x="325184" y="210779"/>
                </a:lnTo>
                <a:cubicBezTo>
                  <a:pt x="325184" y="272995"/>
                  <a:pt x="274374" y="323785"/>
                  <a:pt x="212131" y="325056"/>
                </a:cubicBezTo>
                <a:cubicBezTo>
                  <a:pt x="210861" y="325056"/>
                  <a:pt x="210861" y="325056"/>
                  <a:pt x="210861" y="325056"/>
                </a:cubicBezTo>
                <a:cubicBezTo>
                  <a:pt x="148619" y="325056"/>
                  <a:pt x="96539" y="274266"/>
                  <a:pt x="96539" y="210779"/>
                </a:cubicBezTo>
                <a:close/>
                <a:moveTo>
                  <a:pt x="373453" y="429174"/>
                </a:moveTo>
                <a:cubicBezTo>
                  <a:pt x="285807" y="429174"/>
                  <a:pt x="214672" y="500279"/>
                  <a:pt x="214672" y="587892"/>
                </a:cubicBezTo>
                <a:cubicBezTo>
                  <a:pt x="214672" y="675505"/>
                  <a:pt x="285807" y="746610"/>
                  <a:pt x="373453" y="746610"/>
                </a:cubicBezTo>
                <a:cubicBezTo>
                  <a:pt x="461101" y="746610"/>
                  <a:pt x="532235" y="675505"/>
                  <a:pt x="532235" y="587892"/>
                </a:cubicBezTo>
                <a:cubicBezTo>
                  <a:pt x="530965" y="499010"/>
                  <a:pt x="461101" y="429174"/>
                  <a:pt x="373453" y="429174"/>
                </a:cubicBezTo>
                <a:close/>
                <a:moveTo>
                  <a:pt x="373453" y="714866"/>
                </a:moveTo>
                <a:cubicBezTo>
                  <a:pt x="303590" y="714866"/>
                  <a:pt x="245158" y="657728"/>
                  <a:pt x="245158" y="586622"/>
                </a:cubicBezTo>
                <a:cubicBezTo>
                  <a:pt x="245158" y="516787"/>
                  <a:pt x="302320" y="458379"/>
                  <a:pt x="373453" y="458379"/>
                </a:cubicBezTo>
                <a:cubicBezTo>
                  <a:pt x="443317" y="458379"/>
                  <a:pt x="501749" y="515517"/>
                  <a:pt x="501749" y="586622"/>
                </a:cubicBezTo>
                <a:cubicBezTo>
                  <a:pt x="500479" y="657728"/>
                  <a:pt x="443317" y="714866"/>
                  <a:pt x="373453" y="714866"/>
                </a:cubicBezTo>
                <a:close/>
                <a:moveTo>
                  <a:pt x="438237" y="544720"/>
                </a:moveTo>
                <a:lnTo>
                  <a:pt x="421723" y="544720"/>
                </a:lnTo>
                <a:lnTo>
                  <a:pt x="421723" y="528215"/>
                </a:lnTo>
                <a:cubicBezTo>
                  <a:pt x="421723" y="505359"/>
                  <a:pt x="402669" y="486312"/>
                  <a:pt x="379805" y="486312"/>
                </a:cubicBezTo>
                <a:cubicBezTo>
                  <a:pt x="356940" y="486312"/>
                  <a:pt x="337887" y="505359"/>
                  <a:pt x="337887" y="528215"/>
                </a:cubicBezTo>
                <a:lnTo>
                  <a:pt x="337887" y="544720"/>
                </a:lnTo>
                <a:lnTo>
                  <a:pt x="321373" y="544720"/>
                </a:lnTo>
                <a:cubicBezTo>
                  <a:pt x="298509" y="544720"/>
                  <a:pt x="279455" y="563766"/>
                  <a:pt x="279455" y="586622"/>
                </a:cubicBezTo>
                <a:cubicBezTo>
                  <a:pt x="279455" y="609477"/>
                  <a:pt x="298509" y="628523"/>
                  <a:pt x="321373" y="628523"/>
                </a:cubicBezTo>
                <a:lnTo>
                  <a:pt x="337887" y="628523"/>
                </a:lnTo>
                <a:lnTo>
                  <a:pt x="337887" y="645030"/>
                </a:lnTo>
                <a:cubicBezTo>
                  <a:pt x="337887" y="667886"/>
                  <a:pt x="356940" y="686933"/>
                  <a:pt x="379805" y="686933"/>
                </a:cubicBezTo>
                <a:cubicBezTo>
                  <a:pt x="402669" y="686933"/>
                  <a:pt x="421723" y="667886"/>
                  <a:pt x="421723" y="645030"/>
                </a:cubicBezTo>
                <a:lnTo>
                  <a:pt x="421723" y="628523"/>
                </a:lnTo>
                <a:lnTo>
                  <a:pt x="438237" y="628523"/>
                </a:lnTo>
                <a:cubicBezTo>
                  <a:pt x="461101" y="628523"/>
                  <a:pt x="480155" y="609477"/>
                  <a:pt x="480155" y="586622"/>
                </a:cubicBezTo>
                <a:cubicBezTo>
                  <a:pt x="480155" y="563766"/>
                  <a:pt x="462371" y="544720"/>
                  <a:pt x="438237" y="544720"/>
                </a:cubicBezTo>
                <a:close/>
                <a:moveTo>
                  <a:pt x="438237" y="598050"/>
                </a:moveTo>
                <a:lnTo>
                  <a:pt x="406480" y="598050"/>
                </a:lnTo>
                <a:cubicBezTo>
                  <a:pt x="397589" y="598050"/>
                  <a:pt x="391237" y="604399"/>
                  <a:pt x="391237" y="613287"/>
                </a:cubicBezTo>
                <a:lnTo>
                  <a:pt x="391237" y="645030"/>
                </a:lnTo>
                <a:cubicBezTo>
                  <a:pt x="391237" y="651379"/>
                  <a:pt x="386156" y="656458"/>
                  <a:pt x="379805" y="656458"/>
                </a:cubicBezTo>
                <a:cubicBezTo>
                  <a:pt x="373453" y="656458"/>
                  <a:pt x="368373" y="651379"/>
                  <a:pt x="368373" y="645030"/>
                </a:cubicBezTo>
                <a:lnTo>
                  <a:pt x="368373" y="613287"/>
                </a:lnTo>
                <a:cubicBezTo>
                  <a:pt x="368373" y="604399"/>
                  <a:pt x="362022" y="598050"/>
                  <a:pt x="353130" y="598050"/>
                </a:cubicBezTo>
                <a:lnTo>
                  <a:pt x="321373" y="598050"/>
                </a:lnTo>
                <a:cubicBezTo>
                  <a:pt x="315022" y="598050"/>
                  <a:pt x="309941" y="592971"/>
                  <a:pt x="309941" y="586622"/>
                </a:cubicBezTo>
                <a:cubicBezTo>
                  <a:pt x="309941" y="580274"/>
                  <a:pt x="315022" y="575194"/>
                  <a:pt x="321373" y="575194"/>
                </a:cubicBezTo>
                <a:lnTo>
                  <a:pt x="353130" y="575194"/>
                </a:lnTo>
                <a:cubicBezTo>
                  <a:pt x="362022" y="575194"/>
                  <a:pt x="368373" y="568846"/>
                  <a:pt x="368373" y="559958"/>
                </a:cubicBezTo>
                <a:lnTo>
                  <a:pt x="368373" y="528215"/>
                </a:lnTo>
                <a:cubicBezTo>
                  <a:pt x="368373" y="521866"/>
                  <a:pt x="373453" y="516787"/>
                  <a:pt x="379805" y="516787"/>
                </a:cubicBezTo>
                <a:cubicBezTo>
                  <a:pt x="386156" y="516787"/>
                  <a:pt x="391237" y="521866"/>
                  <a:pt x="391237" y="528215"/>
                </a:cubicBezTo>
                <a:lnTo>
                  <a:pt x="391237" y="559958"/>
                </a:lnTo>
                <a:cubicBezTo>
                  <a:pt x="391237" y="568846"/>
                  <a:pt x="397589" y="575194"/>
                  <a:pt x="406480" y="575194"/>
                </a:cubicBezTo>
                <a:lnTo>
                  <a:pt x="438237" y="575194"/>
                </a:lnTo>
                <a:cubicBezTo>
                  <a:pt x="444588" y="575194"/>
                  <a:pt x="449669" y="580274"/>
                  <a:pt x="449669" y="586622"/>
                </a:cubicBezTo>
                <a:cubicBezTo>
                  <a:pt x="449669" y="592971"/>
                  <a:pt x="444588" y="598050"/>
                  <a:pt x="438237" y="598050"/>
                </a:cubicBezTo>
                <a:close/>
              </a:path>
            </a:pathLst>
          </a:custGeom>
          <a:solidFill>
            <a:schemeClr val="accent6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grpSp>
        <p:nvGrpSpPr>
          <p:cNvPr id="9" name="Grupo 6">
            <a:extLst>
              <a:ext uri="{FF2B5EF4-FFF2-40B4-BE49-F238E27FC236}">
                <a16:creationId xmlns:a16="http://schemas.microsoft.com/office/drawing/2014/main" id="{3918B3F2-59CA-AB49-A41D-D6CB706D2AF7}"/>
              </a:ext>
            </a:extLst>
          </p:cNvPr>
          <p:cNvGrpSpPr/>
          <p:nvPr/>
        </p:nvGrpSpPr>
        <p:grpSpPr>
          <a:xfrm>
            <a:off x="7113051" y="2799982"/>
            <a:ext cx="874563" cy="874563"/>
            <a:chOff x="3023672" y="13918476"/>
            <a:chExt cx="312180" cy="312180"/>
          </a:xfrm>
          <a:solidFill>
            <a:schemeClr val="accent6"/>
          </a:solidFill>
        </p:grpSpPr>
        <p:sp>
          <p:nvSpPr>
            <p:cNvPr id="10" name="Forma libre 280">
              <a:extLst>
                <a:ext uri="{FF2B5EF4-FFF2-40B4-BE49-F238E27FC236}">
                  <a16:creationId xmlns:a16="http://schemas.microsoft.com/office/drawing/2014/main" id="{12BA475F-F834-5449-9710-E0C8E4FC4D28}"/>
                </a:ext>
              </a:extLst>
            </p:cNvPr>
            <p:cNvSpPr/>
            <p:nvPr/>
          </p:nvSpPr>
          <p:spPr>
            <a:xfrm>
              <a:off x="3155816" y="13941757"/>
              <a:ext cx="47621" cy="84659"/>
            </a:xfrm>
            <a:custGeom>
              <a:avLst/>
              <a:gdLst>
                <a:gd name="connsiteX0" fmla="*/ 10718 w 47620"/>
                <a:gd name="connsiteY0" fmla="*/ 86247 h 84659"/>
                <a:gd name="connsiteX1" fmla="*/ 40877 w 47620"/>
                <a:gd name="connsiteY1" fmla="*/ 86247 h 84659"/>
                <a:gd name="connsiteX2" fmla="*/ 51989 w 47620"/>
                <a:gd name="connsiteY2" fmla="*/ 75136 h 84659"/>
                <a:gd name="connsiteX3" fmla="*/ 51989 w 47620"/>
                <a:gd name="connsiteY3" fmla="*/ 59791 h 84659"/>
                <a:gd name="connsiteX4" fmla="*/ 41407 w 47620"/>
                <a:gd name="connsiteY4" fmla="*/ 38626 h 84659"/>
                <a:gd name="connsiteX5" fmla="*/ 45640 w 47620"/>
                <a:gd name="connsiteY5" fmla="*/ 26456 h 84659"/>
                <a:gd name="connsiteX6" fmla="*/ 45640 w 47620"/>
                <a:gd name="connsiteY6" fmla="*/ 19578 h 84659"/>
                <a:gd name="connsiteX7" fmla="*/ 26062 w 47620"/>
                <a:gd name="connsiteY7" fmla="*/ 0 h 84659"/>
                <a:gd name="connsiteX8" fmla="*/ 6485 w 47620"/>
                <a:gd name="connsiteY8" fmla="*/ 19578 h 84659"/>
                <a:gd name="connsiteX9" fmla="*/ 6485 w 47620"/>
                <a:gd name="connsiteY9" fmla="*/ 26456 h 84659"/>
                <a:gd name="connsiteX10" fmla="*/ 10718 w 47620"/>
                <a:gd name="connsiteY10" fmla="*/ 38626 h 84659"/>
                <a:gd name="connsiteX11" fmla="*/ 136 w 47620"/>
                <a:gd name="connsiteY11" fmla="*/ 59791 h 84659"/>
                <a:gd name="connsiteX12" fmla="*/ 136 w 47620"/>
                <a:gd name="connsiteY12" fmla="*/ 75136 h 84659"/>
                <a:gd name="connsiteX13" fmla="*/ 10718 w 47620"/>
                <a:gd name="connsiteY13" fmla="*/ 86247 h 84659"/>
                <a:gd name="connsiteX14" fmla="*/ 39290 w 47620"/>
                <a:gd name="connsiteY14" fmla="*/ 73019 h 84659"/>
                <a:gd name="connsiteX15" fmla="*/ 12305 w 47620"/>
                <a:gd name="connsiteY15" fmla="*/ 73019 h 84659"/>
                <a:gd name="connsiteX16" fmla="*/ 12305 w 47620"/>
                <a:gd name="connsiteY16" fmla="*/ 59791 h 84659"/>
                <a:gd name="connsiteX17" fmla="*/ 25533 w 47620"/>
                <a:gd name="connsiteY17" fmla="*/ 46563 h 84659"/>
                <a:gd name="connsiteX18" fmla="*/ 38761 w 47620"/>
                <a:gd name="connsiteY18" fmla="*/ 59791 h 84659"/>
                <a:gd name="connsiteX19" fmla="*/ 38761 w 47620"/>
                <a:gd name="connsiteY19" fmla="*/ 73019 h 84659"/>
                <a:gd name="connsiteX20" fmla="*/ 18655 w 47620"/>
                <a:gd name="connsiteY20" fmla="*/ 26456 h 84659"/>
                <a:gd name="connsiteX21" fmla="*/ 18655 w 47620"/>
                <a:gd name="connsiteY21" fmla="*/ 19578 h 84659"/>
                <a:gd name="connsiteX22" fmla="*/ 25533 w 47620"/>
                <a:gd name="connsiteY22" fmla="*/ 12700 h 84659"/>
                <a:gd name="connsiteX23" fmla="*/ 32412 w 47620"/>
                <a:gd name="connsiteY23" fmla="*/ 19578 h 84659"/>
                <a:gd name="connsiteX24" fmla="*/ 32412 w 47620"/>
                <a:gd name="connsiteY24" fmla="*/ 26456 h 84659"/>
                <a:gd name="connsiteX25" fmla="*/ 25533 w 47620"/>
                <a:gd name="connsiteY25" fmla="*/ 33335 h 84659"/>
                <a:gd name="connsiteX26" fmla="*/ 18655 w 47620"/>
                <a:gd name="connsiteY26" fmla="*/ 26456 h 84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7620" h="84659">
                  <a:moveTo>
                    <a:pt x="10718" y="86247"/>
                  </a:moveTo>
                  <a:lnTo>
                    <a:pt x="40877" y="86247"/>
                  </a:lnTo>
                  <a:cubicBezTo>
                    <a:pt x="47227" y="86247"/>
                    <a:pt x="51989" y="80955"/>
                    <a:pt x="51989" y="75136"/>
                  </a:cubicBezTo>
                  <a:lnTo>
                    <a:pt x="51989" y="59791"/>
                  </a:lnTo>
                  <a:cubicBezTo>
                    <a:pt x="51989" y="51326"/>
                    <a:pt x="47756" y="43389"/>
                    <a:pt x="41407" y="38626"/>
                  </a:cubicBezTo>
                  <a:cubicBezTo>
                    <a:pt x="44052" y="35452"/>
                    <a:pt x="45640" y="31219"/>
                    <a:pt x="45640" y="26456"/>
                  </a:cubicBezTo>
                  <a:lnTo>
                    <a:pt x="45640" y="19578"/>
                  </a:lnTo>
                  <a:cubicBezTo>
                    <a:pt x="45640" y="8466"/>
                    <a:pt x="36645" y="0"/>
                    <a:pt x="26062" y="0"/>
                  </a:cubicBezTo>
                  <a:cubicBezTo>
                    <a:pt x="14951" y="0"/>
                    <a:pt x="6485" y="8996"/>
                    <a:pt x="6485" y="19578"/>
                  </a:cubicBezTo>
                  <a:lnTo>
                    <a:pt x="6485" y="26456"/>
                  </a:lnTo>
                  <a:cubicBezTo>
                    <a:pt x="6485" y="31219"/>
                    <a:pt x="8072" y="34922"/>
                    <a:pt x="10718" y="38626"/>
                  </a:cubicBezTo>
                  <a:cubicBezTo>
                    <a:pt x="4368" y="43389"/>
                    <a:pt x="136" y="51326"/>
                    <a:pt x="136" y="59791"/>
                  </a:cubicBezTo>
                  <a:lnTo>
                    <a:pt x="136" y="75136"/>
                  </a:lnTo>
                  <a:cubicBezTo>
                    <a:pt x="-923" y="80955"/>
                    <a:pt x="4368" y="86247"/>
                    <a:pt x="10718" y="86247"/>
                  </a:cubicBezTo>
                  <a:close/>
                  <a:moveTo>
                    <a:pt x="39290" y="73019"/>
                  </a:moveTo>
                  <a:lnTo>
                    <a:pt x="12305" y="73019"/>
                  </a:lnTo>
                  <a:lnTo>
                    <a:pt x="12305" y="59791"/>
                  </a:lnTo>
                  <a:cubicBezTo>
                    <a:pt x="12305" y="52384"/>
                    <a:pt x="18125" y="46563"/>
                    <a:pt x="25533" y="46563"/>
                  </a:cubicBezTo>
                  <a:cubicBezTo>
                    <a:pt x="32941" y="46563"/>
                    <a:pt x="38761" y="52384"/>
                    <a:pt x="38761" y="59791"/>
                  </a:cubicBezTo>
                  <a:lnTo>
                    <a:pt x="38761" y="73019"/>
                  </a:lnTo>
                  <a:close/>
                  <a:moveTo>
                    <a:pt x="18655" y="26456"/>
                  </a:moveTo>
                  <a:lnTo>
                    <a:pt x="18655" y="19578"/>
                  </a:lnTo>
                  <a:cubicBezTo>
                    <a:pt x="18655" y="15874"/>
                    <a:pt x="21829" y="12700"/>
                    <a:pt x="25533" y="12700"/>
                  </a:cubicBezTo>
                  <a:cubicBezTo>
                    <a:pt x="29237" y="12700"/>
                    <a:pt x="32412" y="15874"/>
                    <a:pt x="32412" y="19578"/>
                  </a:cubicBezTo>
                  <a:lnTo>
                    <a:pt x="32412" y="26456"/>
                  </a:lnTo>
                  <a:cubicBezTo>
                    <a:pt x="32412" y="30161"/>
                    <a:pt x="29237" y="33335"/>
                    <a:pt x="25533" y="33335"/>
                  </a:cubicBezTo>
                  <a:cubicBezTo>
                    <a:pt x="21829" y="33335"/>
                    <a:pt x="18655" y="30161"/>
                    <a:pt x="18655" y="26456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endParaRPr>
            </a:p>
          </p:txBody>
        </p:sp>
        <p:sp>
          <p:nvSpPr>
            <p:cNvPr id="11" name="Forma libre 281">
              <a:extLst>
                <a:ext uri="{FF2B5EF4-FFF2-40B4-BE49-F238E27FC236}">
                  <a16:creationId xmlns:a16="http://schemas.microsoft.com/office/drawing/2014/main" id="{629FD5BE-9CE2-DC4C-92A9-5819D8663CE3}"/>
                </a:ext>
              </a:extLst>
            </p:cNvPr>
            <p:cNvSpPr/>
            <p:nvPr/>
          </p:nvSpPr>
          <p:spPr>
            <a:xfrm>
              <a:off x="3065472" y="14122187"/>
              <a:ext cx="47621" cy="84659"/>
            </a:xfrm>
            <a:custGeom>
              <a:avLst/>
              <a:gdLst>
                <a:gd name="connsiteX0" fmla="*/ 41271 w 47620"/>
                <a:gd name="connsiteY0" fmla="*/ 38626 h 84659"/>
                <a:gd name="connsiteX1" fmla="*/ 45504 w 47620"/>
                <a:gd name="connsiteY1" fmla="*/ 26456 h 84659"/>
                <a:gd name="connsiteX2" fmla="*/ 45504 w 47620"/>
                <a:gd name="connsiteY2" fmla="*/ 19577 h 84659"/>
                <a:gd name="connsiteX3" fmla="*/ 25927 w 47620"/>
                <a:gd name="connsiteY3" fmla="*/ 0 h 84659"/>
                <a:gd name="connsiteX4" fmla="*/ 6349 w 47620"/>
                <a:gd name="connsiteY4" fmla="*/ 19577 h 84659"/>
                <a:gd name="connsiteX5" fmla="*/ 6349 w 47620"/>
                <a:gd name="connsiteY5" fmla="*/ 26456 h 84659"/>
                <a:gd name="connsiteX6" fmla="*/ 10582 w 47620"/>
                <a:gd name="connsiteY6" fmla="*/ 38626 h 84659"/>
                <a:gd name="connsiteX7" fmla="*/ 0 w 47620"/>
                <a:gd name="connsiteY7" fmla="*/ 59791 h 84659"/>
                <a:gd name="connsiteX8" fmla="*/ 0 w 47620"/>
                <a:gd name="connsiteY8" fmla="*/ 75135 h 84659"/>
                <a:gd name="connsiteX9" fmla="*/ 11112 w 47620"/>
                <a:gd name="connsiteY9" fmla="*/ 86247 h 84659"/>
                <a:gd name="connsiteX10" fmla="*/ 41271 w 47620"/>
                <a:gd name="connsiteY10" fmla="*/ 86247 h 84659"/>
                <a:gd name="connsiteX11" fmla="*/ 52383 w 47620"/>
                <a:gd name="connsiteY11" fmla="*/ 75135 h 84659"/>
                <a:gd name="connsiteX12" fmla="*/ 52383 w 47620"/>
                <a:gd name="connsiteY12" fmla="*/ 59791 h 84659"/>
                <a:gd name="connsiteX13" fmla="*/ 41271 w 47620"/>
                <a:gd name="connsiteY13" fmla="*/ 38626 h 84659"/>
                <a:gd name="connsiteX14" fmla="*/ 18519 w 47620"/>
                <a:gd name="connsiteY14" fmla="*/ 26986 h 84659"/>
                <a:gd name="connsiteX15" fmla="*/ 18519 w 47620"/>
                <a:gd name="connsiteY15" fmla="*/ 20107 h 84659"/>
                <a:gd name="connsiteX16" fmla="*/ 25398 w 47620"/>
                <a:gd name="connsiteY16" fmla="*/ 13228 h 84659"/>
                <a:gd name="connsiteX17" fmla="*/ 32276 w 47620"/>
                <a:gd name="connsiteY17" fmla="*/ 20107 h 84659"/>
                <a:gd name="connsiteX18" fmla="*/ 32276 w 47620"/>
                <a:gd name="connsiteY18" fmla="*/ 26986 h 84659"/>
                <a:gd name="connsiteX19" fmla="*/ 25398 w 47620"/>
                <a:gd name="connsiteY19" fmla="*/ 33863 h 84659"/>
                <a:gd name="connsiteX20" fmla="*/ 18519 w 47620"/>
                <a:gd name="connsiteY20" fmla="*/ 26986 h 84659"/>
                <a:gd name="connsiteX21" fmla="*/ 39155 w 47620"/>
                <a:gd name="connsiteY21" fmla="*/ 73547 h 84659"/>
                <a:gd name="connsiteX22" fmla="*/ 12170 w 47620"/>
                <a:gd name="connsiteY22" fmla="*/ 73547 h 84659"/>
                <a:gd name="connsiteX23" fmla="*/ 12170 w 47620"/>
                <a:gd name="connsiteY23" fmla="*/ 60319 h 84659"/>
                <a:gd name="connsiteX24" fmla="*/ 25398 w 47620"/>
                <a:gd name="connsiteY24" fmla="*/ 47091 h 84659"/>
                <a:gd name="connsiteX25" fmla="*/ 38626 w 47620"/>
                <a:gd name="connsiteY25" fmla="*/ 60319 h 84659"/>
                <a:gd name="connsiteX26" fmla="*/ 38626 w 47620"/>
                <a:gd name="connsiteY26" fmla="*/ 73547 h 84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7620" h="84659">
                  <a:moveTo>
                    <a:pt x="41271" y="38626"/>
                  </a:moveTo>
                  <a:cubicBezTo>
                    <a:pt x="43917" y="35451"/>
                    <a:pt x="45504" y="31218"/>
                    <a:pt x="45504" y="26456"/>
                  </a:cubicBezTo>
                  <a:lnTo>
                    <a:pt x="45504" y="19577"/>
                  </a:lnTo>
                  <a:cubicBezTo>
                    <a:pt x="45504" y="8466"/>
                    <a:pt x="36509" y="0"/>
                    <a:pt x="25927" y="0"/>
                  </a:cubicBezTo>
                  <a:cubicBezTo>
                    <a:pt x="14815" y="0"/>
                    <a:pt x="6349" y="8995"/>
                    <a:pt x="6349" y="19577"/>
                  </a:cubicBezTo>
                  <a:lnTo>
                    <a:pt x="6349" y="26456"/>
                  </a:lnTo>
                  <a:cubicBezTo>
                    <a:pt x="6349" y="31218"/>
                    <a:pt x="7937" y="34922"/>
                    <a:pt x="10582" y="38626"/>
                  </a:cubicBezTo>
                  <a:cubicBezTo>
                    <a:pt x="4233" y="43388"/>
                    <a:pt x="0" y="51324"/>
                    <a:pt x="0" y="59791"/>
                  </a:cubicBezTo>
                  <a:lnTo>
                    <a:pt x="0" y="75135"/>
                  </a:lnTo>
                  <a:cubicBezTo>
                    <a:pt x="0" y="81484"/>
                    <a:pt x="5291" y="86247"/>
                    <a:pt x="11112" y="86247"/>
                  </a:cubicBezTo>
                  <a:lnTo>
                    <a:pt x="41271" y="86247"/>
                  </a:lnTo>
                  <a:cubicBezTo>
                    <a:pt x="47621" y="86247"/>
                    <a:pt x="52383" y="80955"/>
                    <a:pt x="52383" y="75135"/>
                  </a:cubicBezTo>
                  <a:lnTo>
                    <a:pt x="52383" y="59791"/>
                  </a:lnTo>
                  <a:cubicBezTo>
                    <a:pt x="51854" y="51324"/>
                    <a:pt x="47621" y="43917"/>
                    <a:pt x="41271" y="38626"/>
                  </a:cubicBezTo>
                  <a:close/>
                  <a:moveTo>
                    <a:pt x="18519" y="26986"/>
                  </a:moveTo>
                  <a:lnTo>
                    <a:pt x="18519" y="20107"/>
                  </a:lnTo>
                  <a:cubicBezTo>
                    <a:pt x="18519" y="16403"/>
                    <a:pt x="21694" y="13228"/>
                    <a:pt x="25398" y="13228"/>
                  </a:cubicBezTo>
                  <a:cubicBezTo>
                    <a:pt x="29102" y="13228"/>
                    <a:pt x="32276" y="16403"/>
                    <a:pt x="32276" y="20107"/>
                  </a:cubicBezTo>
                  <a:lnTo>
                    <a:pt x="32276" y="26986"/>
                  </a:lnTo>
                  <a:cubicBezTo>
                    <a:pt x="32276" y="30689"/>
                    <a:pt x="29102" y="33863"/>
                    <a:pt x="25398" y="33863"/>
                  </a:cubicBezTo>
                  <a:cubicBezTo>
                    <a:pt x="21694" y="33863"/>
                    <a:pt x="18519" y="30689"/>
                    <a:pt x="18519" y="26986"/>
                  </a:cubicBezTo>
                  <a:close/>
                  <a:moveTo>
                    <a:pt x="39155" y="73547"/>
                  </a:moveTo>
                  <a:lnTo>
                    <a:pt x="12170" y="73547"/>
                  </a:lnTo>
                  <a:lnTo>
                    <a:pt x="12170" y="60319"/>
                  </a:lnTo>
                  <a:cubicBezTo>
                    <a:pt x="12170" y="52912"/>
                    <a:pt x="17990" y="47091"/>
                    <a:pt x="25398" y="47091"/>
                  </a:cubicBezTo>
                  <a:cubicBezTo>
                    <a:pt x="32805" y="47091"/>
                    <a:pt x="38626" y="52912"/>
                    <a:pt x="38626" y="60319"/>
                  </a:cubicBezTo>
                  <a:lnTo>
                    <a:pt x="38626" y="73547"/>
                  </a:ln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endParaRPr>
            </a:p>
          </p:txBody>
        </p:sp>
        <p:sp>
          <p:nvSpPr>
            <p:cNvPr id="12" name="Forma libre 282">
              <a:extLst>
                <a:ext uri="{FF2B5EF4-FFF2-40B4-BE49-F238E27FC236}">
                  <a16:creationId xmlns:a16="http://schemas.microsoft.com/office/drawing/2014/main" id="{9F103731-4175-1343-AB54-20EFEFED0DDA}"/>
                </a:ext>
              </a:extLst>
            </p:cNvPr>
            <p:cNvSpPr/>
            <p:nvPr/>
          </p:nvSpPr>
          <p:spPr>
            <a:xfrm>
              <a:off x="3023672" y="13918476"/>
              <a:ext cx="312180" cy="312180"/>
            </a:xfrm>
            <a:custGeom>
              <a:avLst/>
              <a:gdLst>
                <a:gd name="connsiteX0" fmla="*/ 252390 w 312180"/>
                <a:gd name="connsiteY0" fmla="*/ 180958 h 312180"/>
                <a:gd name="connsiteX1" fmla="*/ 210589 w 312180"/>
                <a:gd name="connsiteY1" fmla="*/ 106882 h 312180"/>
                <a:gd name="connsiteX2" fmla="*/ 224346 w 312180"/>
                <a:gd name="connsiteY2" fmla="*/ 66670 h 312180"/>
                <a:gd name="connsiteX3" fmla="*/ 157677 w 312180"/>
                <a:gd name="connsiteY3" fmla="*/ 0 h 312180"/>
                <a:gd name="connsiteX4" fmla="*/ 91008 w 312180"/>
                <a:gd name="connsiteY4" fmla="*/ 66670 h 312180"/>
                <a:gd name="connsiteX5" fmla="*/ 104766 w 312180"/>
                <a:gd name="connsiteY5" fmla="*/ 106882 h 312180"/>
                <a:gd name="connsiteX6" fmla="*/ 62965 w 312180"/>
                <a:gd name="connsiteY6" fmla="*/ 180958 h 312180"/>
                <a:gd name="connsiteX7" fmla="*/ 0 w 312180"/>
                <a:gd name="connsiteY7" fmla="*/ 247098 h 312180"/>
                <a:gd name="connsiteX8" fmla="*/ 66669 w 312180"/>
                <a:gd name="connsiteY8" fmla="*/ 313768 h 312180"/>
                <a:gd name="connsiteX9" fmla="*/ 132809 w 312180"/>
                <a:gd name="connsiteY9" fmla="*/ 253448 h 312180"/>
                <a:gd name="connsiteX10" fmla="*/ 181488 w 312180"/>
                <a:gd name="connsiteY10" fmla="*/ 253448 h 312180"/>
                <a:gd name="connsiteX11" fmla="*/ 247628 w 312180"/>
                <a:gd name="connsiteY11" fmla="*/ 313768 h 312180"/>
                <a:gd name="connsiteX12" fmla="*/ 314297 w 312180"/>
                <a:gd name="connsiteY12" fmla="*/ 247098 h 312180"/>
                <a:gd name="connsiteX13" fmla="*/ 252390 w 312180"/>
                <a:gd name="connsiteY13" fmla="*/ 180958 h 312180"/>
                <a:gd name="connsiteX14" fmla="*/ 104236 w 312180"/>
                <a:gd name="connsiteY14" fmla="*/ 66140 h 312180"/>
                <a:gd name="connsiteX15" fmla="*/ 158206 w 312180"/>
                <a:gd name="connsiteY15" fmla="*/ 12170 h 312180"/>
                <a:gd name="connsiteX16" fmla="*/ 212177 w 312180"/>
                <a:gd name="connsiteY16" fmla="*/ 66140 h 312180"/>
                <a:gd name="connsiteX17" fmla="*/ 158206 w 312180"/>
                <a:gd name="connsiteY17" fmla="*/ 120110 h 312180"/>
                <a:gd name="connsiteX18" fmla="*/ 104236 w 312180"/>
                <a:gd name="connsiteY18" fmla="*/ 66140 h 312180"/>
                <a:gd name="connsiteX19" fmla="*/ 114290 w 312180"/>
                <a:gd name="connsiteY19" fmla="*/ 116406 h 312180"/>
                <a:gd name="connsiteX20" fmla="*/ 157677 w 312180"/>
                <a:gd name="connsiteY20" fmla="*/ 132809 h 312180"/>
                <a:gd name="connsiteX21" fmla="*/ 201065 w 312180"/>
                <a:gd name="connsiteY21" fmla="*/ 116406 h 312180"/>
                <a:gd name="connsiteX22" fmla="*/ 237574 w 312180"/>
                <a:gd name="connsiteY22" fmla="*/ 181488 h 312180"/>
                <a:gd name="connsiteX23" fmla="*/ 182017 w 312180"/>
                <a:gd name="connsiteY23" fmla="*/ 240749 h 312180"/>
                <a:gd name="connsiteX24" fmla="*/ 133338 w 312180"/>
                <a:gd name="connsiteY24" fmla="*/ 240749 h 312180"/>
                <a:gd name="connsiteX25" fmla="*/ 77780 w 312180"/>
                <a:gd name="connsiteY25" fmla="*/ 181488 h 312180"/>
                <a:gd name="connsiteX26" fmla="*/ 114290 w 312180"/>
                <a:gd name="connsiteY26" fmla="*/ 116406 h 312180"/>
                <a:gd name="connsiteX27" fmla="*/ 67198 w 312180"/>
                <a:gd name="connsiteY27" fmla="*/ 301068 h 312180"/>
                <a:gd name="connsiteX28" fmla="*/ 13228 w 312180"/>
                <a:gd name="connsiteY28" fmla="*/ 247098 h 312180"/>
                <a:gd name="connsiteX29" fmla="*/ 67198 w 312180"/>
                <a:gd name="connsiteY29" fmla="*/ 193128 h 312180"/>
                <a:gd name="connsiteX30" fmla="*/ 121168 w 312180"/>
                <a:gd name="connsiteY30" fmla="*/ 247098 h 312180"/>
                <a:gd name="connsiteX31" fmla="*/ 67198 w 312180"/>
                <a:gd name="connsiteY31" fmla="*/ 301068 h 312180"/>
                <a:gd name="connsiteX32" fmla="*/ 248157 w 312180"/>
                <a:gd name="connsiteY32" fmla="*/ 301068 h 312180"/>
                <a:gd name="connsiteX33" fmla="*/ 194186 w 312180"/>
                <a:gd name="connsiteY33" fmla="*/ 247098 h 312180"/>
                <a:gd name="connsiteX34" fmla="*/ 248157 w 312180"/>
                <a:gd name="connsiteY34" fmla="*/ 193128 h 312180"/>
                <a:gd name="connsiteX35" fmla="*/ 302127 w 312180"/>
                <a:gd name="connsiteY35" fmla="*/ 247098 h 312180"/>
                <a:gd name="connsiteX36" fmla="*/ 248157 w 312180"/>
                <a:gd name="connsiteY36" fmla="*/ 301068 h 31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12180" h="312180">
                  <a:moveTo>
                    <a:pt x="252390" y="180958"/>
                  </a:moveTo>
                  <a:lnTo>
                    <a:pt x="210589" y="106882"/>
                  </a:lnTo>
                  <a:cubicBezTo>
                    <a:pt x="219055" y="95771"/>
                    <a:pt x="224346" y="82013"/>
                    <a:pt x="224346" y="66670"/>
                  </a:cubicBezTo>
                  <a:cubicBezTo>
                    <a:pt x="224346" y="29631"/>
                    <a:pt x="194186" y="0"/>
                    <a:pt x="157677" y="0"/>
                  </a:cubicBezTo>
                  <a:cubicBezTo>
                    <a:pt x="120639" y="0"/>
                    <a:pt x="91008" y="30160"/>
                    <a:pt x="91008" y="66670"/>
                  </a:cubicBezTo>
                  <a:cubicBezTo>
                    <a:pt x="91008" y="82013"/>
                    <a:pt x="96299" y="95771"/>
                    <a:pt x="104766" y="106882"/>
                  </a:cubicBezTo>
                  <a:lnTo>
                    <a:pt x="62965" y="180958"/>
                  </a:lnTo>
                  <a:cubicBezTo>
                    <a:pt x="28043" y="183076"/>
                    <a:pt x="0" y="211648"/>
                    <a:pt x="0" y="247098"/>
                  </a:cubicBezTo>
                  <a:cubicBezTo>
                    <a:pt x="0" y="284137"/>
                    <a:pt x="30160" y="313768"/>
                    <a:pt x="66669" y="313768"/>
                  </a:cubicBezTo>
                  <a:cubicBezTo>
                    <a:pt x="101062" y="313768"/>
                    <a:pt x="129634" y="287312"/>
                    <a:pt x="132809" y="253448"/>
                  </a:cubicBezTo>
                  <a:lnTo>
                    <a:pt x="181488" y="253448"/>
                  </a:lnTo>
                  <a:cubicBezTo>
                    <a:pt x="184662" y="287312"/>
                    <a:pt x="213235" y="313768"/>
                    <a:pt x="247628" y="313768"/>
                  </a:cubicBezTo>
                  <a:cubicBezTo>
                    <a:pt x="284666" y="313768"/>
                    <a:pt x="314297" y="283608"/>
                    <a:pt x="314297" y="247098"/>
                  </a:cubicBezTo>
                  <a:cubicBezTo>
                    <a:pt x="315355" y="211648"/>
                    <a:pt x="287312" y="183076"/>
                    <a:pt x="252390" y="180958"/>
                  </a:cubicBezTo>
                  <a:close/>
                  <a:moveTo>
                    <a:pt x="104236" y="66140"/>
                  </a:moveTo>
                  <a:cubicBezTo>
                    <a:pt x="104236" y="36509"/>
                    <a:pt x="128576" y="12170"/>
                    <a:pt x="158206" y="12170"/>
                  </a:cubicBezTo>
                  <a:cubicBezTo>
                    <a:pt x="187837" y="12170"/>
                    <a:pt x="212177" y="36509"/>
                    <a:pt x="212177" y="66140"/>
                  </a:cubicBezTo>
                  <a:cubicBezTo>
                    <a:pt x="212177" y="95771"/>
                    <a:pt x="187837" y="120110"/>
                    <a:pt x="158206" y="120110"/>
                  </a:cubicBezTo>
                  <a:cubicBezTo>
                    <a:pt x="128047" y="120110"/>
                    <a:pt x="104236" y="95771"/>
                    <a:pt x="104236" y="66140"/>
                  </a:cubicBezTo>
                  <a:close/>
                  <a:moveTo>
                    <a:pt x="114290" y="116406"/>
                  </a:moveTo>
                  <a:cubicBezTo>
                    <a:pt x="125930" y="126459"/>
                    <a:pt x="141275" y="132809"/>
                    <a:pt x="157677" y="132809"/>
                  </a:cubicBezTo>
                  <a:cubicBezTo>
                    <a:pt x="174609" y="132809"/>
                    <a:pt x="189425" y="126459"/>
                    <a:pt x="201065" y="116406"/>
                  </a:cubicBezTo>
                  <a:lnTo>
                    <a:pt x="237574" y="181488"/>
                  </a:lnTo>
                  <a:cubicBezTo>
                    <a:pt x="207944" y="186250"/>
                    <a:pt x="184662" y="210590"/>
                    <a:pt x="182017" y="240749"/>
                  </a:cubicBezTo>
                  <a:lnTo>
                    <a:pt x="133338" y="240749"/>
                  </a:lnTo>
                  <a:cubicBezTo>
                    <a:pt x="130163" y="210590"/>
                    <a:pt x="107411" y="186250"/>
                    <a:pt x="77780" y="181488"/>
                  </a:cubicBezTo>
                  <a:lnTo>
                    <a:pt x="114290" y="116406"/>
                  </a:lnTo>
                  <a:close/>
                  <a:moveTo>
                    <a:pt x="67198" y="301068"/>
                  </a:moveTo>
                  <a:cubicBezTo>
                    <a:pt x="37567" y="301068"/>
                    <a:pt x="13228" y="276730"/>
                    <a:pt x="13228" y="247098"/>
                  </a:cubicBezTo>
                  <a:cubicBezTo>
                    <a:pt x="13228" y="217468"/>
                    <a:pt x="37567" y="193128"/>
                    <a:pt x="67198" y="193128"/>
                  </a:cubicBezTo>
                  <a:cubicBezTo>
                    <a:pt x="96829" y="193128"/>
                    <a:pt x="121168" y="217468"/>
                    <a:pt x="121168" y="247098"/>
                  </a:cubicBezTo>
                  <a:cubicBezTo>
                    <a:pt x="121168" y="276730"/>
                    <a:pt x="96829" y="301068"/>
                    <a:pt x="67198" y="301068"/>
                  </a:cubicBezTo>
                  <a:close/>
                  <a:moveTo>
                    <a:pt x="248157" y="301068"/>
                  </a:moveTo>
                  <a:cubicBezTo>
                    <a:pt x="218526" y="301068"/>
                    <a:pt x="194186" y="276730"/>
                    <a:pt x="194186" y="247098"/>
                  </a:cubicBezTo>
                  <a:cubicBezTo>
                    <a:pt x="194186" y="217468"/>
                    <a:pt x="218526" y="193128"/>
                    <a:pt x="248157" y="193128"/>
                  </a:cubicBezTo>
                  <a:cubicBezTo>
                    <a:pt x="277787" y="193128"/>
                    <a:pt x="302127" y="217468"/>
                    <a:pt x="302127" y="247098"/>
                  </a:cubicBezTo>
                  <a:cubicBezTo>
                    <a:pt x="302127" y="276730"/>
                    <a:pt x="277787" y="301068"/>
                    <a:pt x="248157" y="301068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endParaRPr>
            </a:p>
          </p:txBody>
        </p:sp>
        <p:sp>
          <p:nvSpPr>
            <p:cNvPr id="13" name="Forma libre 283">
              <a:extLst>
                <a:ext uri="{FF2B5EF4-FFF2-40B4-BE49-F238E27FC236}">
                  <a16:creationId xmlns:a16="http://schemas.microsoft.com/office/drawing/2014/main" id="{E28599FF-9407-8147-AE15-16BD1272A77E}"/>
                </a:ext>
              </a:extLst>
            </p:cNvPr>
            <p:cNvSpPr/>
            <p:nvPr/>
          </p:nvSpPr>
          <p:spPr>
            <a:xfrm>
              <a:off x="3246431" y="14122187"/>
              <a:ext cx="47621" cy="84659"/>
            </a:xfrm>
            <a:custGeom>
              <a:avLst/>
              <a:gdLst>
                <a:gd name="connsiteX0" fmla="*/ 41271 w 47620"/>
                <a:gd name="connsiteY0" fmla="*/ 38626 h 84659"/>
                <a:gd name="connsiteX1" fmla="*/ 45504 w 47620"/>
                <a:gd name="connsiteY1" fmla="*/ 26456 h 84659"/>
                <a:gd name="connsiteX2" fmla="*/ 45504 w 47620"/>
                <a:gd name="connsiteY2" fmla="*/ 19577 h 84659"/>
                <a:gd name="connsiteX3" fmla="*/ 25927 w 47620"/>
                <a:gd name="connsiteY3" fmla="*/ 0 h 84659"/>
                <a:gd name="connsiteX4" fmla="*/ 6349 w 47620"/>
                <a:gd name="connsiteY4" fmla="*/ 19577 h 84659"/>
                <a:gd name="connsiteX5" fmla="*/ 6349 w 47620"/>
                <a:gd name="connsiteY5" fmla="*/ 26456 h 84659"/>
                <a:gd name="connsiteX6" fmla="*/ 10582 w 47620"/>
                <a:gd name="connsiteY6" fmla="*/ 38626 h 84659"/>
                <a:gd name="connsiteX7" fmla="*/ 0 w 47620"/>
                <a:gd name="connsiteY7" fmla="*/ 59791 h 84659"/>
                <a:gd name="connsiteX8" fmla="*/ 0 w 47620"/>
                <a:gd name="connsiteY8" fmla="*/ 75135 h 84659"/>
                <a:gd name="connsiteX9" fmla="*/ 11111 w 47620"/>
                <a:gd name="connsiteY9" fmla="*/ 86247 h 84659"/>
                <a:gd name="connsiteX10" fmla="*/ 41271 w 47620"/>
                <a:gd name="connsiteY10" fmla="*/ 86247 h 84659"/>
                <a:gd name="connsiteX11" fmla="*/ 52383 w 47620"/>
                <a:gd name="connsiteY11" fmla="*/ 75135 h 84659"/>
                <a:gd name="connsiteX12" fmla="*/ 52383 w 47620"/>
                <a:gd name="connsiteY12" fmla="*/ 59791 h 84659"/>
                <a:gd name="connsiteX13" fmla="*/ 41271 w 47620"/>
                <a:gd name="connsiteY13" fmla="*/ 38626 h 84659"/>
                <a:gd name="connsiteX14" fmla="*/ 18519 w 47620"/>
                <a:gd name="connsiteY14" fmla="*/ 26986 h 84659"/>
                <a:gd name="connsiteX15" fmla="*/ 18519 w 47620"/>
                <a:gd name="connsiteY15" fmla="*/ 20107 h 84659"/>
                <a:gd name="connsiteX16" fmla="*/ 25398 w 47620"/>
                <a:gd name="connsiteY16" fmla="*/ 13228 h 84659"/>
                <a:gd name="connsiteX17" fmla="*/ 32276 w 47620"/>
                <a:gd name="connsiteY17" fmla="*/ 20107 h 84659"/>
                <a:gd name="connsiteX18" fmla="*/ 32276 w 47620"/>
                <a:gd name="connsiteY18" fmla="*/ 26986 h 84659"/>
                <a:gd name="connsiteX19" fmla="*/ 25398 w 47620"/>
                <a:gd name="connsiteY19" fmla="*/ 33863 h 84659"/>
                <a:gd name="connsiteX20" fmla="*/ 18519 w 47620"/>
                <a:gd name="connsiteY20" fmla="*/ 26986 h 84659"/>
                <a:gd name="connsiteX21" fmla="*/ 39155 w 47620"/>
                <a:gd name="connsiteY21" fmla="*/ 73547 h 84659"/>
                <a:gd name="connsiteX22" fmla="*/ 12170 w 47620"/>
                <a:gd name="connsiteY22" fmla="*/ 73547 h 84659"/>
                <a:gd name="connsiteX23" fmla="*/ 12170 w 47620"/>
                <a:gd name="connsiteY23" fmla="*/ 60319 h 84659"/>
                <a:gd name="connsiteX24" fmla="*/ 25398 w 47620"/>
                <a:gd name="connsiteY24" fmla="*/ 47091 h 84659"/>
                <a:gd name="connsiteX25" fmla="*/ 38626 w 47620"/>
                <a:gd name="connsiteY25" fmla="*/ 60319 h 84659"/>
                <a:gd name="connsiteX26" fmla="*/ 38626 w 47620"/>
                <a:gd name="connsiteY26" fmla="*/ 73547 h 84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7620" h="84659">
                  <a:moveTo>
                    <a:pt x="41271" y="38626"/>
                  </a:moveTo>
                  <a:cubicBezTo>
                    <a:pt x="43917" y="35451"/>
                    <a:pt x="45504" y="31218"/>
                    <a:pt x="45504" y="26456"/>
                  </a:cubicBezTo>
                  <a:lnTo>
                    <a:pt x="45504" y="19577"/>
                  </a:lnTo>
                  <a:cubicBezTo>
                    <a:pt x="45504" y="8466"/>
                    <a:pt x="36509" y="0"/>
                    <a:pt x="25927" y="0"/>
                  </a:cubicBezTo>
                  <a:cubicBezTo>
                    <a:pt x="14815" y="0"/>
                    <a:pt x="6349" y="8995"/>
                    <a:pt x="6349" y="19577"/>
                  </a:cubicBezTo>
                  <a:lnTo>
                    <a:pt x="6349" y="26456"/>
                  </a:lnTo>
                  <a:cubicBezTo>
                    <a:pt x="6349" y="31218"/>
                    <a:pt x="7937" y="34922"/>
                    <a:pt x="10582" y="38626"/>
                  </a:cubicBezTo>
                  <a:cubicBezTo>
                    <a:pt x="4233" y="43388"/>
                    <a:pt x="0" y="51324"/>
                    <a:pt x="0" y="59791"/>
                  </a:cubicBezTo>
                  <a:lnTo>
                    <a:pt x="0" y="75135"/>
                  </a:lnTo>
                  <a:cubicBezTo>
                    <a:pt x="0" y="81484"/>
                    <a:pt x="5291" y="86247"/>
                    <a:pt x="11111" y="86247"/>
                  </a:cubicBezTo>
                  <a:lnTo>
                    <a:pt x="41271" y="86247"/>
                  </a:lnTo>
                  <a:cubicBezTo>
                    <a:pt x="47621" y="86247"/>
                    <a:pt x="52383" y="80955"/>
                    <a:pt x="52383" y="75135"/>
                  </a:cubicBezTo>
                  <a:lnTo>
                    <a:pt x="52383" y="59791"/>
                  </a:lnTo>
                  <a:cubicBezTo>
                    <a:pt x="51854" y="51324"/>
                    <a:pt x="47621" y="43917"/>
                    <a:pt x="41271" y="38626"/>
                  </a:cubicBezTo>
                  <a:close/>
                  <a:moveTo>
                    <a:pt x="18519" y="26986"/>
                  </a:moveTo>
                  <a:lnTo>
                    <a:pt x="18519" y="20107"/>
                  </a:lnTo>
                  <a:cubicBezTo>
                    <a:pt x="18519" y="16403"/>
                    <a:pt x="21694" y="13228"/>
                    <a:pt x="25398" y="13228"/>
                  </a:cubicBezTo>
                  <a:cubicBezTo>
                    <a:pt x="29102" y="13228"/>
                    <a:pt x="32276" y="16403"/>
                    <a:pt x="32276" y="20107"/>
                  </a:cubicBezTo>
                  <a:lnTo>
                    <a:pt x="32276" y="26986"/>
                  </a:lnTo>
                  <a:cubicBezTo>
                    <a:pt x="32276" y="30689"/>
                    <a:pt x="29102" y="33863"/>
                    <a:pt x="25398" y="33863"/>
                  </a:cubicBezTo>
                  <a:cubicBezTo>
                    <a:pt x="21694" y="33863"/>
                    <a:pt x="18519" y="30689"/>
                    <a:pt x="18519" y="26986"/>
                  </a:cubicBezTo>
                  <a:close/>
                  <a:moveTo>
                    <a:pt x="39155" y="73547"/>
                  </a:moveTo>
                  <a:lnTo>
                    <a:pt x="12170" y="73547"/>
                  </a:lnTo>
                  <a:lnTo>
                    <a:pt x="12170" y="60319"/>
                  </a:lnTo>
                  <a:cubicBezTo>
                    <a:pt x="12170" y="52912"/>
                    <a:pt x="17990" y="47091"/>
                    <a:pt x="25398" y="47091"/>
                  </a:cubicBezTo>
                  <a:cubicBezTo>
                    <a:pt x="32805" y="47091"/>
                    <a:pt x="38626" y="52912"/>
                    <a:pt x="38626" y="60319"/>
                  </a:cubicBezTo>
                  <a:lnTo>
                    <a:pt x="38626" y="73547"/>
                  </a:ln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4" name="Grupo 5">
            <a:extLst>
              <a:ext uri="{FF2B5EF4-FFF2-40B4-BE49-F238E27FC236}">
                <a16:creationId xmlns:a16="http://schemas.microsoft.com/office/drawing/2014/main" id="{A7833CE1-55B8-AF40-BEE7-BE287E76E9FD}"/>
              </a:ext>
            </a:extLst>
          </p:cNvPr>
          <p:cNvGrpSpPr/>
          <p:nvPr/>
        </p:nvGrpSpPr>
        <p:grpSpPr>
          <a:xfrm>
            <a:off x="4176541" y="2831828"/>
            <a:ext cx="880989" cy="867153"/>
            <a:chOff x="2272147" y="13918476"/>
            <a:chExt cx="314473" cy="309534"/>
          </a:xfrm>
          <a:solidFill>
            <a:schemeClr val="accent6"/>
          </a:solidFill>
        </p:grpSpPr>
        <p:sp>
          <p:nvSpPr>
            <p:cNvPr id="15" name="Forma libre 277">
              <a:extLst>
                <a:ext uri="{FF2B5EF4-FFF2-40B4-BE49-F238E27FC236}">
                  <a16:creationId xmlns:a16="http://schemas.microsoft.com/office/drawing/2014/main" id="{FF97DA1B-7CF8-3946-A6AE-76D9095C60B8}"/>
                </a:ext>
              </a:extLst>
            </p:cNvPr>
            <p:cNvSpPr/>
            <p:nvPr/>
          </p:nvSpPr>
          <p:spPr>
            <a:xfrm>
              <a:off x="2272147" y="14005780"/>
              <a:ext cx="201065" cy="222230"/>
            </a:xfrm>
            <a:custGeom>
              <a:avLst/>
              <a:gdLst>
                <a:gd name="connsiteX0" fmla="*/ 202829 w 201065"/>
                <a:gd name="connsiteY0" fmla="*/ 30689 h 222229"/>
                <a:gd name="connsiteX1" fmla="*/ 181664 w 201065"/>
                <a:gd name="connsiteY1" fmla="*/ 9524 h 222229"/>
                <a:gd name="connsiteX2" fmla="*/ 118699 w 201065"/>
                <a:gd name="connsiteY2" fmla="*/ 9524 h 222229"/>
                <a:gd name="connsiteX3" fmla="*/ 90127 w 201065"/>
                <a:gd name="connsiteY3" fmla="*/ 0 h 222229"/>
                <a:gd name="connsiteX4" fmla="*/ 56263 w 201065"/>
                <a:gd name="connsiteY4" fmla="*/ 15344 h 222229"/>
                <a:gd name="connsiteX5" fmla="*/ 54147 w 201065"/>
                <a:gd name="connsiteY5" fmla="*/ 17461 h 222229"/>
                <a:gd name="connsiteX6" fmla="*/ 52030 w 201065"/>
                <a:gd name="connsiteY6" fmla="*/ 20635 h 222229"/>
                <a:gd name="connsiteX7" fmla="*/ 3880 w 201065"/>
                <a:gd name="connsiteY7" fmla="*/ 87305 h 222229"/>
                <a:gd name="connsiteX8" fmla="*/ 7584 w 201065"/>
                <a:gd name="connsiteY8" fmla="*/ 115877 h 222229"/>
                <a:gd name="connsiteX9" fmla="*/ 23458 w 201065"/>
                <a:gd name="connsiteY9" fmla="*/ 120639 h 222229"/>
                <a:gd name="connsiteX10" fmla="*/ 37744 w 201065"/>
                <a:gd name="connsiteY10" fmla="*/ 112173 h 222229"/>
                <a:gd name="connsiteX11" fmla="*/ 44622 w 201065"/>
                <a:gd name="connsiteY11" fmla="*/ 102649 h 222229"/>
                <a:gd name="connsiteX12" fmla="*/ 44622 w 201065"/>
                <a:gd name="connsiteY12" fmla="*/ 220114 h 222229"/>
                <a:gd name="connsiteX13" fmla="*/ 50972 w 201065"/>
                <a:gd name="connsiteY13" fmla="*/ 226463 h 222229"/>
                <a:gd name="connsiteX14" fmla="*/ 78486 w 201065"/>
                <a:gd name="connsiteY14" fmla="*/ 226463 h 222229"/>
                <a:gd name="connsiteX15" fmla="*/ 84835 w 201065"/>
                <a:gd name="connsiteY15" fmla="*/ 220114 h 222229"/>
                <a:gd name="connsiteX16" fmla="*/ 84835 w 201065"/>
                <a:gd name="connsiteY16" fmla="*/ 119581 h 222229"/>
                <a:gd name="connsiteX17" fmla="*/ 92243 w 201065"/>
                <a:gd name="connsiteY17" fmla="*/ 119581 h 222229"/>
                <a:gd name="connsiteX18" fmla="*/ 92243 w 201065"/>
                <a:gd name="connsiteY18" fmla="*/ 220114 h 222229"/>
                <a:gd name="connsiteX19" fmla="*/ 98593 w 201065"/>
                <a:gd name="connsiteY19" fmla="*/ 226463 h 222229"/>
                <a:gd name="connsiteX20" fmla="*/ 128752 w 201065"/>
                <a:gd name="connsiteY20" fmla="*/ 226463 h 222229"/>
                <a:gd name="connsiteX21" fmla="*/ 135102 w 201065"/>
                <a:gd name="connsiteY21" fmla="*/ 220114 h 222229"/>
                <a:gd name="connsiteX22" fmla="*/ 135102 w 201065"/>
                <a:gd name="connsiteY22" fmla="*/ 51324 h 222229"/>
                <a:gd name="connsiteX23" fmla="*/ 181135 w 201065"/>
                <a:gd name="connsiteY23" fmla="*/ 51324 h 222229"/>
                <a:gd name="connsiteX24" fmla="*/ 202829 w 201065"/>
                <a:gd name="connsiteY24" fmla="*/ 30689 h 222229"/>
                <a:gd name="connsiteX25" fmla="*/ 181664 w 201065"/>
                <a:gd name="connsiteY25" fmla="*/ 38626 h 222229"/>
                <a:gd name="connsiteX26" fmla="*/ 129281 w 201065"/>
                <a:gd name="connsiteY26" fmla="*/ 38626 h 222229"/>
                <a:gd name="connsiteX27" fmla="*/ 122932 w 201065"/>
                <a:gd name="connsiteY27" fmla="*/ 44975 h 222229"/>
                <a:gd name="connsiteX28" fmla="*/ 122932 w 201065"/>
                <a:gd name="connsiteY28" fmla="*/ 213764 h 222229"/>
                <a:gd name="connsiteX29" fmla="*/ 106000 w 201065"/>
                <a:gd name="connsiteY29" fmla="*/ 213764 h 222229"/>
                <a:gd name="connsiteX30" fmla="*/ 106000 w 201065"/>
                <a:gd name="connsiteY30" fmla="*/ 113231 h 222229"/>
                <a:gd name="connsiteX31" fmla="*/ 99651 w 201065"/>
                <a:gd name="connsiteY31" fmla="*/ 106882 h 222229"/>
                <a:gd name="connsiteX32" fmla="*/ 79544 w 201065"/>
                <a:gd name="connsiteY32" fmla="*/ 106882 h 222229"/>
                <a:gd name="connsiteX33" fmla="*/ 73195 w 201065"/>
                <a:gd name="connsiteY33" fmla="*/ 113231 h 222229"/>
                <a:gd name="connsiteX34" fmla="*/ 73195 w 201065"/>
                <a:gd name="connsiteY34" fmla="*/ 213764 h 222229"/>
                <a:gd name="connsiteX35" fmla="*/ 58379 w 201065"/>
                <a:gd name="connsiteY35" fmla="*/ 213764 h 222229"/>
                <a:gd name="connsiteX36" fmla="*/ 58379 w 201065"/>
                <a:gd name="connsiteY36" fmla="*/ 83601 h 222229"/>
                <a:gd name="connsiteX37" fmla="*/ 54147 w 201065"/>
                <a:gd name="connsiteY37" fmla="*/ 77252 h 222229"/>
                <a:gd name="connsiteX38" fmla="*/ 46739 w 201065"/>
                <a:gd name="connsiteY38" fmla="*/ 79368 h 222229"/>
                <a:gd name="connsiteX39" fmla="*/ 28220 w 201065"/>
                <a:gd name="connsiteY39" fmla="*/ 104236 h 222229"/>
                <a:gd name="connsiteX40" fmla="*/ 22929 w 201065"/>
                <a:gd name="connsiteY40" fmla="*/ 107411 h 222229"/>
                <a:gd name="connsiteX41" fmla="*/ 16579 w 201065"/>
                <a:gd name="connsiteY41" fmla="*/ 105824 h 222229"/>
                <a:gd name="connsiteX42" fmla="*/ 14992 w 201065"/>
                <a:gd name="connsiteY42" fmla="*/ 94712 h 222229"/>
                <a:gd name="connsiteX43" fmla="*/ 63671 w 201065"/>
                <a:gd name="connsiteY43" fmla="*/ 28044 h 222229"/>
                <a:gd name="connsiteX44" fmla="*/ 65258 w 201065"/>
                <a:gd name="connsiteY44" fmla="*/ 25926 h 222229"/>
                <a:gd name="connsiteX45" fmla="*/ 66845 w 201065"/>
                <a:gd name="connsiteY45" fmla="*/ 23810 h 222229"/>
                <a:gd name="connsiteX46" fmla="*/ 84306 w 201065"/>
                <a:gd name="connsiteY46" fmla="*/ 13758 h 222229"/>
                <a:gd name="connsiteX47" fmla="*/ 84306 w 201065"/>
                <a:gd name="connsiteY47" fmla="*/ 50796 h 222229"/>
                <a:gd name="connsiteX48" fmla="*/ 90656 w 201065"/>
                <a:gd name="connsiteY48" fmla="*/ 57145 h 222229"/>
                <a:gd name="connsiteX49" fmla="*/ 97005 w 201065"/>
                <a:gd name="connsiteY49" fmla="*/ 50796 h 222229"/>
                <a:gd name="connsiteX50" fmla="*/ 97005 w 201065"/>
                <a:gd name="connsiteY50" fmla="*/ 13758 h 222229"/>
                <a:gd name="connsiteX51" fmla="*/ 112350 w 201065"/>
                <a:gd name="connsiteY51" fmla="*/ 21165 h 222229"/>
                <a:gd name="connsiteX52" fmla="*/ 116583 w 201065"/>
                <a:gd name="connsiteY52" fmla="*/ 22752 h 222229"/>
                <a:gd name="connsiteX53" fmla="*/ 182193 w 201065"/>
                <a:gd name="connsiteY53" fmla="*/ 22752 h 222229"/>
                <a:gd name="connsiteX54" fmla="*/ 190130 w 201065"/>
                <a:gd name="connsiteY54" fmla="*/ 30689 h 222229"/>
                <a:gd name="connsiteX55" fmla="*/ 181664 w 201065"/>
                <a:gd name="connsiteY55" fmla="*/ 38626 h 222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01065" h="222229">
                  <a:moveTo>
                    <a:pt x="202829" y="30689"/>
                  </a:moveTo>
                  <a:cubicBezTo>
                    <a:pt x="202829" y="19049"/>
                    <a:pt x="193305" y="9524"/>
                    <a:pt x="181664" y="9524"/>
                  </a:cubicBezTo>
                  <a:lnTo>
                    <a:pt x="118699" y="9524"/>
                  </a:lnTo>
                  <a:cubicBezTo>
                    <a:pt x="110762" y="3175"/>
                    <a:pt x="101238" y="0"/>
                    <a:pt x="90127" y="0"/>
                  </a:cubicBezTo>
                  <a:cubicBezTo>
                    <a:pt x="77428" y="0"/>
                    <a:pt x="65258" y="5821"/>
                    <a:pt x="56263" y="15344"/>
                  </a:cubicBezTo>
                  <a:lnTo>
                    <a:pt x="54147" y="17461"/>
                  </a:lnTo>
                  <a:cubicBezTo>
                    <a:pt x="53088" y="18519"/>
                    <a:pt x="52559" y="19577"/>
                    <a:pt x="52030" y="20635"/>
                  </a:cubicBezTo>
                  <a:lnTo>
                    <a:pt x="3880" y="87305"/>
                  </a:lnTo>
                  <a:cubicBezTo>
                    <a:pt x="-2469" y="96299"/>
                    <a:pt x="-882" y="108999"/>
                    <a:pt x="7584" y="115877"/>
                  </a:cubicBezTo>
                  <a:cubicBezTo>
                    <a:pt x="11817" y="119581"/>
                    <a:pt x="17637" y="121168"/>
                    <a:pt x="23458" y="120639"/>
                  </a:cubicBezTo>
                  <a:cubicBezTo>
                    <a:pt x="29278" y="120110"/>
                    <a:pt x="34569" y="116936"/>
                    <a:pt x="37744" y="112173"/>
                  </a:cubicBezTo>
                  <a:lnTo>
                    <a:pt x="44622" y="102649"/>
                  </a:lnTo>
                  <a:lnTo>
                    <a:pt x="44622" y="220114"/>
                  </a:lnTo>
                  <a:cubicBezTo>
                    <a:pt x="44622" y="223818"/>
                    <a:pt x="47268" y="226463"/>
                    <a:pt x="50972" y="226463"/>
                  </a:cubicBezTo>
                  <a:lnTo>
                    <a:pt x="78486" y="226463"/>
                  </a:lnTo>
                  <a:cubicBezTo>
                    <a:pt x="82190" y="226463"/>
                    <a:pt x="84835" y="223818"/>
                    <a:pt x="84835" y="220114"/>
                  </a:cubicBezTo>
                  <a:lnTo>
                    <a:pt x="84835" y="119581"/>
                  </a:lnTo>
                  <a:lnTo>
                    <a:pt x="92243" y="119581"/>
                  </a:lnTo>
                  <a:lnTo>
                    <a:pt x="92243" y="220114"/>
                  </a:lnTo>
                  <a:cubicBezTo>
                    <a:pt x="92243" y="223818"/>
                    <a:pt x="94889" y="226463"/>
                    <a:pt x="98593" y="226463"/>
                  </a:cubicBezTo>
                  <a:lnTo>
                    <a:pt x="128752" y="226463"/>
                  </a:lnTo>
                  <a:cubicBezTo>
                    <a:pt x="132456" y="226463"/>
                    <a:pt x="135102" y="223818"/>
                    <a:pt x="135102" y="220114"/>
                  </a:cubicBezTo>
                  <a:lnTo>
                    <a:pt x="135102" y="51324"/>
                  </a:lnTo>
                  <a:lnTo>
                    <a:pt x="181135" y="51324"/>
                  </a:lnTo>
                  <a:cubicBezTo>
                    <a:pt x="193305" y="51324"/>
                    <a:pt x="202829" y="42330"/>
                    <a:pt x="202829" y="30689"/>
                  </a:cubicBezTo>
                  <a:close/>
                  <a:moveTo>
                    <a:pt x="181664" y="38626"/>
                  </a:moveTo>
                  <a:lnTo>
                    <a:pt x="129281" y="38626"/>
                  </a:lnTo>
                  <a:cubicBezTo>
                    <a:pt x="125578" y="38626"/>
                    <a:pt x="122932" y="41272"/>
                    <a:pt x="122932" y="44975"/>
                  </a:cubicBezTo>
                  <a:lnTo>
                    <a:pt x="122932" y="213764"/>
                  </a:lnTo>
                  <a:lnTo>
                    <a:pt x="106000" y="213764"/>
                  </a:lnTo>
                  <a:lnTo>
                    <a:pt x="106000" y="113231"/>
                  </a:lnTo>
                  <a:cubicBezTo>
                    <a:pt x="106000" y="109527"/>
                    <a:pt x="103355" y="106882"/>
                    <a:pt x="99651" y="106882"/>
                  </a:cubicBezTo>
                  <a:lnTo>
                    <a:pt x="79544" y="106882"/>
                  </a:lnTo>
                  <a:cubicBezTo>
                    <a:pt x="75840" y="106882"/>
                    <a:pt x="73195" y="109527"/>
                    <a:pt x="73195" y="113231"/>
                  </a:cubicBezTo>
                  <a:lnTo>
                    <a:pt x="73195" y="213764"/>
                  </a:lnTo>
                  <a:lnTo>
                    <a:pt x="58379" y="213764"/>
                  </a:lnTo>
                  <a:lnTo>
                    <a:pt x="58379" y="83601"/>
                  </a:lnTo>
                  <a:cubicBezTo>
                    <a:pt x="58379" y="80955"/>
                    <a:pt x="56792" y="78310"/>
                    <a:pt x="54147" y="77252"/>
                  </a:cubicBezTo>
                  <a:cubicBezTo>
                    <a:pt x="51501" y="76193"/>
                    <a:pt x="48855" y="77252"/>
                    <a:pt x="46739" y="79368"/>
                  </a:cubicBezTo>
                  <a:lnTo>
                    <a:pt x="28220" y="104236"/>
                  </a:lnTo>
                  <a:cubicBezTo>
                    <a:pt x="26632" y="105824"/>
                    <a:pt x="25045" y="107411"/>
                    <a:pt x="22929" y="107411"/>
                  </a:cubicBezTo>
                  <a:cubicBezTo>
                    <a:pt x="20812" y="107940"/>
                    <a:pt x="18696" y="106882"/>
                    <a:pt x="16579" y="105824"/>
                  </a:cubicBezTo>
                  <a:cubicBezTo>
                    <a:pt x="13404" y="103178"/>
                    <a:pt x="12875" y="98417"/>
                    <a:pt x="14992" y="94712"/>
                  </a:cubicBezTo>
                  <a:lnTo>
                    <a:pt x="63671" y="28044"/>
                  </a:lnTo>
                  <a:cubicBezTo>
                    <a:pt x="64200" y="26986"/>
                    <a:pt x="64729" y="26456"/>
                    <a:pt x="65258" y="25926"/>
                  </a:cubicBezTo>
                  <a:lnTo>
                    <a:pt x="66845" y="23810"/>
                  </a:lnTo>
                  <a:cubicBezTo>
                    <a:pt x="71607" y="18519"/>
                    <a:pt x="77957" y="14816"/>
                    <a:pt x="84306" y="13758"/>
                  </a:cubicBezTo>
                  <a:lnTo>
                    <a:pt x="84306" y="50796"/>
                  </a:lnTo>
                  <a:cubicBezTo>
                    <a:pt x="84306" y="54500"/>
                    <a:pt x="86952" y="57145"/>
                    <a:pt x="90656" y="57145"/>
                  </a:cubicBezTo>
                  <a:cubicBezTo>
                    <a:pt x="94360" y="57145"/>
                    <a:pt x="97005" y="54500"/>
                    <a:pt x="97005" y="50796"/>
                  </a:cubicBezTo>
                  <a:lnTo>
                    <a:pt x="97005" y="13758"/>
                  </a:lnTo>
                  <a:cubicBezTo>
                    <a:pt x="102825" y="14816"/>
                    <a:pt x="108117" y="17461"/>
                    <a:pt x="112350" y="21165"/>
                  </a:cubicBezTo>
                  <a:cubicBezTo>
                    <a:pt x="113408" y="22223"/>
                    <a:pt x="114995" y="22752"/>
                    <a:pt x="116583" y="22752"/>
                  </a:cubicBezTo>
                  <a:lnTo>
                    <a:pt x="182193" y="22752"/>
                  </a:lnTo>
                  <a:cubicBezTo>
                    <a:pt x="186426" y="22752"/>
                    <a:pt x="190130" y="26456"/>
                    <a:pt x="190130" y="30689"/>
                  </a:cubicBezTo>
                  <a:cubicBezTo>
                    <a:pt x="190130" y="34922"/>
                    <a:pt x="186426" y="38626"/>
                    <a:pt x="181664" y="38626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endParaRPr>
            </a:p>
          </p:txBody>
        </p:sp>
        <p:sp>
          <p:nvSpPr>
            <p:cNvPr id="16" name="Forma libre 278">
              <a:extLst>
                <a:ext uri="{FF2B5EF4-FFF2-40B4-BE49-F238E27FC236}">
                  <a16:creationId xmlns:a16="http://schemas.microsoft.com/office/drawing/2014/main" id="{D60BB9E6-E3FF-C744-8EE8-18533EBC94A7}"/>
                </a:ext>
              </a:extLst>
            </p:cNvPr>
            <p:cNvSpPr/>
            <p:nvPr/>
          </p:nvSpPr>
          <p:spPr>
            <a:xfrm>
              <a:off x="2326822" y="13918476"/>
              <a:ext cx="68785" cy="79368"/>
            </a:xfrm>
            <a:custGeom>
              <a:avLst/>
              <a:gdLst>
                <a:gd name="connsiteX0" fmla="*/ 35451 w 68785"/>
                <a:gd name="connsiteY0" fmla="*/ 80426 h 79367"/>
                <a:gd name="connsiteX1" fmla="*/ 70902 w 68785"/>
                <a:gd name="connsiteY1" fmla="*/ 44975 h 79367"/>
                <a:gd name="connsiteX2" fmla="*/ 70902 w 68785"/>
                <a:gd name="connsiteY2" fmla="*/ 35451 h 79367"/>
                <a:gd name="connsiteX3" fmla="*/ 35451 w 68785"/>
                <a:gd name="connsiteY3" fmla="*/ 0 h 79367"/>
                <a:gd name="connsiteX4" fmla="*/ 0 w 68785"/>
                <a:gd name="connsiteY4" fmla="*/ 35451 h 79367"/>
                <a:gd name="connsiteX5" fmla="*/ 0 w 68785"/>
                <a:gd name="connsiteY5" fmla="*/ 44975 h 79367"/>
                <a:gd name="connsiteX6" fmla="*/ 35451 w 68785"/>
                <a:gd name="connsiteY6" fmla="*/ 80426 h 79367"/>
                <a:gd name="connsiteX7" fmla="*/ 12699 w 68785"/>
                <a:gd name="connsiteY7" fmla="*/ 34922 h 79367"/>
                <a:gd name="connsiteX8" fmla="*/ 35451 w 68785"/>
                <a:gd name="connsiteY8" fmla="*/ 12170 h 79367"/>
                <a:gd name="connsiteX9" fmla="*/ 58203 w 68785"/>
                <a:gd name="connsiteY9" fmla="*/ 34922 h 79367"/>
                <a:gd name="connsiteX10" fmla="*/ 58203 w 68785"/>
                <a:gd name="connsiteY10" fmla="*/ 44445 h 79367"/>
                <a:gd name="connsiteX11" fmla="*/ 35451 w 68785"/>
                <a:gd name="connsiteY11" fmla="*/ 67198 h 79367"/>
                <a:gd name="connsiteX12" fmla="*/ 12699 w 68785"/>
                <a:gd name="connsiteY12" fmla="*/ 44445 h 79367"/>
                <a:gd name="connsiteX13" fmla="*/ 12699 w 68785"/>
                <a:gd name="connsiteY13" fmla="*/ 34922 h 7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785" h="79367">
                  <a:moveTo>
                    <a:pt x="35451" y="80426"/>
                  </a:moveTo>
                  <a:cubicBezTo>
                    <a:pt x="55028" y="80426"/>
                    <a:pt x="70902" y="64552"/>
                    <a:pt x="70902" y="44975"/>
                  </a:cubicBezTo>
                  <a:lnTo>
                    <a:pt x="70902" y="35451"/>
                  </a:lnTo>
                  <a:cubicBezTo>
                    <a:pt x="70902" y="15874"/>
                    <a:pt x="55028" y="0"/>
                    <a:pt x="35451" y="0"/>
                  </a:cubicBezTo>
                  <a:cubicBezTo>
                    <a:pt x="15874" y="0"/>
                    <a:pt x="0" y="15874"/>
                    <a:pt x="0" y="35451"/>
                  </a:cubicBezTo>
                  <a:lnTo>
                    <a:pt x="0" y="44975"/>
                  </a:lnTo>
                  <a:cubicBezTo>
                    <a:pt x="0" y="64552"/>
                    <a:pt x="15874" y="80426"/>
                    <a:pt x="35451" y="80426"/>
                  </a:cubicBezTo>
                  <a:close/>
                  <a:moveTo>
                    <a:pt x="12699" y="34922"/>
                  </a:moveTo>
                  <a:cubicBezTo>
                    <a:pt x="12699" y="22223"/>
                    <a:pt x="22752" y="12170"/>
                    <a:pt x="35451" y="12170"/>
                  </a:cubicBezTo>
                  <a:cubicBezTo>
                    <a:pt x="48150" y="12170"/>
                    <a:pt x="58203" y="22223"/>
                    <a:pt x="58203" y="34922"/>
                  </a:cubicBezTo>
                  <a:lnTo>
                    <a:pt x="58203" y="44445"/>
                  </a:lnTo>
                  <a:cubicBezTo>
                    <a:pt x="58203" y="57145"/>
                    <a:pt x="48150" y="67198"/>
                    <a:pt x="35451" y="67198"/>
                  </a:cubicBezTo>
                  <a:cubicBezTo>
                    <a:pt x="22752" y="67198"/>
                    <a:pt x="12699" y="57145"/>
                    <a:pt x="12699" y="44445"/>
                  </a:cubicBezTo>
                  <a:lnTo>
                    <a:pt x="12699" y="34922"/>
                  </a:ln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endParaRPr>
            </a:p>
          </p:txBody>
        </p:sp>
        <p:sp>
          <p:nvSpPr>
            <p:cNvPr id="17" name="Forma libre 279">
              <a:extLst>
                <a:ext uri="{FF2B5EF4-FFF2-40B4-BE49-F238E27FC236}">
                  <a16:creationId xmlns:a16="http://schemas.microsoft.com/office/drawing/2014/main" id="{6F6C67C3-490C-0447-B274-3A2ABE5445B9}"/>
                </a:ext>
              </a:extLst>
            </p:cNvPr>
            <p:cNvSpPr/>
            <p:nvPr/>
          </p:nvSpPr>
          <p:spPr>
            <a:xfrm>
              <a:off x="2454340" y="13981440"/>
              <a:ext cx="132280" cy="222230"/>
            </a:xfrm>
            <a:custGeom>
              <a:avLst/>
              <a:gdLst>
                <a:gd name="connsiteX0" fmla="*/ 129634 w 132279"/>
                <a:gd name="connsiteY0" fmla="*/ 135985 h 222229"/>
                <a:gd name="connsiteX1" fmla="*/ 135984 w 132279"/>
                <a:gd name="connsiteY1" fmla="*/ 129634 h 222229"/>
                <a:gd name="connsiteX2" fmla="*/ 135984 w 132279"/>
                <a:gd name="connsiteY2" fmla="*/ 92596 h 222229"/>
                <a:gd name="connsiteX3" fmla="*/ 129634 w 132279"/>
                <a:gd name="connsiteY3" fmla="*/ 86247 h 222229"/>
                <a:gd name="connsiteX4" fmla="*/ 92596 w 132279"/>
                <a:gd name="connsiteY4" fmla="*/ 86247 h 222229"/>
                <a:gd name="connsiteX5" fmla="*/ 86246 w 132279"/>
                <a:gd name="connsiteY5" fmla="*/ 92596 h 222229"/>
                <a:gd name="connsiteX6" fmla="*/ 86246 w 132279"/>
                <a:gd name="connsiteY6" fmla="*/ 104766 h 222229"/>
                <a:gd name="connsiteX7" fmla="*/ 74606 w 132279"/>
                <a:gd name="connsiteY7" fmla="*/ 104766 h 222229"/>
                <a:gd name="connsiteX8" fmla="*/ 74606 w 132279"/>
                <a:gd name="connsiteY8" fmla="*/ 49738 h 222229"/>
                <a:gd name="connsiteX9" fmla="*/ 86776 w 132279"/>
                <a:gd name="connsiteY9" fmla="*/ 49738 h 222229"/>
                <a:gd name="connsiteX10" fmla="*/ 93125 w 132279"/>
                <a:gd name="connsiteY10" fmla="*/ 43389 h 222229"/>
                <a:gd name="connsiteX11" fmla="*/ 93125 w 132279"/>
                <a:gd name="connsiteY11" fmla="*/ 6350 h 222229"/>
                <a:gd name="connsiteX12" fmla="*/ 86776 w 132279"/>
                <a:gd name="connsiteY12" fmla="*/ 0 h 222229"/>
                <a:gd name="connsiteX13" fmla="*/ 49737 w 132279"/>
                <a:gd name="connsiteY13" fmla="*/ 0 h 222229"/>
                <a:gd name="connsiteX14" fmla="*/ 43388 w 132279"/>
                <a:gd name="connsiteY14" fmla="*/ 6350 h 222229"/>
                <a:gd name="connsiteX15" fmla="*/ 43388 w 132279"/>
                <a:gd name="connsiteY15" fmla="*/ 43389 h 222229"/>
                <a:gd name="connsiteX16" fmla="*/ 49737 w 132279"/>
                <a:gd name="connsiteY16" fmla="*/ 49738 h 222229"/>
                <a:gd name="connsiteX17" fmla="*/ 61907 w 132279"/>
                <a:gd name="connsiteY17" fmla="*/ 49738 h 222229"/>
                <a:gd name="connsiteX18" fmla="*/ 61907 w 132279"/>
                <a:gd name="connsiteY18" fmla="*/ 104766 h 222229"/>
                <a:gd name="connsiteX19" fmla="*/ 50266 w 132279"/>
                <a:gd name="connsiteY19" fmla="*/ 104766 h 222229"/>
                <a:gd name="connsiteX20" fmla="*/ 50266 w 132279"/>
                <a:gd name="connsiteY20" fmla="*/ 92596 h 222229"/>
                <a:gd name="connsiteX21" fmla="*/ 43917 w 132279"/>
                <a:gd name="connsiteY21" fmla="*/ 86247 h 222229"/>
                <a:gd name="connsiteX22" fmla="*/ 6879 w 132279"/>
                <a:gd name="connsiteY22" fmla="*/ 86247 h 222229"/>
                <a:gd name="connsiteX23" fmla="*/ 529 w 132279"/>
                <a:gd name="connsiteY23" fmla="*/ 92596 h 222229"/>
                <a:gd name="connsiteX24" fmla="*/ 529 w 132279"/>
                <a:gd name="connsiteY24" fmla="*/ 129634 h 222229"/>
                <a:gd name="connsiteX25" fmla="*/ 6879 w 132279"/>
                <a:gd name="connsiteY25" fmla="*/ 135985 h 222229"/>
                <a:gd name="connsiteX26" fmla="*/ 19048 w 132279"/>
                <a:gd name="connsiteY26" fmla="*/ 135985 h 222229"/>
                <a:gd name="connsiteX27" fmla="*/ 19048 w 132279"/>
                <a:gd name="connsiteY27" fmla="*/ 172493 h 222229"/>
                <a:gd name="connsiteX28" fmla="*/ 6349 w 132279"/>
                <a:gd name="connsiteY28" fmla="*/ 172493 h 222229"/>
                <a:gd name="connsiteX29" fmla="*/ 0 w 132279"/>
                <a:gd name="connsiteY29" fmla="*/ 178842 h 222229"/>
                <a:gd name="connsiteX30" fmla="*/ 0 w 132279"/>
                <a:gd name="connsiteY30" fmla="*/ 215881 h 222229"/>
                <a:gd name="connsiteX31" fmla="*/ 6349 w 132279"/>
                <a:gd name="connsiteY31" fmla="*/ 222230 h 222229"/>
                <a:gd name="connsiteX32" fmla="*/ 43388 w 132279"/>
                <a:gd name="connsiteY32" fmla="*/ 222230 h 222229"/>
                <a:gd name="connsiteX33" fmla="*/ 49737 w 132279"/>
                <a:gd name="connsiteY33" fmla="*/ 215881 h 222229"/>
                <a:gd name="connsiteX34" fmla="*/ 49737 w 132279"/>
                <a:gd name="connsiteY34" fmla="*/ 178842 h 222229"/>
                <a:gd name="connsiteX35" fmla="*/ 43388 w 132279"/>
                <a:gd name="connsiteY35" fmla="*/ 172493 h 222229"/>
                <a:gd name="connsiteX36" fmla="*/ 31218 w 132279"/>
                <a:gd name="connsiteY36" fmla="*/ 172493 h 222229"/>
                <a:gd name="connsiteX37" fmla="*/ 31218 w 132279"/>
                <a:gd name="connsiteY37" fmla="*/ 135985 h 222229"/>
                <a:gd name="connsiteX38" fmla="*/ 43388 w 132279"/>
                <a:gd name="connsiteY38" fmla="*/ 135985 h 222229"/>
                <a:gd name="connsiteX39" fmla="*/ 49737 w 132279"/>
                <a:gd name="connsiteY39" fmla="*/ 129634 h 222229"/>
                <a:gd name="connsiteX40" fmla="*/ 49737 w 132279"/>
                <a:gd name="connsiteY40" fmla="*/ 117465 h 222229"/>
                <a:gd name="connsiteX41" fmla="*/ 67727 w 132279"/>
                <a:gd name="connsiteY41" fmla="*/ 117465 h 222229"/>
                <a:gd name="connsiteX42" fmla="*/ 67727 w 132279"/>
                <a:gd name="connsiteY42" fmla="*/ 117465 h 222229"/>
                <a:gd name="connsiteX43" fmla="*/ 67727 w 132279"/>
                <a:gd name="connsiteY43" fmla="*/ 117465 h 222229"/>
                <a:gd name="connsiteX44" fmla="*/ 85717 w 132279"/>
                <a:gd name="connsiteY44" fmla="*/ 117465 h 222229"/>
                <a:gd name="connsiteX45" fmla="*/ 85717 w 132279"/>
                <a:gd name="connsiteY45" fmla="*/ 129634 h 222229"/>
                <a:gd name="connsiteX46" fmla="*/ 92067 w 132279"/>
                <a:gd name="connsiteY46" fmla="*/ 135985 h 222229"/>
                <a:gd name="connsiteX47" fmla="*/ 104237 w 132279"/>
                <a:gd name="connsiteY47" fmla="*/ 135985 h 222229"/>
                <a:gd name="connsiteX48" fmla="*/ 104237 w 132279"/>
                <a:gd name="connsiteY48" fmla="*/ 172493 h 222229"/>
                <a:gd name="connsiteX49" fmla="*/ 92067 w 132279"/>
                <a:gd name="connsiteY49" fmla="*/ 172493 h 222229"/>
                <a:gd name="connsiteX50" fmla="*/ 85717 w 132279"/>
                <a:gd name="connsiteY50" fmla="*/ 178842 h 222229"/>
                <a:gd name="connsiteX51" fmla="*/ 85717 w 132279"/>
                <a:gd name="connsiteY51" fmla="*/ 215881 h 222229"/>
                <a:gd name="connsiteX52" fmla="*/ 92067 w 132279"/>
                <a:gd name="connsiteY52" fmla="*/ 222230 h 222229"/>
                <a:gd name="connsiteX53" fmla="*/ 129105 w 132279"/>
                <a:gd name="connsiteY53" fmla="*/ 222230 h 222229"/>
                <a:gd name="connsiteX54" fmla="*/ 135455 w 132279"/>
                <a:gd name="connsiteY54" fmla="*/ 215881 h 222229"/>
                <a:gd name="connsiteX55" fmla="*/ 135455 w 132279"/>
                <a:gd name="connsiteY55" fmla="*/ 178842 h 222229"/>
                <a:gd name="connsiteX56" fmla="*/ 129105 w 132279"/>
                <a:gd name="connsiteY56" fmla="*/ 172493 h 222229"/>
                <a:gd name="connsiteX57" fmla="*/ 117464 w 132279"/>
                <a:gd name="connsiteY57" fmla="*/ 172493 h 222229"/>
                <a:gd name="connsiteX58" fmla="*/ 117464 w 132279"/>
                <a:gd name="connsiteY58" fmla="*/ 135985 h 222229"/>
                <a:gd name="connsiteX59" fmla="*/ 129634 w 132279"/>
                <a:gd name="connsiteY59" fmla="*/ 135985 h 222229"/>
                <a:gd name="connsiteX60" fmla="*/ 56087 w 132279"/>
                <a:gd name="connsiteY60" fmla="*/ 37038 h 222229"/>
                <a:gd name="connsiteX61" fmla="*/ 56087 w 132279"/>
                <a:gd name="connsiteY61" fmla="*/ 13228 h 222229"/>
                <a:gd name="connsiteX62" fmla="*/ 79897 w 132279"/>
                <a:gd name="connsiteY62" fmla="*/ 13228 h 222229"/>
                <a:gd name="connsiteX63" fmla="*/ 79897 w 132279"/>
                <a:gd name="connsiteY63" fmla="*/ 37038 h 222229"/>
                <a:gd name="connsiteX64" fmla="*/ 67727 w 132279"/>
                <a:gd name="connsiteY64" fmla="*/ 37038 h 222229"/>
                <a:gd name="connsiteX65" fmla="*/ 56087 w 132279"/>
                <a:gd name="connsiteY65" fmla="*/ 37038 h 222229"/>
                <a:gd name="connsiteX66" fmla="*/ 37038 w 132279"/>
                <a:gd name="connsiteY66" fmla="*/ 185721 h 222229"/>
                <a:gd name="connsiteX67" fmla="*/ 37038 w 132279"/>
                <a:gd name="connsiteY67" fmla="*/ 209532 h 222229"/>
                <a:gd name="connsiteX68" fmla="*/ 13228 w 132279"/>
                <a:gd name="connsiteY68" fmla="*/ 209532 h 222229"/>
                <a:gd name="connsiteX69" fmla="*/ 13228 w 132279"/>
                <a:gd name="connsiteY69" fmla="*/ 185721 h 222229"/>
                <a:gd name="connsiteX70" fmla="*/ 25398 w 132279"/>
                <a:gd name="connsiteY70" fmla="*/ 185721 h 222229"/>
                <a:gd name="connsiteX71" fmla="*/ 37038 w 132279"/>
                <a:gd name="connsiteY71" fmla="*/ 185721 h 222229"/>
                <a:gd name="connsiteX72" fmla="*/ 37038 w 132279"/>
                <a:gd name="connsiteY72" fmla="*/ 123285 h 222229"/>
                <a:gd name="connsiteX73" fmla="*/ 13228 w 132279"/>
                <a:gd name="connsiteY73" fmla="*/ 123285 h 222229"/>
                <a:gd name="connsiteX74" fmla="*/ 13228 w 132279"/>
                <a:gd name="connsiteY74" fmla="*/ 99475 h 222229"/>
                <a:gd name="connsiteX75" fmla="*/ 37038 w 132279"/>
                <a:gd name="connsiteY75" fmla="*/ 99475 h 222229"/>
                <a:gd name="connsiteX76" fmla="*/ 37038 w 132279"/>
                <a:gd name="connsiteY76" fmla="*/ 111645 h 222229"/>
                <a:gd name="connsiteX77" fmla="*/ 37038 w 132279"/>
                <a:gd name="connsiteY77" fmla="*/ 123285 h 222229"/>
                <a:gd name="connsiteX78" fmla="*/ 122756 w 132279"/>
                <a:gd name="connsiteY78" fmla="*/ 185721 h 222229"/>
                <a:gd name="connsiteX79" fmla="*/ 122756 w 132279"/>
                <a:gd name="connsiteY79" fmla="*/ 209532 h 222229"/>
                <a:gd name="connsiteX80" fmla="*/ 98945 w 132279"/>
                <a:gd name="connsiteY80" fmla="*/ 209532 h 222229"/>
                <a:gd name="connsiteX81" fmla="*/ 98945 w 132279"/>
                <a:gd name="connsiteY81" fmla="*/ 185721 h 222229"/>
                <a:gd name="connsiteX82" fmla="*/ 111115 w 132279"/>
                <a:gd name="connsiteY82" fmla="*/ 185721 h 222229"/>
                <a:gd name="connsiteX83" fmla="*/ 122756 w 132279"/>
                <a:gd name="connsiteY83" fmla="*/ 185721 h 222229"/>
                <a:gd name="connsiteX84" fmla="*/ 98945 w 132279"/>
                <a:gd name="connsiteY84" fmla="*/ 123285 h 222229"/>
                <a:gd name="connsiteX85" fmla="*/ 98945 w 132279"/>
                <a:gd name="connsiteY85" fmla="*/ 111115 h 222229"/>
                <a:gd name="connsiteX86" fmla="*/ 98945 w 132279"/>
                <a:gd name="connsiteY86" fmla="*/ 98946 h 222229"/>
                <a:gd name="connsiteX87" fmla="*/ 122756 w 132279"/>
                <a:gd name="connsiteY87" fmla="*/ 98946 h 222229"/>
                <a:gd name="connsiteX88" fmla="*/ 122756 w 132279"/>
                <a:gd name="connsiteY88" fmla="*/ 122757 h 222229"/>
                <a:gd name="connsiteX89" fmla="*/ 98945 w 132279"/>
                <a:gd name="connsiteY89" fmla="*/ 122757 h 222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32279" h="222229">
                  <a:moveTo>
                    <a:pt x="129634" y="135985"/>
                  </a:moveTo>
                  <a:cubicBezTo>
                    <a:pt x="133338" y="135985"/>
                    <a:pt x="135984" y="133339"/>
                    <a:pt x="135984" y="129634"/>
                  </a:cubicBezTo>
                  <a:lnTo>
                    <a:pt x="135984" y="92596"/>
                  </a:lnTo>
                  <a:cubicBezTo>
                    <a:pt x="135984" y="88892"/>
                    <a:pt x="133338" y="86247"/>
                    <a:pt x="129634" y="86247"/>
                  </a:cubicBezTo>
                  <a:lnTo>
                    <a:pt x="92596" y="86247"/>
                  </a:lnTo>
                  <a:cubicBezTo>
                    <a:pt x="88892" y="86247"/>
                    <a:pt x="86246" y="88892"/>
                    <a:pt x="86246" y="92596"/>
                  </a:cubicBezTo>
                  <a:lnTo>
                    <a:pt x="86246" y="104766"/>
                  </a:lnTo>
                  <a:lnTo>
                    <a:pt x="74606" y="104766"/>
                  </a:lnTo>
                  <a:lnTo>
                    <a:pt x="74606" y="49738"/>
                  </a:lnTo>
                  <a:lnTo>
                    <a:pt x="86776" y="49738"/>
                  </a:lnTo>
                  <a:cubicBezTo>
                    <a:pt x="90479" y="49738"/>
                    <a:pt x="93125" y="47092"/>
                    <a:pt x="93125" y="43389"/>
                  </a:cubicBezTo>
                  <a:lnTo>
                    <a:pt x="93125" y="6350"/>
                  </a:lnTo>
                  <a:cubicBezTo>
                    <a:pt x="93125" y="2646"/>
                    <a:pt x="90479" y="0"/>
                    <a:pt x="86776" y="0"/>
                  </a:cubicBezTo>
                  <a:lnTo>
                    <a:pt x="49737" y="0"/>
                  </a:lnTo>
                  <a:cubicBezTo>
                    <a:pt x="46033" y="0"/>
                    <a:pt x="43388" y="2646"/>
                    <a:pt x="43388" y="6350"/>
                  </a:cubicBezTo>
                  <a:lnTo>
                    <a:pt x="43388" y="43389"/>
                  </a:lnTo>
                  <a:cubicBezTo>
                    <a:pt x="43388" y="47092"/>
                    <a:pt x="46033" y="49738"/>
                    <a:pt x="49737" y="49738"/>
                  </a:cubicBezTo>
                  <a:lnTo>
                    <a:pt x="61907" y="49738"/>
                  </a:lnTo>
                  <a:lnTo>
                    <a:pt x="61907" y="104766"/>
                  </a:lnTo>
                  <a:lnTo>
                    <a:pt x="50266" y="104766"/>
                  </a:lnTo>
                  <a:lnTo>
                    <a:pt x="50266" y="92596"/>
                  </a:lnTo>
                  <a:cubicBezTo>
                    <a:pt x="50266" y="88892"/>
                    <a:pt x="47621" y="86247"/>
                    <a:pt x="43917" y="86247"/>
                  </a:cubicBezTo>
                  <a:lnTo>
                    <a:pt x="6879" y="86247"/>
                  </a:lnTo>
                  <a:cubicBezTo>
                    <a:pt x="3175" y="86247"/>
                    <a:pt x="529" y="88892"/>
                    <a:pt x="529" y="92596"/>
                  </a:cubicBezTo>
                  <a:lnTo>
                    <a:pt x="529" y="129634"/>
                  </a:lnTo>
                  <a:cubicBezTo>
                    <a:pt x="529" y="133339"/>
                    <a:pt x="3175" y="135985"/>
                    <a:pt x="6879" y="135985"/>
                  </a:cubicBezTo>
                  <a:lnTo>
                    <a:pt x="19048" y="135985"/>
                  </a:lnTo>
                  <a:lnTo>
                    <a:pt x="19048" y="172493"/>
                  </a:lnTo>
                  <a:lnTo>
                    <a:pt x="6349" y="172493"/>
                  </a:lnTo>
                  <a:cubicBezTo>
                    <a:pt x="2646" y="172493"/>
                    <a:pt x="0" y="175139"/>
                    <a:pt x="0" y="178842"/>
                  </a:cubicBezTo>
                  <a:lnTo>
                    <a:pt x="0" y="215881"/>
                  </a:lnTo>
                  <a:cubicBezTo>
                    <a:pt x="0" y="219584"/>
                    <a:pt x="2646" y="222230"/>
                    <a:pt x="6349" y="222230"/>
                  </a:cubicBezTo>
                  <a:lnTo>
                    <a:pt x="43388" y="222230"/>
                  </a:lnTo>
                  <a:cubicBezTo>
                    <a:pt x="47092" y="222230"/>
                    <a:pt x="49737" y="219584"/>
                    <a:pt x="49737" y="215881"/>
                  </a:cubicBezTo>
                  <a:lnTo>
                    <a:pt x="49737" y="178842"/>
                  </a:lnTo>
                  <a:cubicBezTo>
                    <a:pt x="49737" y="175139"/>
                    <a:pt x="47092" y="172493"/>
                    <a:pt x="43388" y="172493"/>
                  </a:cubicBezTo>
                  <a:lnTo>
                    <a:pt x="31218" y="172493"/>
                  </a:lnTo>
                  <a:lnTo>
                    <a:pt x="31218" y="135985"/>
                  </a:lnTo>
                  <a:lnTo>
                    <a:pt x="43388" y="135985"/>
                  </a:lnTo>
                  <a:cubicBezTo>
                    <a:pt x="47092" y="135985"/>
                    <a:pt x="49737" y="133339"/>
                    <a:pt x="49737" y="129634"/>
                  </a:cubicBezTo>
                  <a:lnTo>
                    <a:pt x="49737" y="117465"/>
                  </a:lnTo>
                  <a:lnTo>
                    <a:pt x="67727" y="117465"/>
                  </a:lnTo>
                  <a:cubicBezTo>
                    <a:pt x="67727" y="117465"/>
                    <a:pt x="67727" y="117465"/>
                    <a:pt x="67727" y="117465"/>
                  </a:cubicBezTo>
                  <a:cubicBezTo>
                    <a:pt x="67727" y="117465"/>
                    <a:pt x="67727" y="117465"/>
                    <a:pt x="67727" y="117465"/>
                  </a:cubicBezTo>
                  <a:lnTo>
                    <a:pt x="85717" y="117465"/>
                  </a:lnTo>
                  <a:lnTo>
                    <a:pt x="85717" y="129634"/>
                  </a:lnTo>
                  <a:cubicBezTo>
                    <a:pt x="85717" y="133339"/>
                    <a:pt x="88363" y="135985"/>
                    <a:pt x="92067" y="135985"/>
                  </a:cubicBezTo>
                  <a:lnTo>
                    <a:pt x="104237" y="135985"/>
                  </a:lnTo>
                  <a:lnTo>
                    <a:pt x="104237" y="172493"/>
                  </a:lnTo>
                  <a:lnTo>
                    <a:pt x="92067" y="172493"/>
                  </a:lnTo>
                  <a:cubicBezTo>
                    <a:pt x="88363" y="172493"/>
                    <a:pt x="85717" y="175139"/>
                    <a:pt x="85717" y="178842"/>
                  </a:cubicBezTo>
                  <a:lnTo>
                    <a:pt x="85717" y="215881"/>
                  </a:lnTo>
                  <a:cubicBezTo>
                    <a:pt x="85717" y="219584"/>
                    <a:pt x="88363" y="222230"/>
                    <a:pt x="92067" y="222230"/>
                  </a:cubicBezTo>
                  <a:lnTo>
                    <a:pt x="129105" y="222230"/>
                  </a:lnTo>
                  <a:cubicBezTo>
                    <a:pt x="132809" y="222230"/>
                    <a:pt x="135455" y="219584"/>
                    <a:pt x="135455" y="215881"/>
                  </a:cubicBezTo>
                  <a:lnTo>
                    <a:pt x="135455" y="178842"/>
                  </a:lnTo>
                  <a:cubicBezTo>
                    <a:pt x="135455" y="175139"/>
                    <a:pt x="132809" y="172493"/>
                    <a:pt x="129105" y="172493"/>
                  </a:cubicBezTo>
                  <a:lnTo>
                    <a:pt x="117464" y="172493"/>
                  </a:lnTo>
                  <a:lnTo>
                    <a:pt x="117464" y="135985"/>
                  </a:lnTo>
                  <a:lnTo>
                    <a:pt x="129634" y="135985"/>
                  </a:lnTo>
                  <a:close/>
                  <a:moveTo>
                    <a:pt x="56087" y="37038"/>
                  </a:moveTo>
                  <a:lnTo>
                    <a:pt x="56087" y="13228"/>
                  </a:lnTo>
                  <a:lnTo>
                    <a:pt x="79897" y="13228"/>
                  </a:lnTo>
                  <a:lnTo>
                    <a:pt x="79897" y="37038"/>
                  </a:lnTo>
                  <a:lnTo>
                    <a:pt x="67727" y="37038"/>
                  </a:lnTo>
                  <a:lnTo>
                    <a:pt x="56087" y="37038"/>
                  </a:lnTo>
                  <a:close/>
                  <a:moveTo>
                    <a:pt x="37038" y="185721"/>
                  </a:moveTo>
                  <a:lnTo>
                    <a:pt x="37038" y="209532"/>
                  </a:lnTo>
                  <a:lnTo>
                    <a:pt x="13228" y="209532"/>
                  </a:lnTo>
                  <a:lnTo>
                    <a:pt x="13228" y="185721"/>
                  </a:lnTo>
                  <a:lnTo>
                    <a:pt x="25398" y="185721"/>
                  </a:lnTo>
                  <a:lnTo>
                    <a:pt x="37038" y="185721"/>
                  </a:lnTo>
                  <a:close/>
                  <a:moveTo>
                    <a:pt x="37038" y="123285"/>
                  </a:moveTo>
                  <a:lnTo>
                    <a:pt x="13228" y="123285"/>
                  </a:lnTo>
                  <a:lnTo>
                    <a:pt x="13228" y="99475"/>
                  </a:lnTo>
                  <a:lnTo>
                    <a:pt x="37038" y="99475"/>
                  </a:lnTo>
                  <a:lnTo>
                    <a:pt x="37038" y="111645"/>
                  </a:lnTo>
                  <a:lnTo>
                    <a:pt x="37038" y="123285"/>
                  </a:lnTo>
                  <a:close/>
                  <a:moveTo>
                    <a:pt x="122756" y="185721"/>
                  </a:moveTo>
                  <a:lnTo>
                    <a:pt x="122756" y="209532"/>
                  </a:lnTo>
                  <a:lnTo>
                    <a:pt x="98945" y="209532"/>
                  </a:lnTo>
                  <a:lnTo>
                    <a:pt x="98945" y="185721"/>
                  </a:lnTo>
                  <a:lnTo>
                    <a:pt x="111115" y="185721"/>
                  </a:lnTo>
                  <a:lnTo>
                    <a:pt x="122756" y="185721"/>
                  </a:lnTo>
                  <a:close/>
                  <a:moveTo>
                    <a:pt x="98945" y="123285"/>
                  </a:moveTo>
                  <a:lnTo>
                    <a:pt x="98945" y="111115"/>
                  </a:lnTo>
                  <a:lnTo>
                    <a:pt x="98945" y="98946"/>
                  </a:lnTo>
                  <a:lnTo>
                    <a:pt x="122756" y="98946"/>
                  </a:lnTo>
                  <a:lnTo>
                    <a:pt x="122756" y="122757"/>
                  </a:lnTo>
                  <a:lnTo>
                    <a:pt x="98945" y="122757"/>
                  </a:ln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ABE0839-2A2E-7244-8F96-07BBBCFD3793}"/>
              </a:ext>
            </a:extLst>
          </p:cNvPr>
          <p:cNvSpPr txBox="1"/>
          <p:nvPr/>
        </p:nvSpPr>
        <p:spPr>
          <a:xfrm>
            <a:off x="645158" y="2005905"/>
            <a:ext cx="10919976" cy="73866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5C6E3">
                    <a:lumMod val="50000"/>
                  </a:srgbClr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Perspectives on Large HC Systems Playing Greater Role in Healthcare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25C6E3">
                    <a:lumMod val="50000"/>
                  </a:srgbClr>
                </a:solidFill>
                <a:effectLst/>
                <a:uLnTx/>
                <a:uFillTx/>
                <a:latin typeface="Libre Franklin" pitchFamily="2" charset="77"/>
                <a:ea typeface="+mn-lt"/>
                <a:cs typeface="+mn-lt"/>
              </a:rPr>
              <a:t>(Coded OE response)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5C6E3">
                  <a:lumMod val="50000"/>
                </a:srgbClr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FAFC67-8A18-2E43-AA4D-D31884D34C5F}"/>
              </a:ext>
            </a:extLst>
          </p:cNvPr>
          <p:cNvSpPr txBox="1"/>
          <p:nvPr/>
        </p:nvSpPr>
        <p:spPr>
          <a:xfrm>
            <a:off x="1043980" y="3828678"/>
            <a:ext cx="1279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4A01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Insurance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D38A8E-63D6-4D40-B58D-FFE7CD2F546B}"/>
              </a:ext>
            </a:extLst>
          </p:cNvPr>
          <p:cNvSpPr txBox="1"/>
          <p:nvPr/>
        </p:nvSpPr>
        <p:spPr>
          <a:xfrm>
            <a:off x="3666294" y="3828678"/>
            <a:ext cx="190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4A01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Administration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73F08F-D859-E04A-AC45-725B8251F9D2}"/>
              </a:ext>
            </a:extLst>
          </p:cNvPr>
          <p:cNvSpPr txBox="1"/>
          <p:nvPr/>
        </p:nvSpPr>
        <p:spPr>
          <a:xfrm>
            <a:off x="6834431" y="3828678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4A01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Employees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47418B-3A34-E843-80F5-0DB9710C293F}"/>
              </a:ext>
            </a:extLst>
          </p:cNvPr>
          <p:cNvSpPr txBox="1"/>
          <p:nvPr/>
        </p:nvSpPr>
        <p:spPr>
          <a:xfrm>
            <a:off x="9913600" y="3828678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4A01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Patients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15634BB-1BE7-A842-A8D8-62EF814667A2}"/>
              </a:ext>
            </a:extLst>
          </p:cNvPr>
          <p:cNvGraphicFramePr>
            <a:graphicFrameLocks noGrp="1"/>
          </p:cNvGraphicFramePr>
          <p:nvPr/>
        </p:nvGraphicFramePr>
        <p:xfrm>
          <a:off x="490595" y="4229269"/>
          <a:ext cx="2386287" cy="1371600"/>
        </p:xfrm>
        <a:graphic>
          <a:graphicData uri="http://schemas.openxmlformats.org/drawingml/2006/table">
            <a:tbl>
              <a:tblPr/>
              <a:tblGrid>
                <a:gridCol w="2067675">
                  <a:extLst>
                    <a:ext uri="{9D8B030D-6E8A-4147-A177-3AD203B41FA5}">
                      <a16:colId xmlns:a16="http://schemas.microsoft.com/office/drawing/2014/main" val="4285035023"/>
                    </a:ext>
                  </a:extLst>
                </a:gridCol>
                <a:gridCol w="318612">
                  <a:extLst>
                    <a:ext uri="{9D8B030D-6E8A-4147-A177-3AD203B41FA5}">
                      <a16:colId xmlns:a16="http://schemas.microsoft.com/office/drawing/2014/main" val="169809601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Libre Franklin" pitchFamily="2" charset="77"/>
                        </a:rPr>
                        <a:t>Lower insurance reimbursement</a:t>
                      </a: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Libre Franklin" pitchFamily="2" charset="77"/>
                        </a:rPr>
                        <a:t>7%</a:t>
                      </a: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486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Libre Franklin" pitchFamily="2" charset="77"/>
                        </a:rPr>
                        <a:t>Increased difficulty getting prior authorizations</a:t>
                      </a: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Libre Franklin" pitchFamily="2" charset="77"/>
                        </a:rPr>
                        <a:t>6%</a:t>
                      </a: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7699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Libre Franklin" pitchFamily="2" charset="77"/>
                        </a:rPr>
                        <a:t>Insurance companies have too much control over care</a:t>
                      </a: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Libre Franklin" pitchFamily="2" charset="77"/>
                        </a:rPr>
                        <a:t>6%</a:t>
                      </a: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7916186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8C8EBA68-AABC-8F44-AB1E-21B95E880CC4}"/>
              </a:ext>
            </a:extLst>
          </p:cNvPr>
          <p:cNvGraphicFramePr>
            <a:graphicFrameLocks noGrp="1"/>
          </p:cNvGraphicFramePr>
          <p:nvPr/>
        </p:nvGraphicFramePr>
        <p:xfrm>
          <a:off x="3423892" y="4229269"/>
          <a:ext cx="2386287" cy="1371600"/>
        </p:xfrm>
        <a:graphic>
          <a:graphicData uri="http://schemas.openxmlformats.org/drawingml/2006/table">
            <a:tbl>
              <a:tblPr/>
              <a:tblGrid>
                <a:gridCol w="2067675">
                  <a:extLst>
                    <a:ext uri="{9D8B030D-6E8A-4147-A177-3AD203B41FA5}">
                      <a16:colId xmlns:a16="http://schemas.microsoft.com/office/drawing/2014/main" val="4285035023"/>
                    </a:ext>
                  </a:extLst>
                </a:gridCol>
                <a:gridCol w="318612">
                  <a:extLst>
                    <a:ext uri="{9D8B030D-6E8A-4147-A177-3AD203B41FA5}">
                      <a16:colId xmlns:a16="http://schemas.microsoft.com/office/drawing/2014/main" val="169809601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Libre Franklin" pitchFamily="2" charset="77"/>
                          <a:ea typeface="+mn-ea"/>
                          <a:cs typeface="+mn-cs"/>
                        </a:rPr>
                        <a:t>More focus on profit than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Libre Franklin" pitchFamily="2" charset="77"/>
                          <a:ea typeface="+mn-ea"/>
                          <a:cs typeface="+mn-cs"/>
                        </a:rPr>
                        <a:t>patient care</a:t>
                      </a: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Libre Franklin" pitchFamily="2" charset="77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486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Libre Franklin" pitchFamily="2" charset="77"/>
                          <a:ea typeface="+mn-ea"/>
                          <a:cs typeface="+mn-cs"/>
                        </a:rPr>
                        <a:t>Increased protocols/ </a:t>
                      </a:r>
                      <a:br>
                        <a:rPr lang="en-US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Libre Franklin" pitchFamily="2" charset="77"/>
                          <a:ea typeface="+mn-ea"/>
                          <a:cs typeface="+mn-cs"/>
                        </a:rPr>
                      </a:br>
                      <a:r>
                        <a:rPr lang="en-US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Libre Franklin" pitchFamily="2" charset="77"/>
                          <a:ea typeface="+mn-ea"/>
                          <a:cs typeface="+mn-cs"/>
                        </a:rPr>
                        <a:t>metrics/ more hoops</a:t>
                      </a: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Libre Franklin" pitchFamily="2" charset="77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7699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Libre Franklin" pitchFamily="2" charset="77"/>
                          <a:ea typeface="+mn-ea"/>
                          <a:cs typeface="+mn-cs"/>
                        </a:rPr>
                        <a:t>Decisions made on admin level/ bureaucracy/ corporate feel</a:t>
                      </a: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Libre Franklin" pitchFamily="2" charset="77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7916186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3B79AF5E-8855-AE48-83BB-02D65ACEC8D8}"/>
              </a:ext>
            </a:extLst>
          </p:cNvPr>
          <p:cNvGraphicFramePr>
            <a:graphicFrameLocks noGrp="1"/>
          </p:cNvGraphicFramePr>
          <p:nvPr/>
        </p:nvGraphicFramePr>
        <p:xfrm>
          <a:off x="6357189" y="4228455"/>
          <a:ext cx="2386287" cy="914400"/>
        </p:xfrm>
        <a:graphic>
          <a:graphicData uri="http://schemas.openxmlformats.org/drawingml/2006/table">
            <a:tbl>
              <a:tblPr/>
              <a:tblGrid>
                <a:gridCol w="1944330">
                  <a:extLst>
                    <a:ext uri="{9D8B030D-6E8A-4147-A177-3AD203B41FA5}">
                      <a16:colId xmlns:a16="http://schemas.microsoft.com/office/drawing/2014/main" val="4285035023"/>
                    </a:ext>
                  </a:extLst>
                </a:gridCol>
                <a:gridCol w="441957">
                  <a:extLst>
                    <a:ext uri="{9D8B030D-6E8A-4147-A177-3AD203B41FA5}">
                      <a16:colId xmlns:a16="http://schemas.microsoft.com/office/drawing/2014/main" val="169809601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Libre Franklin" pitchFamily="2" charset="77"/>
                          <a:ea typeface="+mn-ea"/>
                          <a:cs typeface="+mn-cs"/>
                        </a:rPr>
                        <a:t>Overworked, understaffed</a:t>
                      </a: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Libre Franklin" pitchFamily="2" charset="77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486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Libre Franklin" pitchFamily="2" charset="77"/>
                          <a:ea typeface="+mn-ea"/>
                          <a:cs typeface="+mn-cs"/>
                        </a:rPr>
                        <a:t>Job responsibilities </a:t>
                      </a:r>
                    </a:p>
                    <a:p>
                      <a:pPr algn="l" fontAlgn="b"/>
                      <a:r>
                        <a:rPr lang="en-US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Libre Franklin" pitchFamily="2" charset="77"/>
                          <a:ea typeface="+mn-ea"/>
                          <a:cs typeface="+mn-cs"/>
                        </a:rPr>
                        <a:t>have increased</a:t>
                      </a: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Libre Franklin" pitchFamily="2" charset="77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769958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A1EF3F8B-957B-A84A-BB50-6F48DA4AD87E}"/>
              </a:ext>
            </a:extLst>
          </p:cNvPr>
          <p:cNvGraphicFramePr>
            <a:graphicFrameLocks noGrp="1"/>
          </p:cNvGraphicFramePr>
          <p:nvPr/>
        </p:nvGraphicFramePr>
        <p:xfrm>
          <a:off x="9290485" y="4228455"/>
          <a:ext cx="2386287" cy="457200"/>
        </p:xfrm>
        <a:graphic>
          <a:graphicData uri="http://schemas.openxmlformats.org/drawingml/2006/table">
            <a:tbl>
              <a:tblPr/>
              <a:tblGrid>
                <a:gridCol w="2067675">
                  <a:extLst>
                    <a:ext uri="{9D8B030D-6E8A-4147-A177-3AD203B41FA5}">
                      <a16:colId xmlns:a16="http://schemas.microsoft.com/office/drawing/2014/main" val="4285035023"/>
                    </a:ext>
                  </a:extLst>
                </a:gridCol>
                <a:gridCol w="318612">
                  <a:extLst>
                    <a:ext uri="{9D8B030D-6E8A-4147-A177-3AD203B41FA5}">
                      <a16:colId xmlns:a16="http://schemas.microsoft.com/office/drawing/2014/main" val="169809601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Patient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Libre Franklin" pitchFamily="2" charset="77"/>
                        </a:rPr>
                        <a:t>needs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aren't being met</a:t>
                      </a: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6112" marR="6112" marT="61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48665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0637E16D-2DBC-CB44-86A0-EC7CD3529DED}"/>
              </a:ext>
            </a:extLst>
          </p:cNvPr>
          <p:cNvSpPr txBox="1"/>
          <p:nvPr/>
        </p:nvSpPr>
        <p:spPr>
          <a:xfrm>
            <a:off x="302810" y="2771195"/>
            <a:ext cx="1233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4A01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29%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888E8B-C384-0E4C-A2B1-01C4A5D9F66B}"/>
              </a:ext>
            </a:extLst>
          </p:cNvPr>
          <p:cNvSpPr txBox="1"/>
          <p:nvPr/>
        </p:nvSpPr>
        <p:spPr>
          <a:xfrm>
            <a:off x="3159439" y="2771195"/>
            <a:ext cx="1233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4A01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29%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A53918-066D-5947-8992-762E29572FF7}"/>
              </a:ext>
            </a:extLst>
          </p:cNvPr>
          <p:cNvSpPr txBox="1"/>
          <p:nvPr/>
        </p:nvSpPr>
        <p:spPr>
          <a:xfrm>
            <a:off x="6188605" y="2771195"/>
            <a:ext cx="1213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4A01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22%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5B5C93-ECB9-CB4E-B413-82C218AC4259}"/>
              </a:ext>
            </a:extLst>
          </p:cNvPr>
          <p:cNvSpPr txBox="1"/>
          <p:nvPr/>
        </p:nvSpPr>
        <p:spPr>
          <a:xfrm>
            <a:off x="9175446" y="2771195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4A01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19%</a:t>
            </a:r>
          </a:p>
        </p:txBody>
      </p:sp>
      <p:pic>
        <p:nvPicPr>
          <p:cNvPr id="24" name="Picture 27" descr="Icon&#10;&#10;Description automatically generated">
            <a:extLst>
              <a:ext uri="{FF2B5EF4-FFF2-40B4-BE49-F238E27FC236}">
                <a16:creationId xmlns:a16="http://schemas.microsoft.com/office/drawing/2014/main" id="{19F3C883-B2D0-31A6-E7DA-2F644DA56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0650" y="2831523"/>
            <a:ext cx="838200" cy="857250"/>
          </a:xfrm>
          <a:prstGeom prst="rect">
            <a:avLst/>
          </a:prstGeo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72765BB1-C153-194E-B0AE-497220740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Consolidation Has Effected All Aspects of Care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8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20" grpId="0"/>
      <p:bldP spid="21" grpId="0"/>
      <p:bldP spid="22" grpId="0"/>
      <p:bldP spid="30" grpId="0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2ED88F-4323-8242-ACEE-B797DAE0D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53" y="6172923"/>
            <a:ext cx="1316488" cy="6582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5E38D4-DDAB-5641-838D-E0EE49631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620" y="6331885"/>
            <a:ext cx="1397986" cy="455742"/>
          </a:xfrm>
          <a:prstGeom prst="rect">
            <a:avLst/>
          </a:prstGeom>
        </p:spPr>
      </p:pic>
      <p:sp>
        <p:nvSpPr>
          <p:cNvPr id="7" name="Plus 6">
            <a:extLst>
              <a:ext uri="{FF2B5EF4-FFF2-40B4-BE49-F238E27FC236}">
                <a16:creationId xmlns:a16="http://schemas.microsoft.com/office/drawing/2014/main" id="{5C89DE18-EE13-0040-A7C7-DAB2259AACB5}"/>
              </a:ext>
            </a:extLst>
          </p:cNvPr>
          <p:cNvSpPr>
            <a:spLocks noChangeAspect="1"/>
          </p:cNvSpPr>
          <p:nvPr/>
        </p:nvSpPr>
        <p:spPr>
          <a:xfrm>
            <a:off x="1534119" y="6463961"/>
            <a:ext cx="182880" cy="182880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FEB802-CEB9-7D4D-964E-520CD5B0AE9C}"/>
              </a:ext>
            </a:extLst>
          </p:cNvPr>
          <p:cNvSpPr txBox="1"/>
          <p:nvPr/>
        </p:nvSpPr>
        <p:spPr>
          <a:xfrm>
            <a:off x="245383" y="1214503"/>
            <a:ext cx="1130917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698AF"/>
                </a:solidFill>
                <a:effectLst/>
                <a:uLnTx/>
                <a:uFillTx/>
                <a:latin typeface="Libre Franklin"/>
                <a:ea typeface="+mn-ea"/>
                <a:cs typeface="+mn-cs"/>
              </a:rPr>
              <a:t>Help w/ staffing issues &amp; more patient focused industry top needed resources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re Franklin"/>
              <a:ea typeface="+mn-ea"/>
              <a:cs typeface="+mn-cs"/>
            </a:endParaRPr>
          </a:p>
        </p:txBody>
      </p:sp>
      <p:sp>
        <p:nvSpPr>
          <p:cNvPr id="9" name="Forma libre 53">
            <a:extLst>
              <a:ext uri="{FF2B5EF4-FFF2-40B4-BE49-F238E27FC236}">
                <a16:creationId xmlns:a16="http://schemas.microsoft.com/office/drawing/2014/main" id="{58EAF999-FDD6-1B46-A4B9-D16C3DF28200}"/>
              </a:ext>
            </a:extLst>
          </p:cNvPr>
          <p:cNvSpPr/>
          <p:nvPr/>
        </p:nvSpPr>
        <p:spPr>
          <a:xfrm>
            <a:off x="6822049" y="2488491"/>
            <a:ext cx="906623" cy="906379"/>
          </a:xfrm>
          <a:custGeom>
            <a:avLst/>
            <a:gdLst>
              <a:gd name="connsiteX0" fmla="*/ 439445 w 736641"/>
              <a:gd name="connsiteY0" fmla="*/ 453294 h 736444"/>
              <a:gd name="connsiteX1" fmla="*/ 15240 w 736641"/>
              <a:gd name="connsiteY1" fmla="*/ 453294 h 736444"/>
              <a:gd name="connsiteX2" fmla="*/ 0 w 736641"/>
              <a:gd name="connsiteY2" fmla="*/ 468532 h 736444"/>
              <a:gd name="connsiteX3" fmla="*/ 0 w 736641"/>
              <a:gd name="connsiteY3" fmla="*/ 723747 h 736444"/>
              <a:gd name="connsiteX4" fmla="*/ 15240 w 736641"/>
              <a:gd name="connsiteY4" fmla="*/ 738984 h 736444"/>
              <a:gd name="connsiteX5" fmla="*/ 439445 w 736641"/>
              <a:gd name="connsiteY5" fmla="*/ 738984 h 736444"/>
              <a:gd name="connsiteX6" fmla="*/ 454686 w 736641"/>
              <a:gd name="connsiteY6" fmla="*/ 723747 h 736444"/>
              <a:gd name="connsiteX7" fmla="*/ 454686 w 736641"/>
              <a:gd name="connsiteY7" fmla="*/ 468532 h 736444"/>
              <a:gd name="connsiteX8" fmla="*/ 439445 w 736641"/>
              <a:gd name="connsiteY8" fmla="*/ 453294 h 736444"/>
              <a:gd name="connsiteX9" fmla="*/ 424204 w 736641"/>
              <a:gd name="connsiteY9" fmla="*/ 483768 h 736444"/>
              <a:gd name="connsiteX10" fmla="*/ 424204 w 736641"/>
              <a:gd name="connsiteY10" fmla="*/ 559952 h 736444"/>
              <a:gd name="connsiteX11" fmla="*/ 375941 w 736641"/>
              <a:gd name="connsiteY11" fmla="*/ 559952 h 736444"/>
              <a:gd name="connsiteX12" fmla="*/ 312437 w 736641"/>
              <a:gd name="connsiteY12" fmla="*/ 559952 h 736444"/>
              <a:gd name="connsiteX13" fmla="*/ 142247 w 736641"/>
              <a:gd name="connsiteY13" fmla="*/ 559952 h 736444"/>
              <a:gd name="connsiteX14" fmla="*/ 78744 w 736641"/>
              <a:gd name="connsiteY14" fmla="*/ 559952 h 736444"/>
              <a:gd name="connsiteX15" fmla="*/ 30481 w 736641"/>
              <a:gd name="connsiteY15" fmla="*/ 559952 h 736444"/>
              <a:gd name="connsiteX16" fmla="*/ 30481 w 736641"/>
              <a:gd name="connsiteY16" fmla="*/ 483768 h 736444"/>
              <a:gd name="connsiteX17" fmla="*/ 424204 w 736641"/>
              <a:gd name="connsiteY17" fmla="*/ 483768 h 736444"/>
              <a:gd name="connsiteX18" fmla="*/ 327678 w 736641"/>
              <a:gd name="connsiteY18" fmla="*/ 590426 h 736444"/>
              <a:gd name="connsiteX19" fmla="*/ 360700 w 736641"/>
              <a:gd name="connsiteY19" fmla="*/ 590426 h 736444"/>
              <a:gd name="connsiteX20" fmla="*/ 360700 w 736641"/>
              <a:gd name="connsiteY20" fmla="*/ 601853 h 736444"/>
              <a:gd name="connsiteX21" fmla="*/ 327678 w 736641"/>
              <a:gd name="connsiteY21" fmla="*/ 601853 h 736444"/>
              <a:gd name="connsiteX22" fmla="*/ 327678 w 736641"/>
              <a:gd name="connsiteY22" fmla="*/ 590426 h 736444"/>
              <a:gd name="connsiteX23" fmla="*/ 93985 w 736641"/>
              <a:gd name="connsiteY23" fmla="*/ 590426 h 736444"/>
              <a:gd name="connsiteX24" fmla="*/ 127007 w 736641"/>
              <a:gd name="connsiteY24" fmla="*/ 590426 h 736444"/>
              <a:gd name="connsiteX25" fmla="*/ 127007 w 736641"/>
              <a:gd name="connsiteY25" fmla="*/ 601853 h 736444"/>
              <a:gd name="connsiteX26" fmla="*/ 93985 w 736641"/>
              <a:gd name="connsiteY26" fmla="*/ 601853 h 736444"/>
              <a:gd name="connsiteX27" fmla="*/ 93985 w 736641"/>
              <a:gd name="connsiteY27" fmla="*/ 590426 h 736444"/>
              <a:gd name="connsiteX28" fmla="*/ 30481 w 736641"/>
              <a:gd name="connsiteY28" fmla="*/ 708510 h 736444"/>
              <a:gd name="connsiteX29" fmla="*/ 30481 w 736641"/>
              <a:gd name="connsiteY29" fmla="*/ 590426 h 736444"/>
              <a:gd name="connsiteX30" fmla="*/ 63504 w 736641"/>
              <a:gd name="connsiteY30" fmla="*/ 590426 h 736444"/>
              <a:gd name="connsiteX31" fmla="*/ 63504 w 736641"/>
              <a:gd name="connsiteY31" fmla="*/ 617090 h 736444"/>
              <a:gd name="connsiteX32" fmla="*/ 78744 w 736641"/>
              <a:gd name="connsiteY32" fmla="*/ 632326 h 736444"/>
              <a:gd name="connsiteX33" fmla="*/ 142247 w 736641"/>
              <a:gd name="connsiteY33" fmla="*/ 632326 h 736444"/>
              <a:gd name="connsiteX34" fmla="*/ 157488 w 736641"/>
              <a:gd name="connsiteY34" fmla="*/ 617090 h 736444"/>
              <a:gd name="connsiteX35" fmla="*/ 157488 w 736641"/>
              <a:gd name="connsiteY35" fmla="*/ 590426 h 736444"/>
              <a:gd name="connsiteX36" fmla="*/ 297196 w 736641"/>
              <a:gd name="connsiteY36" fmla="*/ 590426 h 736444"/>
              <a:gd name="connsiteX37" fmla="*/ 297196 w 736641"/>
              <a:gd name="connsiteY37" fmla="*/ 617090 h 736444"/>
              <a:gd name="connsiteX38" fmla="*/ 312437 w 736641"/>
              <a:gd name="connsiteY38" fmla="*/ 632326 h 736444"/>
              <a:gd name="connsiteX39" fmla="*/ 375941 w 736641"/>
              <a:gd name="connsiteY39" fmla="*/ 632326 h 736444"/>
              <a:gd name="connsiteX40" fmla="*/ 391182 w 736641"/>
              <a:gd name="connsiteY40" fmla="*/ 617090 h 736444"/>
              <a:gd name="connsiteX41" fmla="*/ 391182 w 736641"/>
              <a:gd name="connsiteY41" fmla="*/ 590426 h 736444"/>
              <a:gd name="connsiteX42" fmla="*/ 424204 w 736641"/>
              <a:gd name="connsiteY42" fmla="*/ 590426 h 736444"/>
              <a:gd name="connsiteX43" fmla="*/ 424204 w 736641"/>
              <a:gd name="connsiteY43" fmla="*/ 708510 h 736444"/>
              <a:gd name="connsiteX44" fmla="*/ 30481 w 736641"/>
              <a:gd name="connsiteY44" fmla="*/ 708510 h 736444"/>
              <a:gd name="connsiteX45" fmla="*/ 106686 w 736641"/>
              <a:gd name="connsiteY45" fmla="*/ 415202 h 736444"/>
              <a:gd name="connsiteX46" fmla="*/ 106686 w 736641"/>
              <a:gd name="connsiteY46" fmla="*/ 393617 h 736444"/>
              <a:gd name="connsiteX47" fmla="*/ 121927 w 736641"/>
              <a:gd name="connsiteY47" fmla="*/ 378379 h 736444"/>
              <a:gd name="connsiteX48" fmla="*/ 334029 w 736641"/>
              <a:gd name="connsiteY48" fmla="*/ 378379 h 736444"/>
              <a:gd name="connsiteX49" fmla="*/ 344189 w 736641"/>
              <a:gd name="connsiteY49" fmla="*/ 383459 h 736444"/>
              <a:gd name="connsiteX50" fmla="*/ 347999 w 736641"/>
              <a:gd name="connsiteY50" fmla="*/ 393617 h 736444"/>
              <a:gd name="connsiteX51" fmla="*/ 347999 w 736641"/>
              <a:gd name="connsiteY51" fmla="*/ 415202 h 736444"/>
              <a:gd name="connsiteX52" fmla="*/ 332758 w 736641"/>
              <a:gd name="connsiteY52" fmla="*/ 430440 h 736444"/>
              <a:gd name="connsiteX53" fmla="*/ 332758 w 736641"/>
              <a:gd name="connsiteY53" fmla="*/ 430440 h 736444"/>
              <a:gd name="connsiteX54" fmla="*/ 317518 w 736641"/>
              <a:gd name="connsiteY54" fmla="*/ 415202 h 736444"/>
              <a:gd name="connsiteX55" fmla="*/ 317518 w 736641"/>
              <a:gd name="connsiteY55" fmla="*/ 408853 h 736444"/>
              <a:gd name="connsiteX56" fmla="*/ 135897 w 736641"/>
              <a:gd name="connsiteY56" fmla="*/ 408853 h 736444"/>
              <a:gd name="connsiteX57" fmla="*/ 135897 w 736641"/>
              <a:gd name="connsiteY57" fmla="*/ 415202 h 736444"/>
              <a:gd name="connsiteX58" fmla="*/ 120657 w 736641"/>
              <a:gd name="connsiteY58" fmla="*/ 430440 h 736444"/>
              <a:gd name="connsiteX59" fmla="*/ 120657 w 736641"/>
              <a:gd name="connsiteY59" fmla="*/ 430440 h 736444"/>
              <a:gd name="connsiteX60" fmla="*/ 106686 w 736641"/>
              <a:gd name="connsiteY60" fmla="*/ 415202 h 736444"/>
              <a:gd name="connsiteX61" fmla="*/ 541050 w 736641"/>
              <a:gd name="connsiteY61" fmla="*/ 595505 h 736444"/>
              <a:gd name="connsiteX62" fmla="*/ 525809 w 736641"/>
              <a:gd name="connsiteY62" fmla="*/ 610741 h 736444"/>
              <a:gd name="connsiteX63" fmla="*/ 510568 w 736641"/>
              <a:gd name="connsiteY63" fmla="*/ 610741 h 736444"/>
              <a:gd name="connsiteX64" fmla="*/ 495328 w 736641"/>
              <a:gd name="connsiteY64" fmla="*/ 595505 h 736444"/>
              <a:gd name="connsiteX65" fmla="*/ 510568 w 736641"/>
              <a:gd name="connsiteY65" fmla="*/ 580267 h 736444"/>
              <a:gd name="connsiteX66" fmla="*/ 525809 w 736641"/>
              <a:gd name="connsiteY66" fmla="*/ 580267 h 736444"/>
              <a:gd name="connsiteX67" fmla="*/ 541050 w 736641"/>
              <a:gd name="connsiteY67" fmla="*/ 595505 h 736444"/>
              <a:gd name="connsiteX68" fmla="*/ 227342 w 736641"/>
              <a:gd name="connsiteY68" fmla="*/ 158717 h 736444"/>
              <a:gd name="connsiteX69" fmla="*/ 248934 w 736641"/>
              <a:gd name="connsiteY69" fmla="*/ 132052 h 736444"/>
              <a:gd name="connsiteX70" fmla="*/ 270525 w 736641"/>
              <a:gd name="connsiteY70" fmla="*/ 133322 h 736444"/>
              <a:gd name="connsiteX71" fmla="*/ 269255 w 736641"/>
              <a:gd name="connsiteY71" fmla="*/ 154907 h 736444"/>
              <a:gd name="connsiteX72" fmla="*/ 254014 w 736641"/>
              <a:gd name="connsiteY72" fmla="*/ 173953 h 736444"/>
              <a:gd name="connsiteX73" fmla="*/ 241314 w 736641"/>
              <a:gd name="connsiteY73" fmla="*/ 181571 h 736444"/>
              <a:gd name="connsiteX74" fmla="*/ 233693 w 736641"/>
              <a:gd name="connsiteY74" fmla="*/ 179032 h 736444"/>
              <a:gd name="connsiteX75" fmla="*/ 227342 w 736641"/>
              <a:gd name="connsiteY75" fmla="*/ 158717 h 736444"/>
              <a:gd name="connsiteX76" fmla="*/ 284496 w 736641"/>
              <a:gd name="connsiteY76" fmla="*/ 281880 h 736444"/>
              <a:gd name="connsiteX77" fmla="*/ 308627 w 736641"/>
              <a:gd name="connsiteY77" fmla="*/ 288229 h 736444"/>
              <a:gd name="connsiteX78" fmla="*/ 322598 w 736641"/>
              <a:gd name="connsiteY78" fmla="*/ 304736 h 736444"/>
              <a:gd name="connsiteX79" fmla="*/ 307357 w 736641"/>
              <a:gd name="connsiteY79" fmla="*/ 318703 h 736444"/>
              <a:gd name="connsiteX80" fmla="*/ 306087 w 736641"/>
              <a:gd name="connsiteY80" fmla="*/ 318703 h 736444"/>
              <a:gd name="connsiteX81" fmla="*/ 271795 w 736641"/>
              <a:gd name="connsiteY81" fmla="*/ 308544 h 736444"/>
              <a:gd name="connsiteX82" fmla="*/ 265445 w 736641"/>
              <a:gd name="connsiteY82" fmla="*/ 288229 h 736444"/>
              <a:gd name="connsiteX83" fmla="*/ 284496 w 736641"/>
              <a:gd name="connsiteY83" fmla="*/ 281880 h 736444"/>
              <a:gd name="connsiteX84" fmla="*/ 299737 w 736641"/>
              <a:gd name="connsiteY84" fmla="*/ 121894 h 736444"/>
              <a:gd name="connsiteX85" fmla="*/ 313707 w 736641"/>
              <a:gd name="connsiteY85" fmla="*/ 106658 h 736444"/>
              <a:gd name="connsiteX86" fmla="*/ 316247 w 736641"/>
              <a:gd name="connsiteY86" fmla="*/ 106658 h 736444"/>
              <a:gd name="connsiteX87" fmla="*/ 344189 w 736641"/>
              <a:gd name="connsiteY87" fmla="*/ 106658 h 736444"/>
              <a:gd name="connsiteX88" fmla="*/ 359430 w 736641"/>
              <a:gd name="connsiteY88" fmla="*/ 121894 h 736444"/>
              <a:gd name="connsiteX89" fmla="*/ 344189 w 736641"/>
              <a:gd name="connsiteY89" fmla="*/ 137130 h 736444"/>
              <a:gd name="connsiteX90" fmla="*/ 316247 w 736641"/>
              <a:gd name="connsiteY90" fmla="*/ 137130 h 736444"/>
              <a:gd name="connsiteX91" fmla="*/ 299737 w 736641"/>
              <a:gd name="connsiteY91" fmla="*/ 121894 h 736444"/>
              <a:gd name="connsiteX92" fmla="*/ 577883 w 736641"/>
              <a:gd name="connsiteY92" fmla="*/ 318703 h 736444"/>
              <a:gd name="connsiteX93" fmla="*/ 547401 w 736641"/>
              <a:gd name="connsiteY93" fmla="*/ 318703 h 736444"/>
              <a:gd name="connsiteX94" fmla="*/ 532160 w 736641"/>
              <a:gd name="connsiteY94" fmla="*/ 303466 h 736444"/>
              <a:gd name="connsiteX95" fmla="*/ 547401 w 736641"/>
              <a:gd name="connsiteY95" fmla="*/ 288229 h 736444"/>
              <a:gd name="connsiteX96" fmla="*/ 577883 w 736641"/>
              <a:gd name="connsiteY96" fmla="*/ 288229 h 736444"/>
              <a:gd name="connsiteX97" fmla="*/ 593123 w 736641"/>
              <a:gd name="connsiteY97" fmla="*/ 303466 h 736444"/>
              <a:gd name="connsiteX98" fmla="*/ 577883 w 736641"/>
              <a:gd name="connsiteY98" fmla="*/ 318703 h 736444"/>
              <a:gd name="connsiteX99" fmla="*/ 367050 w 736641"/>
              <a:gd name="connsiteY99" fmla="*/ 288229 h 736444"/>
              <a:gd name="connsiteX100" fmla="*/ 397532 w 736641"/>
              <a:gd name="connsiteY100" fmla="*/ 288229 h 736444"/>
              <a:gd name="connsiteX101" fmla="*/ 412773 w 736641"/>
              <a:gd name="connsiteY101" fmla="*/ 303466 h 736444"/>
              <a:gd name="connsiteX102" fmla="*/ 397532 w 736641"/>
              <a:gd name="connsiteY102" fmla="*/ 318703 h 736444"/>
              <a:gd name="connsiteX103" fmla="*/ 367050 w 736641"/>
              <a:gd name="connsiteY103" fmla="*/ 318703 h 736444"/>
              <a:gd name="connsiteX104" fmla="*/ 351809 w 736641"/>
              <a:gd name="connsiteY104" fmla="*/ 303466 h 736444"/>
              <a:gd name="connsiteX105" fmla="*/ 367050 w 736641"/>
              <a:gd name="connsiteY105" fmla="*/ 288229 h 736444"/>
              <a:gd name="connsiteX106" fmla="*/ 388642 w 736641"/>
              <a:gd name="connsiteY106" fmla="*/ 121894 h 736444"/>
              <a:gd name="connsiteX107" fmla="*/ 403883 w 736641"/>
              <a:gd name="connsiteY107" fmla="*/ 106658 h 736444"/>
              <a:gd name="connsiteX108" fmla="*/ 434364 w 736641"/>
              <a:gd name="connsiteY108" fmla="*/ 106658 h 736444"/>
              <a:gd name="connsiteX109" fmla="*/ 449605 w 736641"/>
              <a:gd name="connsiteY109" fmla="*/ 121894 h 736444"/>
              <a:gd name="connsiteX110" fmla="*/ 434364 w 736641"/>
              <a:gd name="connsiteY110" fmla="*/ 137130 h 736444"/>
              <a:gd name="connsiteX111" fmla="*/ 403883 w 736641"/>
              <a:gd name="connsiteY111" fmla="*/ 137130 h 736444"/>
              <a:gd name="connsiteX112" fmla="*/ 388642 w 736641"/>
              <a:gd name="connsiteY112" fmla="*/ 121894 h 736444"/>
              <a:gd name="connsiteX113" fmla="*/ 716320 w 736641"/>
              <a:gd name="connsiteY113" fmla="*/ 366953 h 736444"/>
              <a:gd name="connsiteX114" fmla="*/ 730291 w 736641"/>
              <a:gd name="connsiteY114" fmla="*/ 397425 h 736444"/>
              <a:gd name="connsiteX115" fmla="*/ 721401 w 736641"/>
              <a:gd name="connsiteY115" fmla="*/ 416471 h 736444"/>
              <a:gd name="connsiteX116" fmla="*/ 716320 w 736641"/>
              <a:gd name="connsiteY116" fmla="*/ 417742 h 736444"/>
              <a:gd name="connsiteX117" fmla="*/ 702350 w 736641"/>
              <a:gd name="connsiteY117" fmla="*/ 407584 h 736444"/>
              <a:gd name="connsiteX118" fmla="*/ 690919 w 736641"/>
              <a:gd name="connsiteY118" fmla="*/ 383459 h 736444"/>
              <a:gd name="connsiteX119" fmla="*/ 695999 w 736641"/>
              <a:gd name="connsiteY119" fmla="*/ 363143 h 736444"/>
              <a:gd name="connsiteX120" fmla="*/ 716320 w 736641"/>
              <a:gd name="connsiteY120" fmla="*/ 366953 h 736444"/>
              <a:gd name="connsiteX121" fmla="*/ 662977 w 736641"/>
              <a:gd name="connsiteY121" fmla="*/ 345367 h 736444"/>
              <a:gd name="connsiteX122" fmla="*/ 654087 w 736641"/>
              <a:gd name="connsiteY122" fmla="*/ 342828 h 736444"/>
              <a:gd name="connsiteX123" fmla="*/ 631225 w 736641"/>
              <a:gd name="connsiteY123" fmla="*/ 330130 h 736444"/>
              <a:gd name="connsiteX124" fmla="*/ 623605 w 736641"/>
              <a:gd name="connsiteY124" fmla="*/ 309815 h 736444"/>
              <a:gd name="connsiteX125" fmla="*/ 643926 w 736641"/>
              <a:gd name="connsiteY125" fmla="*/ 302195 h 736444"/>
              <a:gd name="connsiteX126" fmla="*/ 673138 w 736641"/>
              <a:gd name="connsiteY126" fmla="*/ 318703 h 736444"/>
              <a:gd name="connsiteX127" fmla="*/ 676948 w 736641"/>
              <a:gd name="connsiteY127" fmla="*/ 340287 h 736444"/>
              <a:gd name="connsiteX128" fmla="*/ 662977 w 736641"/>
              <a:gd name="connsiteY128" fmla="*/ 345367 h 736444"/>
              <a:gd name="connsiteX129" fmla="*/ 631225 w 736641"/>
              <a:gd name="connsiteY129" fmla="*/ 587885 h 736444"/>
              <a:gd name="connsiteX130" fmla="*/ 619795 w 736641"/>
              <a:gd name="connsiteY130" fmla="*/ 606931 h 736444"/>
              <a:gd name="connsiteX131" fmla="*/ 586773 w 736641"/>
              <a:gd name="connsiteY131" fmla="*/ 612010 h 736444"/>
              <a:gd name="connsiteX132" fmla="*/ 586773 w 736641"/>
              <a:gd name="connsiteY132" fmla="*/ 612010 h 736444"/>
              <a:gd name="connsiteX133" fmla="*/ 571532 w 736641"/>
              <a:gd name="connsiteY133" fmla="*/ 596774 h 736444"/>
              <a:gd name="connsiteX134" fmla="*/ 586773 w 736641"/>
              <a:gd name="connsiteY134" fmla="*/ 581537 h 736444"/>
              <a:gd name="connsiteX135" fmla="*/ 613445 w 736641"/>
              <a:gd name="connsiteY135" fmla="*/ 577728 h 736444"/>
              <a:gd name="connsiteX136" fmla="*/ 631225 w 736641"/>
              <a:gd name="connsiteY136" fmla="*/ 587885 h 736444"/>
              <a:gd name="connsiteX137" fmla="*/ 487707 w 736641"/>
              <a:gd name="connsiteY137" fmla="*/ 318703 h 736444"/>
              <a:gd name="connsiteX138" fmla="*/ 457226 w 736641"/>
              <a:gd name="connsiteY138" fmla="*/ 318703 h 736444"/>
              <a:gd name="connsiteX139" fmla="*/ 441985 w 736641"/>
              <a:gd name="connsiteY139" fmla="*/ 303466 h 736444"/>
              <a:gd name="connsiteX140" fmla="*/ 457226 w 736641"/>
              <a:gd name="connsiteY140" fmla="*/ 288229 h 736444"/>
              <a:gd name="connsiteX141" fmla="*/ 487707 w 736641"/>
              <a:gd name="connsiteY141" fmla="*/ 288229 h 736444"/>
              <a:gd name="connsiteX142" fmla="*/ 502948 w 736641"/>
              <a:gd name="connsiteY142" fmla="*/ 303466 h 736444"/>
              <a:gd name="connsiteX143" fmla="*/ 487707 w 736641"/>
              <a:gd name="connsiteY143" fmla="*/ 318703 h 736444"/>
              <a:gd name="connsiteX144" fmla="*/ 737911 w 736641"/>
              <a:gd name="connsiteY144" fmla="*/ 462183 h 736444"/>
              <a:gd name="connsiteX145" fmla="*/ 732831 w 736641"/>
              <a:gd name="connsiteY145" fmla="*/ 495196 h 736444"/>
              <a:gd name="connsiteX146" fmla="*/ 717591 w 736641"/>
              <a:gd name="connsiteY146" fmla="*/ 506624 h 736444"/>
              <a:gd name="connsiteX147" fmla="*/ 713780 w 736641"/>
              <a:gd name="connsiteY147" fmla="*/ 506624 h 736444"/>
              <a:gd name="connsiteX148" fmla="*/ 703619 w 736641"/>
              <a:gd name="connsiteY148" fmla="*/ 487578 h 736444"/>
              <a:gd name="connsiteX149" fmla="*/ 708700 w 736641"/>
              <a:gd name="connsiteY149" fmla="*/ 460912 h 736444"/>
              <a:gd name="connsiteX150" fmla="*/ 725211 w 736641"/>
              <a:gd name="connsiteY150" fmla="*/ 446945 h 736444"/>
              <a:gd name="connsiteX151" fmla="*/ 737911 w 736641"/>
              <a:gd name="connsiteY151" fmla="*/ 462183 h 736444"/>
              <a:gd name="connsiteX152" fmla="*/ 223532 w 736641"/>
              <a:gd name="connsiteY152" fmla="*/ 259026 h 736444"/>
              <a:gd name="connsiteX153" fmla="*/ 213372 w 736641"/>
              <a:gd name="connsiteY153" fmla="*/ 226011 h 736444"/>
              <a:gd name="connsiteX154" fmla="*/ 226073 w 736641"/>
              <a:gd name="connsiteY154" fmla="*/ 209506 h 736444"/>
              <a:gd name="connsiteX155" fmla="*/ 242583 w 736641"/>
              <a:gd name="connsiteY155" fmla="*/ 222203 h 736444"/>
              <a:gd name="connsiteX156" fmla="*/ 250204 w 736641"/>
              <a:gd name="connsiteY156" fmla="*/ 246328 h 736444"/>
              <a:gd name="connsiteX157" fmla="*/ 242583 w 736641"/>
              <a:gd name="connsiteY157" fmla="*/ 266644 h 736444"/>
              <a:gd name="connsiteX158" fmla="*/ 236233 w 736641"/>
              <a:gd name="connsiteY158" fmla="*/ 267913 h 736444"/>
              <a:gd name="connsiteX159" fmla="*/ 223532 w 736641"/>
              <a:gd name="connsiteY159" fmla="*/ 259026 h 736444"/>
              <a:gd name="connsiteX160" fmla="*/ 699809 w 736641"/>
              <a:gd name="connsiteY160" fmla="*/ 532018 h 736444"/>
              <a:gd name="connsiteX161" fmla="*/ 702350 w 736641"/>
              <a:gd name="connsiteY161" fmla="*/ 553603 h 736444"/>
              <a:gd name="connsiteX162" fmla="*/ 679488 w 736641"/>
              <a:gd name="connsiteY162" fmla="*/ 577728 h 736444"/>
              <a:gd name="connsiteX163" fmla="*/ 669327 w 736641"/>
              <a:gd name="connsiteY163" fmla="*/ 581537 h 736444"/>
              <a:gd name="connsiteX164" fmla="*/ 657897 w 736641"/>
              <a:gd name="connsiteY164" fmla="*/ 576459 h 736444"/>
              <a:gd name="connsiteX165" fmla="*/ 660437 w 736641"/>
              <a:gd name="connsiteY165" fmla="*/ 554872 h 736444"/>
              <a:gd name="connsiteX166" fmla="*/ 679488 w 736641"/>
              <a:gd name="connsiteY166" fmla="*/ 535826 h 736444"/>
              <a:gd name="connsiteX167" fmla="*/ 699809 w 736641"/>
              <a:gd name="connsiteY167" fmla="*/ 532018 h 736444"/>
              <a:gd name="connsiteX168" fmla="*/ 481357 w 736641"/>
              <a:gd name="connsiteY168" fmla="*/ 121894 h 736444"/>
              <a:gd name="connsiteX169" fmla="*/ 496598 w 736641"/>
              <a:gd name="connsiteY169" fmla="*/ 106658 h 736444"/>
              <a:gd name="connsiteX170" fmla="*/ 511839 w 736641"/>
              <a:gd name="connsiteY170" fmla="*/ 106658 h 736444"/>
              <a:gd name="connsiteX171" fmla="*/ 527080 w 736641"/>
              <a:gd name="connsiteY171" fmla="*/ 121894 h 736444"/>
              <a:gd name="connsiteX172" fmla="*/ 511839 w 736641"/>
              <a:gd name="connsiteY172" fmla="*/ 137130 h 736444"/>
              <a:gd name="connsiteX173" fmla="*/ 496598 w 736641"/>
              <a:gd name="connsiteY173" fmla="*/ 137130 h 736444"/>
              <a:gd name="connsiteX174" fmla="*/ 481357 w 736641"/>
              <a:gd name="connsiteY174" fmla="*/ 121894 h 736444"/>
              <a:gd name="connsiteX175" fmla="*/ 572802 w 736641"/>
              <a:gd name="connsiteY175" fmla="*/ 224742 h 736444"/>
              <a:gd name="connsiteX176" fmla="*/ 588043 w 736641"/>
              <a:gd name="connsiteY176" fmla="*/ 209506 h 736444"/>
              <a:gd name="connsiteX177" fmla="*/ 588043 w 736641"/>
              <a:gd name="connsiteY177" fmla="*/ 115545 h 736444"/>
              <a:gd name="connsiteX178" fmla="*/ 723941 w 736641"/>
              <a:gd name="connsiteY178" fmla="*/ 115545 h 736444"/>
              <a:gd name="connsiteX179" fmla="*/ 737911 w 736641"/>
              <a:gd name="connsiteY179" fmla="*/ 106658 h 736444"/>
              <a:gd name="connsiteX180" fmla="*/ 734101 w 736641"/>
              <a:gd name="connsiteY180" fmla="*/ 90151 h 736444"/>
              <a:gd name="connsiteX181" fmla="*/ 703619 w 736641"/>
              <a:gd name="connsiteY181" fmla="*/ 59677 h 736444"/>
              <a:gd name="connsiteX182" fmla="*/ 732831 w 736641"/>
              <a:gd name="connsiteY182" fmla="*/ 25395 h 736444"/>
              <a:gd name="connsiteX183" fmla="*/ 735371 w 736641"/>
              <a:gd name="connsiteY183" fmla="*/ 8888 h 736444"/>
              <a:gd name="connsiteX184" fmla="*/ 721401 w 736641"/>
              <a:gd name="connsiteY184" fmla="*/ 0 h 736444"/>
              <a:gd name="connsiteX185" fmla="*/ 571532 w 736641"/>
              <a:gd name="connsiteY185" fmla="*/ 0 h 736444"/>
              <a:gd name="connsiteX186" fmla="*/ 556291 w 736641"/>
              <a:gd name="connsiteY186" fmla="*/ 15236 h 736444"/>
              <a:gd name="connsiteX187" fmla="*/ 556291 w 736641"/>
              <a:gd name="connsiteY187" fmla="*/ 209506 h 736444"/>
              <a:gd name="connsiteX188" fmla="*/ 572802 w 736641"/>
              <a:gd name="connsiteY188" fmla="*/ 224742 h 736444"/>
              <a:gd name="connsiteX189" fmla="*/ 588043 w 736641"/>
              <a:gd name="connsiteY189" fmla="*/ 30474 h 736444"/>
              <a:gd name="connsiteX190" fmla="*/ 689649 w 736641"/>
              <a:gd name="connsiteY190" fmla="*/ 30474 h 736444"/>
              <a:gd name="connsiteX191" fmla="*/ 673138 w 736641"/>
              <a:gd name="connsiteY191" fmla="*/ 50789 h 736444"/>
              <a:gd name="connsiteX192" fmla="*/ 674408 w 736641"/>
              <a:gd name="connsiteY192" fmla="*/ 71105 h 736444"/>
              <a:gd name="connsiteX193" fmla="*/ 688378 w 736641"/>
              <a:gd name="connsiteY193" fmla="*/ 85071 h 736444"/>
              <a:gd name="connsiteX194" fmla="*/ 589313 w 736641"/>
              <a:gd name="connsiteY194" fmla="*/ 85071 h 736444"/>
              <a:gd name="connsiteX195" fmla="*/ 589313 w 736641"/>
              <a:gd name="connsiteY195" fmla="*/ 30474 h 73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736641" h="736444">
                <a:moveTo>
                  <a:pt x="439445" y="453294"/>
                </a:moveTo>
                <a:lnTo>
                  <a:pt x="15240" y="453294"/>
                </a:lnTo>
                <a:cubicBezTo>
                  <a:pt x="6350" y="453294"/>
                  <a:pt x="0" y="459643"/>
                  <a:pt x="0" y="468532"/>
                </a:cubicBezTo>
                <a:lnTo>
                  <a:pt x="0" y="723747"/>
                </a:lnTo>
                <a:cubicBezTo>
                  <a:pt x="0" y="732635"/>
                  <a:pt x="6350" y="738984"/>
                  <a:pt x="15240" y="738984"/>
                </a:cubicBezTo>
                <a:lnTo>
                  <a:pt x="439445" y="738984"/>
                </a:lnTo>
                <a:cubicBezTo>
                  <a:pt x="448335" y="738984"/>
                  <a:pt x="454686" y="732635"/>
                  <a:pt x="454686" y="723747"/>
                </a:cubicBezTo>
                <a:lnTo>
                  <a:pt x="454686" y="468532"/>
                </a:lnTo>
                <a:cubicBezTo>
                  <a:pt x="454686" y="459643"/>
                  <a:pt x="448335" y="453294"/>
                  <a:pt x="439445" y="453294"/>
                </a:cubicBezTo>
                <a:close/>
                <a:moveTo>
                  <a:pt x="424204" y="483768"/>
                </a:moveTo>
                <a:lnTo>
                  <a:pt x="424204" y="559952"/>
                </a:lnTo>
                <a:lnTo>
                  <a:pt x="375941" y="559952"/>
                </a:lnTo>
                <a:lnTo>
                  <a:pt x="312437" y="559952"/>
                </a:lnTo>
                <a:lnTo>
                  <a:pt x="142247" y="559952"/>
                </a:lnTo>
                <a:lnTo>
                  <a:pt x="78744" y="559952"/>
                </a:lnTo>
                <a:lnTo>
                  <a:pt x="30481" y="559952"/>
                </a:lnTo>
                <a:lnTo>
                  <a:pt x="30481" y="483768"/>
                </a:lnTo>
                <a:lnTo>
                  <a:pt x="424204" y="483768"/>
                </a:lnTo>
                <a:close/>
                <a:moveTo>
                  <a:pt x="327678" y="590426"/>
                </a:moveTo>
                <a:lnTo>
                  <a:pt x="360700" y="590426"/>
                </a:lnTo>
                <a:lnTo>
                  <a:pt x="360700" y="601853"/>
                </a:lnTo>
                <a:lnTo>
                  <a:pt x="327678" y="601853"/>
                </a:lnTo>
                <a:lnTo>
                  <a:pt x="327678" y="590426"/>
                </a:lnTo>
                <a:close/>
                <a:moveTo>
                  <a:pt x="93985" y="590426"/>
                </a:moveTo>
                <a:lnTo>
                  <a:pt x="127007" y="590426"/>
                </a:lnTo>
                <a:lnTo>
                  <a:pt x="127007" y="601853"/>
                </a:lnTo>
                <a:lnTo>
                  <a:pt x="93985" y="601853"/>
                </a:lnTo>
                <a:lnTo>
                  <a:pt x="93985" y="590426"/>
                </a:lnTo>
                <a:close/>
                <a:moveTo>
                  <a:pt x="30481" y="708510"/>
                </a:moveTo>
                <a:lnTo>
                  <a:pt x="30481" y="590426"/>
                </a:lnTo>
                <a:lnTo>
                  <a:pt x="63504" y="590426"/>
                </a:lnTo>
                <a:lnTo>
                  <a:pt x="63504" y="617090"/>
                </a:lnTo>
                <a:cubicBezTo>
                  <a:pt x="63504" y="625977"/>
                  <a:pt x="69854" y="632326"/>
                  <a:pt x="78744" y="632326"/>
                </a:cubicBezTo>
                <a:lnTo>
                  <a:pt x="142247" y="632326"/>
                </a:lnTo>
                <a:cubicBezTo>
                  <a:pt x="151138" y="632326"/>
                  <a:pt x="157488" y="625977"/>
                  <a:pt x="157488" y="617090"/>
                </a:cubicBezTo>
                <a:lnTo>
                  <a:pt x="157488" y="590426"/>
                </a:lnTo>
                <a:lnTo>
                  <a:pt x="297196" y="590426"/>
                </a:lnTo>
                <a:lnTo>
                  <a:pt x="297196" y="617090"/>
                </a:lnTo>
                <a:cubicBezTo>
                  <a:pt x="297196" y="625977"/>
                  <a:pt x="303547" y="632326"/>
                  <a:pt x="312437" y="632326"/>
                </a:cubicBezTo>
                <a:lnTo>
                  <a:pt x="375941" y="632326"/>
                </a:lnTo>
                <a:cubicBezTo>
                  <a:pt x="384832" y="632326"/>
                  <a:pt x="391182" y="625977"/>
                  <a:pt x="391182" y="617090"/>
                </a:cubicBezTo>
                <a:lnTo>
                  <a:pt x="391182" y="590426"/>
                </a:lnTo>
                <a:lnTo>
                  <a:pt x="424204" y="590426"/>
                </a:lnTo>
                <a:lnTo>
                  <a:pt x="424204" y="708510"/>
                </a:lnTo>
                <a:lnTo>
                  <a:pt x="30481" y="708510"/>
                </a:lnTo>
                <a:close/>
                <a:moveTo>
                  <a:pt x="106686" y="415202"/>
                </a:moveTo>
                <a:lnTo>
                  <a:pt x="106686" y="393617"/>
                </a:lnTo>
                <a:cubicBezTo>
                  <a:pt x="106686" y="384728"/>
                  <a:pt x="113036" y="378379"/>
                  <a:pt x="121927" y="378379"/>
                </a:cubicBezTo>
                <a:lnTo>
                  <a:pt x="334029" y="378379"/>
                </a:lnTo>
                <a:cubicBezTo>
                  <a:pt x="337839" y="378379"/>
                  <a:pt x="341649" y="379650"/>
                  <a:pt x="344189" y="383459"/>
                </a:cubicBezTo>
                <a:cubicBezTo>
                  <a:pt x="346729" y="385999"/>
                  <a:pt x="349270" y="389807"/>
                  <a:pt x="347999" y="393617"/>
                </a:cubicBezTo>
                <a:lnTo>
                  <a:pt x="347999" y="415202"/>
                </a:lnTo>
                <a:cubicBezTo>
                  <a:pt x="347999" y="424091"/>
                  <a:pt x="341649" y="430440"/>
                  <a:pt x="332758" y="430440"/>
                </a:cubicBezTo>
                <a:cubicBezTo>
                  <a:pt x="332758" y="430440"/>
                  <a:pt x="332758" y="430440"/>
                  <a:pt x="332758" y="430440"/>
                </a:cubicBezTo>
                <a:cubicBezTo>
                  <a:pt x="323868" y="430440"/>
                  <a:pt x="317518" y="424091"/>
                  <a:pt x="317518" y="415202"/>
                </a:cubicBezTo>
                <a:lnTo>
                  <a:pt x="317518" y="408853"/>
                </a:lnTo>
                <a:lnTo>
                  <a:pt x="135897" y="408853"/>
                </a:lnTo>
                <a:lnTo>
                  <a:pt x="135897" y="415202"/>
                </a:lnTo>
                <a:cubicBezTo>
                  <a:pt x="135897" y="424091"/>
                  <a:pt x="129547" y="430440"/>
                  <a:pt x="120657" y="430440"/>
                </a:cubicBezTo>
                <a:lnTo>
                  <a:pt x="120657" y="430440"/>
                </a:lnTo>
                <a:cubicBezTo>
                  <a:pt x="113036" y="430440"/>
                  <a:pt x="106686" y="424091"/>
                  <a:pt x="106686" y="415202"/>
                </a:cubicBezTo>
                <a:close/>
                <a:moveTo>
                  <a:pt x="541050" y="595505"/>
                </a:moveTo>
                <a:cubicBezTo>
                  <a:pt x="541050" y="604392"/>
                  <a:pt x="534700" y="610741"/>
                  <a:pt x="525809" y="610741"/>
                </a:cubicBezTo>
                <a:lnTo>
                  <a:pt x="510568" y="610741"/>
                </a:lnTo>
                <a:cubicBezTo>
                  <a:pt x="501678" y="610741"/>
                  <a:pt x="495328" y="604392"/>
                  <a:pt x="495328" y="595505"/>
                </a:cubicBezTo>
                <a:cubicBezTo>
                  <a:pt x="495328" y="586616"/>
                  <a:pt x="501678" y="580267"/>
                  <a:pt x="510568" y="580267"/>
                </a:cubicBezTo>
                <a:lnTo>
                  <a:pt x="525809" y="580267"/>
                </a:lnTo>
                <a:cubicBezTo>
                  <a:pt x="534700" y="580267"/>
                  <a:pt x="541050" y="587885"/>
                  <a:pt x="541050" y="595505"/>
                </a:cubicBezTo>
                <a:close/>
                <a:moveTo>
                  <a:pt x="227342" y="158717"/>
                </a:moveTo>
                <a:cubicBezTo>
                  <a:pt x="233693" y="148558"/>
                  <a:pt x="240043" y="139671"/>
                  <a:pt x="248934" y="132052"/>
                </a:cubicBezTo>
                <a:cubicBezTo>
                  <a:pt x="255284" y="126973"/>
                  <a:pt x="265445" y="126973"/>
                  <a:pt x="270525" y="133322"/>
                </a:cubicBezTo>
                <a:cubicBezTo>
                  <a:pt x="275605" y="139671"/>
                  <a:pt x="275605" y="149827"/>
                  <a:pt x="269255" y="154907"/>
                </a:cubicBezTo>
                <a:cubicBezTo>
                  <a:pt x="262904" y="159986"/>
                  <a:pt x="257824" y="166335"/>
                  <a:pt x="254014" y="173953"/>
                </a:cubicBezTo>
                <a:cubicBezTo>
                  <a:pt x="251474" y="179032"/>
                  <a:pt x="246393" y="181571"/>
                  <a:pt x="241314" y="181571"/>
                </a:cubicBezTo>
                <a:cubicBezTo>
                  <a:pt x="238773" y="181571"/>
                  <a:pt x="236233" y="180301"/>
                  <a:pt x="233693" y="179032"/>
                </a:cubicBezTo>
                <a:cubicBezTo>
                  <a:pt x="224802" y="175222"/>
                  <a:pt x="222263" y="166335"/>
                  <a:pt x="227342" y="158717"/>
                </a:cubicBezTo>
                <a:close/>
                <a:moveTo>
                  <a:pt x="284496" y="281880"/>
                </a:moveTo>
                <a:cubicBezTo>
                  <a:pt x="292117" y="285690"/>
                  <a:pt x="299737" y="288229"/>
                  <a:pt x="308627" y="288229"/>
                </a:cubicBezTo>
                <a:cubicBezTo>
                  <a:pt x="317518" y="289498"/>
                  <a:pt x="322598" y="297118"/>
                  <a:pt x="322598" y="304736"/>
                </a:cubicBezTo>
                <a:cubicBezTo>
                  <a:pt x="321328" y="312354"/>
                  <a:pt x="314978" y="318703"/>
                  <a:pt x="307357" y="318703"/>
                </a:cubicBezTo>
                <a:cubicBezTo>
                  <a:pt x="307357" y="318703"/>
                  <a:pt x="306087" y="318703"/>
                  <a:pt x="306087" y="318703"/>
                </a:cubicBezTo>
                <a:cubicBezTo>
                  <a:pt x="294656" y="317433"/>
                  <a:pt x="283226" y="313623"/>
                  <a:pt x="271795" y="308544"/>
                </a:cubicBezTo>
                <a:cubicBezTo>
                  <a:pt x="264175" y="304736"/>
                  <a:pt x="261634" y="295847"/>
                  <a:pt x="265445" y="288229"/>
                </a:cubicBezTo>
                <a:cubicBezTo>
                  <a:pt x="267985" y="280611"/>
                  <a:pt x="278145" y="278072"/>
                  <a:pt x="284496" y="281880"/>
                </a:cubicBezTo>
                <a:close/>
                <a:moveTo>
                  <a:pt x="299737" y="121894"/>
                </a:moveTo>
                <a:cubicBezTo>
                  <a:pt x="299737" y="113006"/>
                  <a:pt x="304817" y="106658"/>
                  <a:pt x="313707" y="106658"/>
                </a:cubicBezTo>
                <a:cubicBezTo>
                  <a:pt x="313707" y="106658"/>
                  <a:pt x="316247" y="106658"/>
                  <a:pt x="316247" y="106658"/>
                </a:cubicBezTo>
                <a:lnTo>
                  <a:pt x="344189" y="106658"/>
                </a:lnTo>
                <a:cubicBezTo>
                  <a:pt x="353080" y="106658"/>
                  <a:pt x="359430" y="113006"/>
                  <a:pt x="359430" y="121894"/>
                </a:cubicBezTo>
                <a:cubicBezTo>
                  <a:pt x="359430" y="130782"/>
                  <a:pt x="353080" y="137130"/>
                  <a:pt x="344189" y="137130"/>
                </a:cubicBezTo>
                <a:lnTo>
                  <a:pt x="316247" y="137130"/>
                </a:lnTo>
                <a:cubicBezTo>
                  <a:pt x="308627" y="135861"/>
                  <a:pt x="299737" y="129512"/>
                  <a:pt x="299737" y="121894"/>
                </a:cubicBezTo>
                <a:close/>
                <a:moveTo>
                  <a:pt x="577883" y="318703"/>
                </a:moveTo>
                <a:lnTo>
                  <a:pt x="547401" y="318703"/>
                </a:lnTo>
                <a:cubicBezTo>
                  <a:pt x="538510" y="318703"/>
                  <a:pt x="532160" y="312354"/>
                  <a:pt x="532160" y="303466"/>
                </a:cubicBezTo>
                <a:cubicBezTo>
                  <a:pt x="532160" y="294577"/>
                  <a:pt x="538510" y="288229"/>
                  <a:pt x="547401" y="288229"/>
                </a:cubicBezTo>
                <a:lnTo>
                  <a:pt x="577883" y="288229"/>
                </a:lnTo>
                <a:cubicBezTo>
                  <a:pt x="586773" y="288229"/>
                  <a:pt x="593123" y="294577"/>
                  <a:pt x="593123" y="303466"/>
                </a:cubicBezTo>
                <a:cubicBezTo>
                  <a:pt x="593123" y="312354"/>
                  <a:pt x="586773" y="318703"/>
                  <a:pt x="577883" y="318703"/>
                </a:cubicBezTo>
                <a:close/>
                <a:moveTo>
                  <a:pt x="367050" y="288229"/>
                </a:moveTo>
                <a:lnTo>
                  <a:pt x="397532" y="288229"/>
                </a:lnTo>
                <a:cubicBezTo>
                  <a:pt x="406423" y="288229"/>
                  <a:pt x="412773" y="294577"/>
                  <a:pt x="412773" y="303466"/>
                </a:cubicBezTo>
                <a:cubicBezTo>
                  <a:pt x="412773" y="312354"/>
                  <a:pt x="406423" y="318703"/>
                  <a:pt x="397532" y="318703"/>
                </a:cubicBezTo>
                <a:lnTo>
                  <a:pt x="367050" y="318703"/>
                </a:lnTo>
                <a:cubicBezTo>
                  <a:pt x="358160" y="318703"/>
                  <a:pt x="351809" y="312354"/>
                  <a:pt x="351809" y="303466"/>
                </a:cubicBezTo>
                <a:cubicBezTo>
                  <a:pt x="351809" y="294577"/>
                  <a:pt x="359430" y="288229"/>
                  <a:pt x="367050" y="288229"/>
                </a:cubicBezTo>
                <a:close/>
                <a:moveTo>
                  <a:pt x="388642" y="121894"/>
                </a:moveTo>
                <a:cubicBezTo>
                  <a:pt x="388642" y="113006"/>
                  <a:pt x="394992" y="106658"/>
                  <a:pt x="403883" y="106658"/>
                </a:cubicBezTo>
                <a:lnTo>
                  <a:pt x="434364" y="106658"/>
                </a:lnTo>
                <a:cubicBezTo>
                  <a:pt x="443255" y="106658"/>
                  <a:pt x="449605" y="113006"/>
                  <a:pt x="449605" y="121894"/>
                </a:cubicBezTo>
                <a:cubicBezTo>
                  <a:pt x="449605" y="130782"/>
                  <a:pt x="443255" y="137130"/>
                  <a:pt x="434364" y="137130"/>
                </a:cubicBezTo>
                <a:lnTo>
                  <a:pt x="403883" y="137130"/>
                </a:lnTo>
                <a:cubicBezTo>
                  <a:pt x="396262" y="135861"/>
                  <a:pt x="388642" y="129512"/>
                  <a:pt x="388642" y="121894"/>
                </a:cubicBezTo>
                <a:close/>
                <a:moveTo>
                  <a:pt x="716320" y="366953"/>
                </a:moveTo>
                <a:cubicBezTo>
                  <a:pt x="721401" y="375840"/>
                  <a:pt x="726480" y="385999"/>
                  <a:pt x="730291" y="397425"/>
                </a:cubicBezTo>
                <a:cubicBezTo>
                  <a:pt x="732831" y="405045"/>
                  <a:pt x="729021" y="413932"/>
                  <a:pt x="721401" y="416471"/>
                </a:cubicBezTo>
                <a:cubicBezTo>
                  <a:pt x="720130" y="416471"/>
                  <a:pt x="717591" y="417742"/>
                  <a:pt x="716320" y="417742"/>
                </a:cubicBezTo>
                <a:cubicBezTo>
                  <a:pt x="709970" y="417742"/>
                  <a:pt x="703619" y="413932"/>
                  <a:pt x="702350" y="407584"/>
                </a:cubicBezTo>
                <a:cubicBezTo>
                  <a:pt x="699809" y="398696"/>
                  <a:pt x="695999" y="391077"/>
                  <a:pt x="690919" y="383459"/>
                </a:cubicBezTo>
                <a:cubicBezTo>
                  <a:pt x="687109" y="375840"/>
                  <a:pt x="689649" y="366953"/>
                  <a:pt x="695999" y="363143"/>
                </a:cubicBezTo>
                <a:cubicBezTo>
                  <a:pt x="702350" y="356794"/>
                  <a:pt x="712510" y="359333"/>
                  <a:pt x="716320" y="366953"/>
                </a:cubicBezTo>
                <a:close/>
                <a:moveTo>
                  <a:pt x="662977" y="345367"/>
                </a:moveTo>
                <a:cubicBezTo>
                  <a:pt x="660437" y="345367"/>
                  <a:pt x="656627" y="344097"/>
                  <a:pt x="654087" y="342828"/>
                </a:cubicBezTo>
                <a:cubicBezTo>
                  <a:pt x="646466" y="337749"/>
                  <a:pt x="638846" y="332669"/>
                  <a:pt x="631225" y="330130"/>
                </a:cubicBezTo>
                <a:cubicBezTo>
                  <a:pt x="623605" y="326321"/>
                  <a:pt x="619795" y="317433"/>
                  <a:pt x="623605" y="309815"/>
                </a:cubicBezTo>
                <a:cubicBezTo>
                  <a:pt x="627415" y="302195"/>
                  <a:pt x="636306" y="298387"/>
                  <a:pt x="643926" y="302195"/>
                </a:cubicBezTo>
                <a:cubicBezTo>
                  <a:pt x="654087" y="306005"/>
                  <a:pt x="664247" y="312354"/>
                  <a:pt x="673138" y="318703"/>
                </a:cubicBezTo>
                <a:cubicBezTo>
                  <a:pt x="679488" y="323782"/>
                  <a:pt x="682028" y="332669"/>
                  <a:pt x="676948" y="340287"/>
                </a:cubicBezTo>
                <a:cubicBezTo>
                  <a:pt x="671868" y="342828"/>
                  <a:pt x="668058" y="345367"/>
                  <a:pt x="662977" y="345367"/>
                </a:cubicBezTo>
                <a:close/>
                <a:moveTo>
                  <a:pt x="631225" y="587885"/>
                </a:moveTo>
                <a:cubicBezTo>
                  <a:pt x="633765" y="595505"/>
                  <a:pt x="628686" y="604392"/>
                  <a:pt x="619795" y="606931"/>
                </a:cubicBezTo>
                <a:cubicBezTo>
                  <a:pt x="609635" y="609472"/>
                  <a:pt x="598204" y="610741"/>
                  <a:pt x="586773" y="612010"/>
                </a:cubicBezTo>
                <a:cubicBezTo>
                  <a:pt x="586773" y="612010"/>
                  <a:pt x="586773" y="612010"/>
                  <a:pt x="586773" y="612010"/>
                </a:cubicBezTo>
                <a:cubicBezTo>
                  <a:pt x="579152" y="612010"/>
                  <a:pt x="571532" y="605662"/>
                  <a:pt x="571532" y="596774"/>
                </a:cubicBezTo>
                <a:cubicBezTo>
                  <a:pt x="571532" y="587885"/>
                  <a:pt x="577883" y="581537"/>
                  <a:pt x="586773" y="581537"/>
                </a:cubicBezTo>
                <a:cubicBezTo>
                  <a:pt x="595663" y="581537"/>
                  <a:pt x="604554" y="580267"/>
                  <a:pt x="613445" y="577728"/>
                </a:cubicBezTo>
                <a:cubicBezTo>
                  <a:pt x="621065" y="575188"/>
                  <a:pt x="628686" y="580267"/>
                  <a:pt x="631225" y="587885"/>
                </a:cubicBezTo>
                <a:close/>
                <a:moveTo>
                  <a:pt x="487707" y="318703"/>
                </a:moveTo>
                <a:lnTo>
                  <a:pt x="457226" y="318703"/>
                </a:lnTo>
                <a:cubicBezTo>
                  <a:pt x="448335" y="318703"/>
                  <a:pt x="441985" y="312354"/>
                  <a:pt x="441985" y="303466"/>
                </a:cubicBezTo>
                <a:cubicBezTo>
                  <a:pt x="441985" y="294577"/>
                  <a:pt x="448335" y="288229"/>
                  <a:pt x="457226" y="288229"/>
                </a:cubicBezTo>
                <a:lnTo>
                  <a:pt x="487707" y="288229"/>
                </a:lnTo>
                <a:cubicBezTo>
                  <a:pt x="496598" y="288229"/>
                  <a:pt x="502948" y="294577"/>
                  <a:pt x="502948" y="303466"/>
                </a:cubicBezTo>
                <a:cubicBezTo>
                  <a:pt x="502948" y="312354"/>
                  <a:pt x="496598" y="318703"/>
                  <a:pt x="487707" y="318703"/>
                </a:cubicBezTo>
                <a:close/>
                <a:moveTo>
                  <a:pt x="737911" y="462183"/>
                </a:moveTo>
                <a:cubicBezTo>
                  <a:pt x="736642" y="473609"/>
                  <a:pt x="735371" y="483768"/>
                  <a:pt x="732831" y="495196"/>
                </a:cubicBezTo>
                <a:cubicBezTo>
                  <a:pt x="731561" y="501544"/>
                  <a:pt x="725211" y="506624"/>
                  <a:pt x="717591" y="506624"/>
                </a:cubicBezTo>
                <a:cubicBezTo>
                  <a:pt x="716320" y="506624"/>
                  <a:pt x="715050" y="506624"/>
                  <a:pt x="713780" y="506624"/>
                </a:cubicBezTo>
                <a:cubicBezTo>
                  <a:pt x="706160" y="504083"/>
                  <a:pt x="701079" y="496465"/>
                  <a:pt x="703619" y="487578"/>
                </a:cubicBezTo>
                <a:cubicBezTo>
                  <a:pt x="706160" y="478688"/>
                  <a:pt x="707429" y="469801"/>
                  <a:pt x="708700" y="460912"/>
                </a:cubicBezTo>
                <a:cubicBezTo>
                  <a:pt x="709970" y="452024"/>
                  <a:pt x="717591" y="446945"/>
                  <a:pt x="725211" y="446945"/>
                </a:cubicBezTo>
                <a:cubicBezTo>
                  <a:pt x="732831" y="445676"/>
                  <a:pt x="739181" y="453294"/>
                  <a:pt x="737911" y="462183"/>
                </a:cubicBezTo>
                <a:close/>
                <a:moveTo>
                  <a:pt x="223532" y="259026"/>
                </a:moveTo>
                <a:cubicBezTo>
                  <a:pt x="218452" y="248867"/>
                  <a:pt x="214642" y="237439"/>
                  <a:pt x="213372" y="226011"/>
                </a:cubicBezTo>
                <a:cubicBezTo>
                  <a:pt x="212101" y="217124"/>
                  <a:pt x="218452" y="209506"/>
                  <a:pt x="226073" y="209506"/>
                </a:cubicBezTo>
                <a:cubicBezTo>
                  <a:pt x="233693" y="208236"/>
                  <a:pt x="242583" y="214585"/>
                  <a:pt x="242583" y="222203"/>
                </a:cubicBezTo>
                <a:cubicBezTo>
                  <a:pt x="243853" y="231091"/>
                  <a:pt x="246393" y="238709"/>
                  <a:pt x="250204" y="246328"/>
                </a:cubicBezTo>
                <a:cubicBezTo>
                  <a:pt x="254014" y="253946"/>
                  <a:pt x="250204" y="262834"/>
                  <a:pt x="242583" y="266644"/>
                </a:cubicBezTo>
                <a:cubicBezTo>
                  <a:pt x="240043" y="267913"/>
                  <a:pt x="238773" y="267913"/>
                  <a:pt x="236233" y="267913"/>
                </a:cubicBezTo>
                <a:cubicBezTo>
                  <a:pt x="231152" y="267913"/>
                  <a:pt x="226073" y="265374"/>
                  <a:pt x="223532" y="259026"/>
                </a:cubicBezTo>
                <a:close/>
                <a:moveTo>
                  <a:pt x="699809" y="532018"/>
                </a:moveTo>
                <a:cubicBezTo>
                  <a:pt x="706160" y="537096"/>
                  <a:pt x="707429" y="547254"/>
                  <a:pt x="702350" y="553603"/>
                </a:cubicBezTo>
                <a:cubicBezTo>
                  <a:pt x="695999" y="562491"/>
                  <a:pt x="687109" y="570110"/>
                  <a:pt x="679488" y="577728"/>
                </a:cubicBezTo>
                <a:cubicBezTo>
                  <a:pt x="676948" y="580267"/>
                  <a:pt x="673138" y="581537"/>
                  <a:pt x="669327" y="581537"/>
                </a:cubicBezTo>
                <a:cubicBezTo>
                  <a:pt x="665517" y="581537"/>
                  <a:pt x="660437" y="578998"/>
                  <a:pt x="657897" y="576459"/>
                </a:cubicBezTo>
                <a:cubicBezTo>
                  <a:pt x="652816" y="570110"/>
                  <a:pt x="654087" y="559952"/>
                  <a:pt x="660437" y="554872"/>
                </a:cubicBezTo>
                <a:cubicBezTo>
                  <a:pt x="666788" y="549793"/>
                  <a:pt x="674408" y="543445"/>
                  <a:pt x="679488" y="535826"/>
                </a:cubicBezTo>
                <a:cubicBezTo>
                  <a:pt x="684568" y="526939"/>
                  <a:pt x="693459" y="526939"/>
                  <a:pt x="699809" y="532018"/>
                </a:cubicBezTo>
                <a:close/>
                <a:moveTo>
                  <a:pt x="481357" y="121894"/>
                </a:moveTo>
                <a:cubicBezTo>
                  <a:pt x="481357" y="113006"/>
                  <a:pt x="487707" y="106658"/>
                  <a:pt x="496598" y="106658"/>
                </a:cubicBezTo>
                <a:lnTo>
                  <a:pt x="511839" y="106658"/>
                </a:lnTo>
                <a:cubicBezTo>
                  <a:pt x="520729" y="106658"/>
                  <a:pt x="527080" y="113006"/>
                  <a:pt x="527080" y="121894"/>
                </a:cubicBezTo>
                <a:cubicBezTo>
                  <a:pt x="527080" y="130782"/>
                  <a:pt x="520729" y="137130"/>
                  <a:pt x="511839" y="137130"/>
                </a:cubicBezTo>
                <a:lnTo>
                  <a:pt x="496598" y="137130"/>
                </a:lnTo>
                <a:cubicBezTo>
                  <a:pt x="487707" y="135861"/>
                  <a:pt x="481357" y="129512"/>
                  <a:pt x="481357" y="121894"/>
                </a:cubicBezTo>
                <a:close/>
                <a:moveTo>
                  <a:pt x="572802" y="224742"/>
                </a:moveTo>
                <a:cubicBezTo>
                  <a:pt x="581693" y="224742"/>
                  <a:pt x="588043" y="218393"/>
                  <a:pt x="588043" y="209506"/>
                </a:cubicBezTo>
                <a:lnTo>
                  <a:pt x="588043" y="115545"/>
                </a:lnTo>
                <a:lnTo>
                  <a:pt x="723941" y="115545"/>
                </a:lnTo>
                <a:cubicBezTo>
                  <a:pt x="730291" y="115545"/>
                  <a:pt x="735371" y="111736"/>
                  <a:pt x="737911" y="106658"/>
                </a:cubicBezTo>
                <a:cubicBezTo>
                  <a:pt x="740452" y="101579"/>
                  <a:pt x="739181" y="93961"/>
                  <a:pt x="734101" y="90151"/>
                </a:cubicBezTo>
                <a:lnTo>
                  <a:pt x="703619" y="59677"/>
                </a:lnTo>
                <a:lnTo>
                  <a:pt x="732831" y="25395"/>
                </a:lnTo>
                <a:cubicBezTo>
                  <a:pt x="736642" y="20315"/>
                  <a:pt x="737911" y="13967"/>
                  <a:pt x="735371" y="8888"/>
                </a:cubicBezTo>
                <a:cubicBezTo>
                  <a:pt x="732831" y="3808"/>
                  <a:pt x="727751" y="0"/>
                  <a:pt x="721401" y="0"/>
                </a:cubicBezTo>
                <a:lnTo>
                  <a:pt x="571532" y="0"/>
                </a:lnTo>
                <a:cubicBezTo>
                  <a:pt x="562642" y="0"/>
                  <a:pt x="556291" y="6349"/>
                  <a:pt x="556291" y="15236"/>
                </a:cubicBezTo>
                <a:lnTo>
                  <a:pt x="556291" y="209506"/>
                </a:lnTo>
                <a:cubicBezTo>
                  <a:pt x="557561" y="218393"/>
                  <a:pt x="563911" y="224742"/>
                  <a:pt x="572802" y="224742"/>
                </a:cubicBezTo>
                <a:close/>
                <a:moveTo>
                  <a:pt x="588043" y="30474"/>
                </a:moveTo>
                <a:lnTo>
                  <a:pt x="689649" y="30474"/>
                </a:lnTo>
                <a:lnTo>
                  <a:pt x="673138" y="50789"/>
                </a:lnTo>
                <a:cubicBezTo>
                  <a:pt x="668058" y="57138"/>
                  <a:pt x="668058" y="66025"/>
                  <a:pt x="674408" y="71105"/>
                </a:cubicBezTo>
                <a:lnTo>
                  <a:pt x="688378" y="85071"/>
                </a:lnTo>
                <a:lnTo>
                  <a:pt x="589313" y="85071"/>
                </a:lnTo>
                <a:lnTo>
                  <a:pt x="589313" y="30474"/>
                </a:lnTo>
                <a:close/>
              </a:path>
            </a:pathLst>
          </a:custGeom>
          <a:solidFill>
            <a:schemeClr val="accent5">
              <a:lumMod val="75000"/>
              <a:lumOff val="2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sp>
        <p:nvSpPr>
          <p:cNvPr id="10" name="Forma libre 28">
            <a:extLst>
              <a:ext uri="{FF2B5EF4-FFF2-40B4-BE49-F238E27FC236}">
                <a16:creationId xmlns:a16="http://schemas.microsoft.com/office/drawing/2014/main" id="{31CEB5C4-1BD2-E04B-89B3-C5469CC7E630}"/>
              </a:ext>
            </a:extLst>
          </p:cNvPr>
          <p:cNvSpPr/>
          <p:nvPr/>
        </p:nvSpPr>
        <p:spPr>
          <a:xfrm>
            <a:off x="215418" y="2480654"/>
            <a:ext cx="957509" cy="957511"/>
          </a:xfrm>
          <a:custGeom>
            <a:avLst/>
            <a:gdLst>
              <a:gd name="connsiteX0" fmla="*/ 175668 w 312180"/>
              <a:gd name="connsiteY0" fmla="*/ 149741 h 312180"/>
              <a:gd name="connsiteX1" fmla="*/ 184663 w 312180"/>
              <a:gd name="connsiteY1" fmla="*/ 129105 h 312180"/>
              <a:gd name="connsiteX2" fmla="*/ 184663 w 312180"/>
              <a:gd name="connsiteY2" fmla="*/ 117994 h 312180"/>
              <a:gd name="connsiteX3" fmla="*/ 156090 w 312180"/>
              <a:gd name="connsiteY3" fmla="*/ 89421 h 312180"/>
              <a:gd name="connsiteX4" fmla="*/ 127518 w 312180"/>
              <a:gd name="connsiteY4" fmla="*/ 117994 h 312180"/>
              <a:gd name="connsiteX5" fmla="*/ 127518 w 312180"/>
              <a:gd name="connsiteY5" fmla="*/ 129105 h 312180"/>
              <a:gd name="connsiteX6" fmla="*/ 136513 w 312180"/>
              <a:gd name="connsiteY6" fmla="*/ 149741 h 312180"/>
              <a:gd name="connsiteX7" fmla="*/ 116406 w 312180"/>
              <a:gd name="connsiteY7" fmla="*/ 183604 h 312180"/>
              <a:gd name="connsiteX8" fmla="*/ 116406 w 312180"/>
              <a:gd name="connsiteY8" fmla="*/ 216410 h 312180"/>
              <a:gd name="connsiteX9" fmla="*/ 122756 w 312180"/>
              <a:gd name="connsiteY9" fmla="*/ 222759 h 312180"/>
              <a:gd name="connsiteX10" fmla="*/ 188366 w 312180"/>
              <a:gd name="connsiteY10" fmla="*/ 222759 h 312180"/>
              <a:gd name="connsiteX11" fmla="*/ 194716 w 312180"/>
              <a:gd name="connsiteY11" fmla="*/ 216410 h 312180"/>
              <a:gd name="connsiteX12" fmla="*/ 194716 w 312180"/>
              <a:gd name="connsiteY12" fmla="*/ 183604 h 312180"/>
              <a:gd name="connsiteX13" fmla="*/ 175668 w 312180"/>
              <a:gd name="connsiteY13" fmla="*/ 149741 h 312180"/>
              <a:gd name="connsiteX14" fmla="*/ 140746 w 312180"/>
              <a:gd name="connsiteY14" fmla="*/ 129105 h 312180"/>
              <a:gd name="connsiteX15" fmla="*/ 140746 w 312180"/>
              <a:gd name="connsiteY15" fmla="*/ 117994 h 312180"/>
              <a:gd name="connsiteX16" fmla="*/ 156090 w 312180"/>
              <a:gd name="connsiteY16" fmla="*/ 102649 h 312180"/>
              <a:gd name="connsiteX17" fmla="*/ 171435 w 312180"/>
              <a:gd name="connsiteY17" fmla="*/ 117994 h 312180"/>
              <a:gd name="connsiteX18" fmla="*/ 171435 w 312180"/>
              <a:gd name="connsiteY18" fmla="*/ 129105 h 312180"/>
              <a:gd name="connsiteX19" fmla="*/ 156090 w 312180"/>
              <a:gd name="connsiteY19" fmla="*/ 144450 h 312180"/>
              <a:gd name="connsiteX20" fmla="*/ 140746 w 312180"/>
              <a:gd name="connsiteY20" fmla="*/ 129105 h 312180"/>
              <a:gd name="connsiteX21" fmla="*/ 182546 w 312180"/>
              <a:gd name="connsiteY21" fmla="*/ 210060 h 312180"/>
              <a:gd name="connsiteX22" fmla="*/ 129634 w 312180"/>
              <a:gd name="connsiteY22" fmla="*/ 210060 h 312180"/>
              <a:gd name="connsiteX23" fmla="*/ 129634 w 312180"/>
              <a:gd name="connsiteY23" fmla="*/ 183604 h 312180"/>
              <a:gd name="connsiteX24" fmla="*/ 156090 w 312180"/>
              <a:gd name="connsiteY24" fmla="*/ 157148 h 312180"/>
              <a:gd name="connsiteX25" fmla="*/ 182546 w 312180"/>
              <a:gd name="connsiteY25" fmla="*/ 183604 h 312180"/>
              <a:gd name="connsiteX26" fmla="*/ 182546 w 312180"/>
              <a:gd name="connsiteY26" fmla="*/ 210060 h 312180"/>
              <a:gd name="connsiteX27" fmla="*/ 287841 w 312180"/>
              <a:gd name="connsiteY27" fmla="*/ 128047 h 312180"/>
              <a:gd name="connsiteX28" fmla="*/ 184663 w 312180"/>
              <a:gd name="connsiteY28" fmla="*/ 24869 h 312180"/>
              <a:gd name="connsiteX29" fmla="*/ 156619 w 312180"/>
              <a:gd name="connsiteY29" fmla="*/ 0 h 312180"/>
              <a:gd name="connsiteX30" fmla="*/ 128576 w 312180"/>
              <a:gd name="connsiteY30" fmla="*/ 24340 h 312180"/>
              <a:gd name="connsiteX31" fmla="*/ 22752 w 312180"/>
              <a:gd name="connsiteY31" fmla="*/ 128576 h 312180"/>
              <a:gd name="connsiteX32" fmla="*/ 0 w 312180"/>
              <a:gd name="connsiteY32" fmla="*/ 156619 h 312180"/>
              <a:gd name="connsiteX33" fmla="*/ 22223 w 312180"/>
              <a:gd name="connsiteY33" fmla="*/ 184134 h 312180"/>
              <a:gd name="connsiteX34" fmla="*/ 129105 w 312180"/>
              <a:gd name="connsiteY34" fmla="*/ 291015 h 312180"/>
              <a:gd name="connsiteX35" fmla="*/ 156619 w 312180"/>
              <a:gd name="connsiteY35" fmla="*/ 313239 h 312180"/>
              <a:gd name="connsiteX36" fmla="*/ 184663 w 312180"/>
              <a:gd name="connsiteY36" fmla="*/ 290486 h 312180"/>
              <a:gd name="connsiteX37" fmla="*/ 288899 w 312180"/>
              <a:gd name="connsiteY37" fmla="*/ 184663 h 312180"/>
              <a:gd name="connsiteX38" fmla="*/ 313239 w 312180"/>
              <a:gd name="connsiteY38" fmla="*/ 156619 h 312180"/>
              <a:gd name="connsiteX39" fmla="*/ 287841 w 312180"/>
              <a:gd name="connsiteY39" fmla="*/ 128047 h 312180"/>
              <a:gd name="connsiteX40" fmla="*/ 277258 w 312180"/>
              <a:gd name="connsiteY40" fmla="*/ 169847 h 312180"/>
              <a:gd name="connsiteX41" fmla="*/ 268793 w 312180"/>
              <a:gd name="connsiteY41" fmla="*/ 156619 h 312180"/>
              <a:gd name="connsiteX42" fmla="*/ 268793 w 312180"/>
              <a:gd name="connsiteY42" fmla="*/ 156619 h 312180"/>
              <a:gd name="connsiteX43" fmla="*/ 268793 w 312180"/>
              <a:gd name="connsiteY43" fmla="*/ 156619 h 312180"/>
              <a:gd name="connsiteX44" fmla="*/ 276729 w 312180"/>
              <a:gd name="connsiteY44" fmla="*/ 143391 h 312180"/>
              <a:gd name="connsiteX45" fmla="*/ 284137 w 312180"/>
              <a:gd name="connsiteY45" fmla="*/ 141275 h 312180"/>
              <a:gd name="connsiteX46" fmla="*/ 289428 w 312180"/>
              <a:gd name="connsiteY46" fmla="*/ 142333 h 312180"/>
              <a:gd name="connsiteX47" fmla="*/ 299481 w 312180"/>
              <a:gd name="connsiteY47" fmla="*/ 156619 h 312180"/>
              <a:gd name="connsiteX48" fmla="*/ 289957 w 312180"/>
              <a:gd name="connsiteY48" fmla="*/ 170906 h 312180"/>
              <a:gd name="connsiteX49" fmla="*/ 284137 w 312180"/>
              <a:gd name="connsiteY49" fmla="*/ 171964 h 312180"/>
              <a:gd name="connsiteX50" fmla="*/ 277258 w 312180"/>
              <a:gd name="connsiteY50" fmla="*/ 169847 h 312180"/>
              <a:gd name="connsiteX51" fmla="*/ 170376 w 312180"/>
              <a:gd name="connsiteY51" fmla="*/ 22752 h 312180"/>
              <a:gd name="connsiteX52" fmla="*/ 171435 w 312180"/>
              <a:gd name="connsiteY52" fmla="*/ 28043 h 312180"/>
              <a:gd name="connsiteX53" fmla="*/ 169318 w 312180"/>
              <a:gd name="connsiteY53" fmla="*/ 35451 h 312180"/>
              <a:gd name="connsiteX54" fmla="*/ 156090 w 312180"/>
              <a:gd name="connsiteY54" fmla="*/ 43388 h 312180"/>
              <a:gd name="connsiteX55" fmla="*/ 142333 w 312180"/>
              <a:gd name="connsiteY55" fmla="*/ 34922 h 312180"/>
              <a:gd name="connsiteX56" fmla="*/ 140217 w 312180"/>
              <a:gd name="connsiteY56" fmla="*/ 28043 h 312180"/>
              <a:gd name="connsiteX57" fmla="*/ 141275 w 312180"/>
              <a:gd name="connsiteY57" fmla="*/ 22223 h 312180"/>
              <a:gd name="connsiteX58" fmla="*/ 155561 w 312180"/>
              <a:gd name="connsiteY58" fmla="*/ 12699 h 312180"/>
              <a:gd name="connsiteX59" fmla="*/ 170376 w 312180"/>
              <a:gd name="connsiteY59" fmla="*/ 22752 h 312180"/>
              <a:gd name="connsiteX60" fmla="*/ 12699 w 312180"/>
              <a:gd name="connsiteY60" fmla="*/ 156090 h 312180"/>
              <a:gd name="connsiteX61" fmla="*/ 20107 w 312180"/>
              <a:gd name="connsiteY61" fmla="*/ 143391 h 312180"/>
              <a:gd name="connsiteX62" fmla="*/ 28043 w 312180"/>
              <a:gd name="connsiteY62" fmla="*/ 140746 h 312180"/>
              <a:gd name="connsiteX63" fmla="*/ 33335 w 312180"/>
              <a:gd name="connsiteY63" fmla="*/ 141804 h 312180"/>
              <a:gd name="connsiteX64" fmla="*/ 43388 w 312180"/>
              <a:gd name="connsiteY64" fmla="*/ 156090 h 312180"/>
              <a:gd name="connsiteX65" fmla="*/ 32805 w 312180"/>
              <a:gd name="connsiteY65" fmla="*/ 170376 h 312180"/>
              <a:gd name="connsiteX66" fmla="*/ 28043 w 312180"/>
              <a:gd name="connsiteY66" fmla="*/ 171435 h 312180"/>
              <a:gd name="connsiteX67" fmla="*/ 20107 w 312180"/>
              <a:gd name="connsiteY67" fmla="*/ 168789 h 312180"/>
              <a:gd name="connsiteX68" fmla="*/ 12699 w 312180"/>
              <a:gd name="connsiteY68" fmla="*/ 156090 h 312180"/>
              <a:gd name="connsiteX69" fmla="*/ 171964 w 312180"/>
              <a:gd name="connsiteY69" fmla="*/ 284666 h 312180"/>
              <a:gd name="connsiteX70" fmla="*/ 169318 w 312180"/>
              <a:gd name="connsiteY70" fmla="*/ 292603 h 312180"/>
              <a:gd name="connsiteX71" fmla="*/ 156619 w 312180"/>
              <a:gd name="connsiteY71" fmla="*/ 300011 h 312180"/>
              <a:gd name="connsiteX72" fmla="*/ 143920 w 312180"/>
              <a:gd name="connsiteY72" fmla="*/ 292603 h 312180"/>
              <a:gd name="connsiteX73" fmla="*/ 141275 w 312180"/>
              <a:gd name="connsiteY73" fmla="*/ 284666 h 312180"/>
              <a:gd name="connsiteX74" fmla="*/ 142333 w 312180"/>
              <a:gd name="connsiteY74" fmla="*/ 279904 h 312180"/>
              <a:gd name="connsiteX75" fmla="*/ 156619 w 312180"/>
              <a:gd name="connsiteY75" fmla="*/ 269322 h 312180"/>
              <a:gd name="connsiteX76" fmla="*/ 170906 w 312180"/>
              <a:gd name="connsiteY76" fmla="*/ 279375 h 312180"/>
              <a:gd name="connsiteX77" fmla="*/ 171964 w 312180"/>
              <a:gd name="connsiteY77" fmla="*/ 284666 h 312180"/>
              <a:gd name="connsiteX78" fmla="*/ 183604 w 312180"/>
              <a:gd name="connsiteY78" fmla="*/ 276729 h 312180"/>
              <a:gd name="connsiteX79" fmla="*/ 162969 w 312180"/>
              <a:gd name="connsiteY79" fmla="*/ 256623 h 312180"/>
              <a:gd name="connsiteX80" fmla="*/ 162969 w 312180"/>
              <a:gd name="connsiteY80" fmla="*/ 239162 h 312180"/>
              <a:gd name="connsiteX81" fmla="*/ 156619 w 312180"/>
              <a:gd name="connsiteY81" fmla="*/ 232812 h 312180"/>
              <a:gd name="connsiteX82" fmla="*/ 150270 w 312180"/>
              <a:gd name="connsiteY82" fmla="*/ 239162 h 312180"/>
              <a:gd name="connsiteX83" fmla="*/ 150270 w 312180"/>
              <a:gd name="connsiteY83" fmla="*/ 256623 h 312180"/>
              <a:gd name="connsiteX84" fmla="*/ 129105 w 312180"/>
              <a:gd name="connsiteY84" fmla="*/ 277259 h 312180"/>
              <a:gd name="connsiteX85" fmla="*/ 35451 w 312180"/>
              <a:gd name="connsiteY85" fmla="*/ 183604 h 312180"/>
              <a:gd name="connsiteX86" fmla="*/ 56087 w 312180"/>
              <a:gd name="connsiteY86" fmla="*/ 162969 h 312180"/>
              <a:gd name="connsiteX87" fmla="*/ 73548 w 312180"/>
              <a:gd name="connsiteY87" fmla="*/ 162969 h 312180"/>
              <a:gd name="connsiteX88" fmla="*/ 79897 w 312180"/>
              <a:gd name="connsiteY88" fmla="*/ 156619 h 312180"/>
              <a:gd name="connsiteX89" fmla="*/ 73548 w 312180"/>
              <a:gd name="connsiteY89" fmla="*/ 150270 h 312180"/>
              <a:gd name="connsiteX90" fmla="*/ 56087 w 312180"/>
              <a:gd name="connsiteY90" fmla="*/ 150270 h 312180"/>
              <a:gd name="connsiteX91" fmla="*/ 35980 w 312180"/>
              <a:gd name="connsiteY91" fmla="*/ 129634 h 312180"/>
              <a:gd name="connsiteX92" fmla="*/ 129634 w 312180"/>
              <a:gd name="connsiteY92" fmla="*/ 38097 h 312180"/>
              <a:gd name="connsiteX93" fmla="*/ 149741 w 312180"/>
              <a:gd name="connsiteY93" fmla="*/ 56616 h 312180"/>
              <a:gd name="connsiteX94" fmla="*/ 149741 w 312180"/>
              <a:gd name="connsiteY94" fmla="*/ 74077 h 312180"/>
              <a:gd name="connsiteX95" fmla="*/ 156090 w 312180"/>
              <a:gd name="connsiteY95" fmla="*/ 80426 h 312180"/>
              <a:gd name="connsiteX96" fmla="*/ 162440 w 312180"/>
              <a:gd name="connsiteY96" fmla="*/ 74077 h 312180"/>
              <a:gd name="connsiteX97" fmla="*/ 162440 w 312180"/>
              <a:gd name="connsiteY97" fmla="*/ 56616 h 312180"/>
              <a:gd name="connsiteX98" fmla="*/ 182546 w 312180"/>
              <a:gd name="connsiteY98" fmla="*/ 38626 h 312180"/>
              <a:gd name="connsiteX99" fmla="*/ 274613 w 312180"/>
              <a:gd name="connsiteY99" fmla="*/ 130692 h 312180"/>
              <a:gd name="connsiteX100" fmla="*/ 256623 w 312180"/>
              <a:gd name="connsiteY100" fmla="*/ 150799 h 312180"/>
              <a:gd name="connsiteX101" fmla="*/ 239162 w 312180"/>
              <a:gd name="connsiteY101" fmla="*/ 150799 h 312180"/>
              <a:gd name="connsiteX102" fmla="*/ 232812 w 312180"/>
              <a:gd name="connsiteY102" fmla="*/ 157148 h 312180"/>
              <a:gd name="connsiteX103" fmla="*/ 239162 w 312180"/>
              <a:gd name="connsiteY103" fmla="*/ 163498 h 312180"/>
              <a:gd name="connsiteX104" fmla="*/ 256623 w 312180"/>
              <a:gd name="connsiteY104" fmla="*/ 163498 h 312180"/>
              <a:gd name="connsiteX105" fmla="*/ 275142 w 312180"/>
              <a:gd name="connsiteY105" fmla="*/ 183604 h 312180"/>
              <a:gd name="connsiteX106" fmla="*/ 183604 w 312180"/>
              <a:gd name="connsiteY106" fmla="*/ 276729 h 3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312180" h="312180">
                <a:moveTo>
                  <a:pt x="175668" y="149741"/>
                </a:moveTo>
                <a:cubicBezTo>
                  <a:pt x="181488" y="144450"/>
                  <a:pt x="184663" y="137042"/>
                  <a:pt x="184663" y="129105"/>
                </a:cubicBezTo>
                <a:lnTo>
                  <a:pt x="184663" y="117994"/>
                </a:lnTo>
                <a:cubicBezTo>
                  <a:pt x="184663" y="102120"/>
                  <a:pt x="171964" y="89421"/>
                  <a:pt x="156090" y="89421"/>
                </a:cubicBezTo>
                <a:cubicBezTo>
                  <a:pt x="140217" y="89421"/>
                  <a:pt x="127518" y="102120"/>
                  <a:pt x="127518" y="117994"/>
                </a:cubicBezTo>
                <a:lnTo>
                  <a:pt x="127518" y="129105"/>
                </a:lnTo>
                <a:cubicBezTo>
                  <a:pt x="127518" y="137042"/>
                  <a:pt x="131222" y="144450"/>
                  <a:pt x="136513" y="149741"/>
                </a:cubicBezTo>
                <a:cubicBezTo>
                  <a:pt x="124343" y="156619"/>
                  <a:pt x="116406" y="169318"/>
                  <a:pt x="116406" y="183604"/>
                </a:cubicBezTo>
                <a:lnTo>
                  <a:pt x="116406" y="216410"/>
                </a:lnTo>
                <a:cubicBezTo>
                  <a:pt x="116406" y="220114"/>
                  <a:pt x="119052" y="222759"/>
                  <a:pt x="122756" y="222759"/>
                </a:cubicBezTo>
                <a:lnTo>
                  <a:pt x="188366" y="222759"/>
                </a:lnTo>
                <a:cubicBezTo>
                  <a:pt x="192070" y="222759"/>
                  <a:pt x="194716" y="220114"/>
                  <a:pt x="194716" y="216410"/>
                </a:cubicBezTo>
                <a:lnTo>
                  <a:pt x="194716" y="183604"/>
                </a:lnTo>
                <a:cubicBezTo>
                  <a:pt x="195774" y="169318"/>
                  <a:pt x="187308" y="156619"/>
                  <a:pt x="175668" y="149741"/>
                </a:cubicBezTo>
                <a:close/>
                <a:moveTo>
                  <a:pt x="140746" y="129105"/>
                </a:moveTo>
                <a:lnTo>
                  <a:pt x="140746" y="117994"/>
                </a:lnTo>
                <a:cubicBezTo>
                  <a:pt x="140746" y="109528"/>
                  <a:pt x="147624" y="102649"/>
                  <a:pt x="156090" y="102649"/>
                </a:cubicBezTo>
                <a:cubicBezTo>
                  <a:pt x="164556" y="102649"/>
                  <a:pt x="171435" y="109528"/>
                  <a:pt x="171435" y="117994"/>
                </a:cubicBezTo>
                <a:lnTo>
                  <a:pt x="171435" y="129105"/>
                </a:lnTo>
                <a:cubicBezTo>
                  <a:pt x="171435" y="137571"/>
                  <a:pt x="164556" y="144450"/>
                  <a:pt x="156090" y="144450"/>
                </a:cubicBezTo>
                <a:cubicBezTo>
                  <a:pt x="147624" y="144450"/>
                  <a:pt x="140746" y="137571"/>
                  <a:pt x="140746" y="129105"/>
                </a:cubicBezTo>
                <a:close/>
                <a:moveTo>
                  <a:pt x="182546" y="210060"/>
                </a:moveTo>
                <a:lnTo>
                  <a:pt x="129634" y="210060"/>
                </a:lnTo>
                <a:lnTo>
                  <a:pt x="129634" y="183604"/>
                </a:lnTo>
                <a:cubicBezTo>
                  <a:pt x="129634" y="168789"/>
                  <a:pt x="141275" y="157148"/>
                  <a:pt x="156090" y="157148"/>
                </a:cubicBezTo>
                <a:cubicBezTo>
                  <a:pt x="170906" y="157148"/>
                  <a:pt x="182546" y="168789"/>
                  <a:pt x="182546" y="183604"/>
                </a:cubicBezTo>
                <a:lnTo>
                  <a:pt x="182546" y="210060"/>
                </a:lnTo>
                <a:close/>
                <a:moveTo>
                  <a:pt x="287841" y="128047"/>
                </a:moveTo>
                <a:cubicBezTo>
                  <a:pt x="276729" y="76722"/>
                  <a:pt x="235987" y="35980"/>
                  <a:pt x="184663" y="24869"/>
                </a:cubicBezTo>
                <a:cubicBezTo>
                  <a:pt x="183075" y="10582"/>
                  <a:pt x="170906" y="0"/>
                  <a:pt x="156619" y="0"/>
                </a:cubicBezTo>
                <a:cubicBezTo>
                  <a:pt x="142333" y="0"/>
                  <a:pt x="130692" y="10582"/>
                  <a:pt x="128576" y="24340"/>
                </a:cubicBezTo>
                <a:cubicBezTo>
                  <a:pt x="75664" y="34922"/>
                  <a:pt x="34393" y="76193"/>
                  <a:pt x="22752" y="128576"/>
                </a:cubicBezTo>
                <a:cubicBezTo>
                  <a:pt x="9524" y="131222"/>
                  <a:pt x="0" y="142862"/>
                  <a:pt x="0" y="156619"/>
                </a:cubicBezTo>
                <a:cubicBezTo>
                  <a:pt x="0" y="170376"/>
                  <a:pt x="9524" y="181488"/>
                  <a:pt x="22223" y="184134"/>
                </a:cubicBezTo>
                <a:cubicBezTo>
                  <a:pt x="32805" y="237575"/>
                  <a:pt x="75135" y="279904"/>
                  <a:pt x="129105" y="291015"/>
                </a:cubicBezTo>
                <a:cubicBezTo>
                  <a:pt x="131751" y="303714"/>
                  <a:pt x="143391" y="313239"/>
                  <a:pt x="156619" y="313239"/>
                </a:cubicBezTo>
                <a:cubicBezTo>
                  <a:pt x="170376" y="313239"/>
                  <a:pt x="182017" y="303185"/>
                  <a:pt x="184663" y="290486"/>
                </a:cubicBezTo>
                <a:cubicBezTo>
                  <a:pt x="237045" y="278846"/>
                  <a:pt x="278317" y="237575"/>
                  <a:pt x="288899" y="184663"/>
                </a:cubicBezTo>
                <a:cubicBezTo>
                  <a:pt x="302656" y="182546"/>
                  <a:pt x="313239" y="170906"/>
                  <a:pt x="313239" y="156619"/>
                </a:cubicBezTo>
                <a:cubicBezTo>
                  <a:pt x="312709" y="141804"/>
                  <a:pt x="301598" y="129634"/>
                  <a:pt x="287841" y="128047"/>
                </a:cubicBezTo>
                <a:close/>
                <a:moveTo>
                  <a:pt x="277258" y="169847"/>
                </a:moveTo>
                <a:cubicBezTo>
                  <a:pt x="272496" y="167202"/>
                  <a:pt x="268793" y="162440"/>
                  <a:pt x="268793" y="156619"/>
                </a:cubicBezTo>
                <a:cubicBezTo>
                  <a:pt x="268793" y="156619"/>
                  <a:pt x="268793" y="156619"/>
                  <a:pt x="268793" y="156619"/>
                </a:cubicBezTo>
                <a:cubicBezTo>
                  <a:pt x="268793" y="156619"/>
                  <a:pt x="268793" y="156619"/>
                  <a:pt x="268793" y="156619"/>
                </a:cubicBezTo>
                <a:cubicBezTo>
                  <a:pt x="268793" y="150799"/>
                  <a:pt x="271967" y="146037"/>
                  <a:pt x="276729" y="143391"/>
                </a:cubicBezTo>
                <a:cubicBezTo>
                  <a:pt x="278846" y="142333"/>
                  <a:pt x="281491" y="141275"/>
                  <a:pt x="284137" y="141275"/>
                </a:cubicBezTo>
                <a:cubicBezTo>
                  <a:pt x="286253" y="141275"/>
                  <a:pt x="287841" y="141804"/>
                  <a:pt x="289428" y="142333"/>
                </a:cubicBezTo>
                <a:cubicBezTo>
                  <a:pt x="295249" y="144450"/>
                  <a:pt x="299481" y="150270"/>
                  <a:pt x="299481" y="156619"/>
                </a:cubicBezTo>
                <a:cubicBezTo>
                  <a:pt x="299481" y="162969"/>
                  <a:pt x="295249" y="168789"/>
                  <a:pt x="289957" y="170906"/>
                </a:cubicBezTo>
                <a:cubicBezTo>
                  <a:pt x="288370" y="171435"/>
                  <a:pt x="286253" y="171964"/>
                  <a:pt x="284137" y="171964"/>
                </a:cubicBezTo>
                <a:cubicBezTo>
                  <a:pt x="282021" y="171964"/>
                  <a:pt x="279375" y="170906"/>
                  <a:pt x="277258" y="169847"/>
                </a:cubicBezTo>
                <a:close/>
                <a:moveTo>
                  <a:pt x="170376" y="22752"/>
                </a:moveTo>
                <a:cubicBezTo>
                  <a:pt x="170906" y="24340"/>
                  <a:pt x="171435" y="26456"/>
                  <a:pt x="171435" y="28043"/>
                </a:cubicBezTo>
                <a:cubicBezTo>
                  <a:pt x="171435" y="30689"/>
                  <a:pt x="170376" y="33335"/>
                  <a:pt x="169318" y="35451"/>
                </a:cubicBezTo>
                <a:cubicBezTo>
                  <a:pt x="166672" y="40213"/>
                  <a:pt x="161910" y="43388"/>
                  <a:pt x="156090" y="43388"/>
                </a:cubicBezTo>
                <a:cubicBezTo>
                  <a:pt x="150270" y="43388"/>
                  <a:pt x="144979" y="39684"/>
                  <a:pt x="142333" y="34922"/>
                </a:cubicBezTo>
                <a:cubicBezTo>
                  <a:pt x="141275" y="32805"/>
                  <a:pt x="140217" y="30689"/>
                  <a:pt x="140217" y="28043"/>
                </a:cubicBezTo>
                <a:cubicBezTo>
                  <a:pt x="140217" y="25927"/>
                  <a:pt x="140746" y="23810"/>
                  <a:pt x="141275" y="22223"/>
                </a:cubicBezTo>
                <a:cubicBezTo>
                  <a:pt x="143391" y="16403"/>
                  <a:pt x="149212" y="12699"/>
                  <a:pt x="155561" y="12699"/>
                </a:cubicBezTo>
                <a:cubicBezTo>
                  <a:pt x="162969" y="12699"/>
                  <a:pt x="168260" y="16932"/>
                  <a:pt x="170376" y="22752"/>
                </a:cubicBezTo>
                <a:close/>
                <a:moveTo>
                  <a:pt x="12699" y="156090"/>
                </a:moveTo>
                <a:cubicBezTo>
                  <a:pt x="12699" y="150799"/>
                  <a:pt x="15874" y="146037"/>
                  <a:pt x="20107" y="143391"/>
                </a:cubicBezTo>
                <a:cubicBezTo>
                  <a:pt x="22752" y="141804"/>
                  <a:pt x="25398" y="140746"/>
                  <a:pt x="28043" y="140746"/>
                </a:cubicBezTo>
                <a:cubicBezTo>
                  <a:pt x="30160" y="140746"/>
                  <a:pt x="31747" y="141275"/>
                  <a:pt x="33335" y="141804"/>
                </a:cubicBezTo>
                <a:cubicBezTo>
                  <a:pt x="39155" y="143920"/>
                  <a:pt x="43388" y="149741"/>
                  <a:pt x="43388" y="156090"/>
                </a:cubicBezTo>
                <a:cubicBezTo>
                  <a:pt x="43388" y="162969"/>
                  <a:pt x="39155" y="168260"/>
                  <a:pt x="32805" y="170376"/>
                </a:cubicBezTo>
                <a:cubicBezTo>
                  <a:pt x="31218" y="170906"/>
                  <a:pt x="29631" y="171435"/>
                  <a:pt x="28043" y="171435"/>
                </a:cubicBezTo>
                <a:cubicBezTo>
                  <a:pt x="24869" y="171435"/>
                  <a:pt x="22223" y="170376"/>
                  <a:pt x="20107" y="168789"/>
                </a:cubicBezTo>
                <a:cubicBezTo>
                  <a:pt x="15874" y="166144"/>
                  <a:pt x="12699" y="161910"/>
                  <a:pt x="12699" y="156090"/>
                </a:cubicBezTo>
                <a:close/>
                <a:moveTo>
                  <a:pt x="171964" y="284666"/>
                </a:moveTo>
                <a:cubicBezTo>
                  <a:pt x="171964" y="287841"/>
                  <a:pt x="170906" y="290486"/>
                  <a:pt x="169318" y="292603"/>
                </a:cubicBezTo>
                <a:cubicBezTo>
                  <a:pt x="166672" y="296836"/>
                  <a:pt x="161910" y="300011"/>
                  <a:pt x="156619" y="300011"/>
                </a:cubicBezTo>
                <a:cubicBezTo>
                  <a:pt x="151328" y="300011"/>
                  <a:pt x="146566" y="296836"/>
                  <a:pt x="143920" y="292603"/>
                </a:cubicBezTo>
                <a:cubicBezTo>
                  <a:pt x="142333" y="289957"/>
                  <a:pt x="141275" y="287312"/>
                  <a:pt x="141275" y="284666"/>
                </a:cubicBezTo>
                <a:cubicBezTo>
                  <a:pt x="141275" y="283079"/>
                  <a:pt x="141804" y="281491"/>
                  <a:pt x="142333" y="279904"/>
                </a:cubicBezTo>
                <a:cubicBezTo>
                  <a:pt x="144450" y="274084"/>
                  <a:pt x="150270" y="269322"/>
                  <a:pt x="156619" y="269322"/>
                </a:cubicBezTo>
                <a:cubicBezTo>
                  <a:pt x="163498" y="269322"/>
                  <a:pt x="168789" y="273555"/>
                  <a:pt x="170906" y="279375"/>
                </a:cubicBezTo>
                <a:cubicBezTo>
                  <a:pt x="171435" y="280962"/>
                  <a:pt x="171964" y="282550"/>
                  <a:pt x="171964" y="284666"/>
                </a:cubicBezTo>
                <a:close/>
                <a:moveTo>
                  <a:pt x="183604" y="276729"/>
                </a:moveTo>
                <a:cubicBezTo>
                  <a:pt x="180959" y="266676"/>
                  <a:pt x="173022" y="259268"/>
                  <a:pt x="162969" y="256623"/>
                </a:cubicBezTo>
                <a:lnTo>
                  <a:pt x="162969" y="239162"/>
                </a:lnTo>
                <a:cubicBezTo>
                  <a:pt x="162969" y="235458"/>
                  <a:pt x="160323" y="232812"/>
                  <a:pt x="156619" y="232812"/>
                </a:cubicBezTo>
                <a:cubicBezTo>
                  <a:pt x="152915" y="232812"/>
                  <a:pt x="150270" y="235458"/>
                  <a:pt x="150270" y="239162"/>
                </a:cubicBezTo>
                <a:lnTo>
                  <a:pt x="150270" y="256623"/>
                </a:lnTo>
                <a:cubicBezTo>
                  <a:pt x="140217" y="259268"/>
                  <a:pt x="131751" y="267205"/>
                  <a:pt x="129105" y="277259"/>
                </a:cubicBezTo>
                <a:cubicBezTo>
                  <a:pt x="82543" y="267205"/>
                  <a:pt x="45504" y="230167"/>
                  <a:pt x="35451" y="183604"/>
                </a:cubicBezTo>
                <a:cubicBezTo>
                  <a:pt x="45504" y="180959"/>
                  <a:pt x="53441" y="173022"/>
                  <a:pt x="56087" y="162969"/>
                </a:cubicBezTo>
                <a:lnTo>
                  <a:pt x="73548" y="162969"/>
                </a:lnTo>
                <a:cubicBezTo>
                  <a:pt x="77251" y="162969"/>
                  <a:pt x="79897" y="160323"/>
                  <a:pt x="79897" y="156619"/>
                </a:cubicBezTo>
                <a:cubicBezTo>
                  <a:pt x="79897" y="152916"/>
                  <a:pt x="77251" y="150270"/>
                  <a:pt x="73548" y="150270"/>
                </a:cubicBezTo>
                <a:lnTo>
                  <a:pt x="56087" y="150270"/>
                </a:lnTo>
                <a:cubicBezTo>
                  <a:pt x="53970" y="140217"/>
                  <a:pt x="46033" y="132280"/>
                  <a:pt x="35980" y="129634"/>
                </a:cubicBezTo>
                <a:cubicBezTo>
                  <a:pt x="47092" y="83601"/>
                  <a:pt x="83601" y="47621"/>
                  <a:pt x="129634" y="38097"/>
                </a:cubicBezTo>
                <a:cubicBezTo>
                  <a:pt x="132809" y="47092"/>
                  <a:pt x="140217" y="54499"/>
                  <a:pt x="149741" y="56616"/>
                </a:cubicBezTo>
                <a:lnTo>
                  <a:pt x="149741" y="74077"/>
                </a:lnTo>
                <a:cubicBezTo>
                  <a:pt x="149741" y="77781"/>
                  <a:pt x="152386" y="80426"/>
                  <a:pt x="156090" y="80426"/>
                </a:cubicBezTo>
                <a:cubicBezTo>
                  <a:pt x="159794" y="80426"/>
                  <a:pt x="162440" y="77781"/>
                  <a:pt x="162440" y="74077"/>
                </a:cubicBezTo>
                <a:lnTo>
                  <a:pt x="162440" y="56616"/>
                </a:lnTo>
                <a:cubicBezTo>
                  <a:pt x="171964" y="54499"/>
                  <a:pt x="179371" y="47621"/>
                  <a:pt x="182546" y="38626"/>
                </a:cubicBezTo>
                <a:cubicBezTo>
                  <a:pt x="228050" y="49208"/>
                  <a:pt x="264030" y="85188"/>
                  <a:pt x="274613" y="130692"/>
                </a:cubicBezTo>
                <a:cubicBezTo>
                  <a:pt x="265618" y="133867"/>
                  <a:pt x="258739" y="141275"/>
                  <a:pt x="256623" y="150799"/>
                </a:cubicBezTo>
                <a:lnTo>
                  <a:pt x="239162" y="150799"/>
                </a:lnTo>
                <a:cubicBezTo>
                  <a:pt x="235458" y="150799"/>
                  <a:pt x="232812" y="153445"/>
                  <a:pt x="232812" y="157148"/>
                </a:cubicBezTo>
                <a:cubicBezTo>
                  <a:pt x="232812" y="160852"/>
                  <a:pt x="235458" y="163498"/>
                  <a:pt x="239162" y="163498"/>
                </a:cubicBezTo>
                <a:lnTo>
                  <a:pt x="256623" y="163498"/>
                </a:lnTo>
                <a:cubicBezTo>
                  <a:pt x="258739" y="173022"/>
                  <a:pt x="266147" y="180430"/>
                  <a:pt x="275142" y="183604"/>
                </a:cubicBezTo>
                <a:cubicBezTo>
                  <a:pt x="265618" y="229109"/>
                  <a:pt x="229638" y="266147"/>
                  <a:pt x="183604" y="276729"/>
                </a:cubicBezTo>
                <a:close/>
              </a:path>
            </a:pathLst>
          </a:custGeom>
          <a:solidFill>
            <a:schemeClr val="accent5">
              <a:lumMod val="75000"/>
              <a:lumOff val="25000"/>
            </a:schemeClr>
          </a:solidFill>
          <a:ln w="528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7F3DFB-F7EB-A643-8C51-7B842089595C}"/>
              </a:ext>
            </a:extLst>
          </p:cNvPr>
          <p:cNvSpPr txBox="1"/>
          <p:nvPr/>
        </p:nvSpPr>
        <p:spPr>
          <a:xfrm>
            <a:off x="946162" y="2005905"/>
            <a:ext cx="3908442" cy="73866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5C6E3">
                    <a:lumMod val="50000"/>
                  </a:srgbClr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How Has It Impacted You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25C6E3">
                    <a:lumMod val="50000"/>
                  </a:srgbClr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(Coded OE response)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2A1F55-D280-3E41-BAB7-696241ED1255}"/>
              </a:ext>
            </a:extLst>
          </p:cNvPr>
          <p:cNvSpPr txBox="1"/>
          <p:nvPr/>
        </p:nvSpPr>
        <p:spPr>
          <a:xfrm>
            <a:off x="6583151" y="2005905"/>
            <a:ext cx="5431295" cy="73866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5C6E3">
                    <a:lumMod val="50000"/>
                  </a:srgbClr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Resources Industry Could Provide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25C6E3">
                    <a:lumMod val="50000"/>
                  </a:srgbClr>
                </a:solidFill>
                <a:effectLst/>
                <a:uLnTx/>
                <a:uFillTx/>
                <a:latin typeface="Libre Franklin" pitchFamily="2" charset="77"/>
                <a:ea typeface="+mn-lt"/>
                <a:cs typeface="+mn-lt"/>
              </a:rPr>
              <a:t>(Coded OE response)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5C6E3">
                  <a:lumMod val="50000"/>
                </a:srgbClr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BAD7AE7-BF27-B541-9DCE-797B27096102}"/>
              </a:ext>
            </a:extLst>
          </p:cNvPr>
          <p:cNvGraphicFramePr>
            <a:graphicFrameLocks noGrp="1"/>
          </p:cNvGraphicFramePr>
          <p:nvPr/>
        </p:nvGraphicFramePr>
        <p:xfrm>
          <a:off x="7874169" y="2753552"/>
          <a:ext cx="4096081" cy="2514600"/>
        </p:xfrm>
        <a:graphic>
          <a:graphicData uri="http://schemas.openxmlformats.org/drawingml/2006/table">
            <a:tbl>
              <a:tblPr/>
              <a:tblGrid>
                <a:gridCol w="3549181">
                  <a:extLst>
                    <a:ext uri="{9D8B030D-6E8A-4147-A177-3AD203B41FA5}">
                      <a16:colId xmlns:a16="http://schemas.microsoft.com/office/drawing/2014/main" val="4285035023"/>
                    </a:ext>
                  </a:extLst>
                </a:gridCol>
                <a:gridCol w="546900">
                  <a:extLst>
                    <a:ext uri="{9D8B030D-6E8A-4147-A177-3AD203B41FA5}">
                      <a16:colId xmlns:a16="http://schemas.microsoft.com/office/drawing/2014/main" val="1698096011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ibre Franklin" pitchFamily="2" charset="77"/>
                        </a:rPr>
                        <a:t>Help increase staffing/ </a:t>
                      </a:r>
                    </a:p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ibre Franklin" pitchFamily="2" charset="77"/>
                        </a:rPr>
                        <a:t>Address staffing concerns</a:t>
                      </a:r>
                    </a:p>
                  </a:txBody>
                  <a:tcPr marL="6905" marR="6905" marT="69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ibre Franklin" pitchFamily="2" charset="77"/>
                        </a:rPr>
                        <a:t>16%</a:t>
                      </a:r>
                    </a:p>
                  </a:txBody>
                  <a:tcPr marL="6905" marR="6905" marT="69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4866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ibre Franklin" pitchFamily="2" charset="77"/>
                        </a:rPr>
                        <a:t>Need to focus more on patient care, less on profits</a:t>
                      </a:r>
                    </a:p>
                  </a:txBody>
                  <a:tcPr marL="6905" marR="6905" marT="69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ibre Franklin" pitchFamily="2" charset="77"/>
                        </a:rPr>
                        <a:t>10%</a:t>
                      </a:r>
                    </a:p>
                  </a:txBody>
                  <a:tcPr marL="6905" marR="6905" marT="69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76995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ibre Franklin" pitchFamily="2" charset="77"/>
                        </a:rPr>
                        <a:t>Need increased reimbursement amounts/ </a:t>
                      </a:r>
                    </a:p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ibre Franklin" pitchFamily="2" charset="77"/>
                        </a:rPr>
                        <a:t>Easier reimbursement</a:t>
                      </a:r>
                    </a:p>
                  </a:txBody>
                  <a:tcPr marL="6905" marR="6905" marT="69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ibre Franklin" pitchFamily="2" charset="77"/>
                        </a:rPr>
                        <a:t>7%</a:t>
                      </a:r>
                    </a:p>
                  </a:txBody>
                  <a:tcPr marL="6905" marR="6905" marT="69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7916186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ibre Franklin" pitchFamily="2" charset="77"/>
                        </a:rPr>
                        <a:t>More autonomy for providers/ pharmacists/</a:t>
                      </a:r>
                    </a:p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ibre Franklin" pitchFamily="2" charset="77"/>
                        </a:rPr>
                        <a:t>Involve clinical staff in decision-making</a:t>
                      </a:r>
                    </a:p>
                  </a:txBody>
                  <a:tcPr marL="6905" marR="6905" marT="69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ibre Franklin" pitchFamily="2" charset="77"/>
                        </a:rPr>
                        <a:t>7%</a:t>
                      </a:r>
                    </a:p>
                  </a:txBody>
                  <a:tcPr marL="6905" marR="6905" marT="69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5006099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ibre Franklin" pitchFamily="2" charset="77"/>
                        </a:rPr>
                        <a:t>Lower costs/</a:t>
                      </a:r>
                    </a:p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ibre Franklin" pitchFamily="2" charset="77"/>
                        </a:rPr>
                        <a:t>Provide information on cost savings</a:t>
                      </a:r>
                    </a:p>
                  </a:txBody>
                  <a:tcPr marL="6905" marR="6905" marT="69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ibre Franklin" pitchFamily="2" charset="77"/>
                        </a:rPr>
                        <a:t>6%</a:t>
                      </a:r>
                    </a:p>
                  </a:txBody>
                  <a:tcPr marL="6905" marR="6905" marT="69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08559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5E5ACF0-1E26-264E-BA56-B447341DB4BF}"/>
              </a:ext>
            </a:extLst>
          </p:cNvPr>
          <p:cNvGraphicFramePr>
            <a:graphicFrameLocks noGrp="1"/>
          </p:cNvGraphicFramePr>
          <p:nvPr/>
        </p:nvGraphicFramePr>
        <p:xfrm>
          <a:off x="1245645" y="2753552"/>
          <a:ext cx="4682464" cy="2384345"/>
        </p:xfrm>
        <a:graphic>
          <a:graphicData uri="http://schemas.openxmlformats.org/drawingml/2006/table">
            <a:tbl>
              <a:tblPr/>
              <a:tblGrid>
                <a:gridCol w="4173681">
                  <a:extLst>
                    <a:ext uri="{9D8B030D-6E8A-4147-A177-3AD203B41FA5}">
                      <a16:colId xmlns:a16="http://schemas.microsoft.com/office/drawing/2014/main" val="4285035023"/>
                    </a:ext>
                  </a:extLst>
                </a:gridCol>
                <a:gridCol w="508783">
                  <a:extLst>
                    <a:ext uri="{9D8B030D-6E8A-4147-A177-3AD203B41FA5}">
                      <a16:colId xmlns:a16="http://schemas.microsoft.com/office/drawing/2014/main" val="169809601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ibre Franklin" pitchFamily="2" charset="77"/>
                        </a:rPr>
                        <a:t>Experiencing more frustration, stress, burnout</a:t>
                      </a:r>
                    </a:p>
                  </a:txBody>
                  <a:tcPr marL="6905" marR="6905" marT="69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ibre Franklin" pitchFamily="2" charset="77"/>
                        </a:rPr>
                        <a:t>12%</a:t>
                      </a:r>
                    </a:p>
                  </a:txBody>
                  <a:tcPr marL="6905" marR="6905" marT="69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486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ibre Franklin" pitchFamily="2" charset="77"/>
                        </a:rPr>
                        <a:t>Unable to spend a good amount of time with patients/</a:t>
                      </a:r>
                    </a:p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ibre Franklin" pitchFamily="2" charset="77"/>
                        </a:rPr>
                        <a:t>Trying to treat more patients in the same amount or less time</a:t>
                      </a:r>
                    </a:p>
                  </a:txBody>
                  <a:tcPr marL="6905" marR="6905" marT="69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ibre Franklin" pitchFamily="2" charset="77"/>
                        </a:rPr>
                        <a:t>9%</a:t>
                      </a:r>
                    </a:p>
                  </a:txBody>
                  <a:tcPr marL="6905" marR="6905" marT="69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7699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ibre Franklin" pitchFamily="2" charset="77"/>
                        </a:rPr>
                        <a:t>Decreased professional satisfaction</a:t>
                      </a:r>
                    </a:p>
                  </a:txBody>
                  <a:tcPr marL="6905" marR="6905" marT="69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ibre Franklin" pitchFamily="2" charset="77"/>
                        </a:rPr>
                        <a:t>7%</a:t>
                      </a:r>
                    </a:p>
                  </a:txBody>
                  <a:tcPr marL="6905" marR="6905" marT="69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79161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ibre Franklin" pitchFamily="2" charset="77"/>
                        </a:rPr>
                        <a:t>Too much paperwork/</a:t>
                      </a:r>
                    </a:p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ibre Franklin" pitchFamily="2" charset="77"/>
                        </a:rPr>
                        <a:t>More time spent on administrative tasks</a:t>
                      </a:r>
                    </a:p>
                  </a:txBody>
                  <a:tcPr marL="6905" marR="6905" marT="69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ibre Franklin" pitchFamily="2" charset="77"/>
                        </a:rPr>
                        <a:t>7%</a:t>
                      </a:r>
                    </a:p>
                  </a:txBody>
                  <a:tcPr marL="6905" marR="6905" marT="69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5006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ibre Franklin" pitchFamily="2" charset="77"/>
                        </a:rPr>
                        <a:t>Have experienced an increase in job responsibilities</a:t>
                      </a:r>
                    </a:p>
                  </a:txBody>
                  <a:tcPr marL="6905" marR="6905" marT="69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ibre Franklin" pitchFamily="2" charset="77"/>
                        </a:rPr>
                        <a:t>7%</a:t>
                      </a:r>
                    </a:p>
                  </a:txBody>
                  <a:tcPr marL="6905" marR="6905" marT="69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08559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8A32D34-CF82-3F45-88ED-BD8202795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883" y="0"/>
            <a:ext cx="10728370" cy="1156996"/>
          </a:xfrm>
        </p:spPr>
        <p:txBody>
          <a:bodyPr/>
          <a:lstStyle/>
          <a:p>
            <a:r>
              <a:rPr lang="en-US" b="1"/>
              <a:t>HCPs Are Stressed &amp; Feel Overworked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4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58937-6124-5747-AAB4-C7F8A7696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Stress is Reflected in Organic Conversations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23E40-ABDD-A21F-6B51-3913BA02FE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Libre Baskerville" panose="020000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ounded Rectangular Callout 8">
            <a:extLst>
              <a:ext uri="{FF2B5EF4-FFF2-40B4-BE49-F238E27FC236}">
                <a16:creationId xmlns:a16="http://schemas.microsoft.com/office/drawing/2014/main" id="{014FF09C-ABB3-4A65-E076-84EAAE31FB59}"/>
              </a:ext>
            </a:extLst>
          </p:cNvPr>
          <p:cNvSpPr/>
          <p:nvPr/>
        </p:nvSpPr>
        <p:spPr>
          <a:xfrm>
            <a:off x="1625559" y="1265227"/>
            <a:ext cx="3920221" cy="1500245"/>
          </a:xfrm>
          <a:prstGeom prst="wedgeRoundRectCallout">
            <a:avLst>
              <a:gd name="adj1" fmla="val -29064"/>
              <a:gd name="adj2" fmla="val 75437"/>
              <a:gd name="adj3" fmla="val 16667"/>
            </a:avLst>
          </a:prstGeom>
          <a:solidFill>
            <a:srgbClr val="18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lt"/>
                <a:cs typeface="+mn-lt"/>
              </a:rPr>
              <a:t>"Personally, the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A0F49">
                    <a:lumMod val="25000"/>
                    <a:lumOff val="75000"/>
                  </a:srgbClr>
                </a:solidFill>
                <a:effectLst/>
                <a:uLnTx/>
                <a:uFillTx/>
                <a:latin typeface="Libre Franklin" pitchFamily="2" charset="77"/>
                <a:ea typeface="+mn-lt"/>
                <a:cs typeface="+mn-lt"/>
              </a:rPr>
              <a:t>stress levels are dramatically increased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lt"/>
                <a:cs typeface="+mn-lt"/>
              </a:rPr>
              <a:t>, I tend to 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A0F49">
                    <a:lumMod val="25000"/>
                    <a:lumOff val="75000"/>
                  </a:srgbClr>
                </a:solidFill>
                <a:effectLst/>
                <a:uLnTx/>
                <a:uFillTx/>
                <a:latin typeface="Libre Franklin" pitchFamily="2" charset="77"/>
                <a:ea typeface="+mn-lt"/>
                <a:cs typeface="+mn-lt"/>
              </a:rPr>
              <a:t>bring my work home more with me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lt"/>
                <a:cs typeface="+mn-lt"/>
              </a:rPr>
              <a:t>, physically, and emotionally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.”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sp>
        <p:nvSpPr>
          <p:cNvPr id="12" name="Rounded Rectangular Callout 8">
            <a:extLst>
              <a:ext uri="{FF2B5EF4-FFF2-40B4-BE49-F238E27FC236}">
                <a16:creationId xmlns:a16="http://schemas.microsoft.com/office/drawing/2014/main" id="{427B3396-62A5-C691-AB10-F9B546C327ED}"/>
              </a:ext>
            </a:extLst>
          </p:cNvPr>
          <p:cNvSpPr/>
          <p:nvPr/>
        </p:nvSpPr>
        <p:spPr>
          <a:xfrm>
            <a:off x="2894807" y="4725484"/>
            <a:ext cx="3366040" cy="967712"/>
          </a:xfrm>
          <a:prstGeom prst="wedgeRoundRectCallout">
            <a:avLst>
              <a:gd name="adj1" fmla="val -55111"/>
              <a:gd name="adj2" fmla="val 15787"/>
              <a:gd name="adj3" fmla="val 16667"/>
            </a:avLst>
          </a:prstGeom>
          <a:solidFill>
            <a:srgbClr val="18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lt"/>
                <a:cs typeface="+mn-lt"/>
              </a:rPr>
              <a:t>"It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A0F49">
                    <a:lumMod val="25000"/>
                    <a:lumOff val="75000"/>
                  </a:srgbClr>
                </a:solidFill>
                <a:effectLst/>
                <a:uLnTx/>
                <a:uFillTx/>
                <a:latin typeface="Libre Franklin" pitchFamily="2" charset="77"/>
                <a:ea typeface="+mn-lt"/>
                <a:cs typeface="+mn-lt"/>
              </a:rPr>
              <a:t>takes my time away from direct patient care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lt"/>
                <a:cs typeface="+mn-lt"/>
              </a:rPr>
              <a:t> and providing the best for them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lt"/>
                <a:cs typeface="+mn-lt"/>
              </a:rPr>
              <a:t>.”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sp>
        <p:nvSpPr>
          <p:cNvPr id="13" name="Rounded Rectangular Callout 8">
            <a:extLst>
              <a:ext uri="{FF2B5EF4-FFF2-40B4-BE49-F238E27FC236}">
                <a16:creationId xmlns:a16="http://schemas.microsoft.com/office/drawing/2014/main" id="{71CDF651-5861-E5E0-713A-EB0DD2834504}"/>
              </a:ext>
            </a:extLst>
          </p:cNvPr>
          <p:cNvSpPr/>
          <p:nvPr/>
        </p:nvSpPr>
        <p:spPr>
          <a:xfrm>
            <a:off x="4209144" y="3099963"/>
            <a:ext cx="2725268" cy="1253462"/>
          </a:xfrm>
          <a:prstGeom prst="wedgeRoundRectCallout">
            <a:avLst>
              <a:gd name="adj1" fmla="val -63746"/>
              <a:gd name="adj2" fmla="val 27695"/>
              <a:gd name="adj3" fmla="val 16667"/>
            </a:avLst>
          </a:prstGeom>
          <a:solidFill>
            <a:srgbClr val="18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lt"/>
                <a:cs typeface="+mn-lt"/>
              </a:rPr>
              <a:t>"It has brought me to the point that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A0F49">
                    <a:lumMod val="25000"/>
                    <a:lumOff val="75000"/>
                  </a:srgbClr>
                </a:solidFill>
                <a:effectLst/>
                <a:uLnTx/>
                <a:uFillTx/>
                <a:latin typeface="Libre Franklin" pitchFamily="2" charset="77"/>
                <a:ea typeface="+mn-lt"/>
                <a:cs typeface="+mn-lt"/>
              </a:rPr>
              <a:t>I am looking to other professions or areas of practice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lt"/>
                <a:cs typeface="+mn-lt"/>
              </a:rPr>
              <a:t>.”</a:t>
            </a:r>
          </a:p>
        </p:txBody>
      </p:sp>
      <p:sp>
        <p:nvSpPr>
          <p:cNvPr id="14" name="Rounded Rectangular Callout 8">
            <a:extLst>
              <a:ext uri="{FF2B5EF4-FFF2-40B4-BE49-F238E27FC236}">
                <a16:creationId xmlns:a16="http://schemas.microsoft.com/office/drawing/2014/main" id="{0FE8427D-4FCC-2F4A-AFE3-E69B8EF93ECD}"/>
              </a:ext>
            </a:extLst>
          </p:cNvPr>
          <p:cNvSpPr/>
          <p:nvPr/>
        </p:nvSpPr>
        <p:spPr>
          <a:xfrm>
            <a:off x="7171677" y="4812536"/>
            <a:ext cx="4500380" cy="1192847"/>
          </a:xfrm>
          <a:prstGeom prst="wedgeRoundRectCallout">
            <a:avLst>
              <a:gd name="adj1" fmla="val -59671"/>
              <a:gd name="adj2" fmla="val -51733"/>
              <a:gd name="adj3" fmla="val 16667"/>
            </a:avLst>
          </a:prstGeom>
          <a:solidFill>
            <a:srgbClr val="18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lt"/>
                <a:cs typeface="+mn-lt"/>
              </a:rPr>
              <a:t>"Work is not as much  fun  any longer.  Things are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A0F49">
                    <a:lumMod val="25000"/>
                    <a:lumOff val="75000"/>
                  </a:srgbClr>
                </a:solidFill>
                <a:effectLst/>
                <a:uLnTx/>
                <a:uFillTx/>
                <a:latin typeface="Libre Franklin" pitchFamily="2" charset="77"/>
                <a:ea typeface="+mn-lt"/>
                <a:cs typeface="+mn-lt"/>
              </a:rPr>
              <a:t>too centralized, non-personal and just based on numbers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.”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sp>
        <p:nvSpPr>
          <p:cNvPr id="15" name="Rounded Rectangular Callout 8">
            <a:extLst>
              <a:ext uri="{FF2B5EF4-FFF2-40B4-BE49-F238E27FC236}">
                <a16:creationId xmlns:a16="http://schemas.microsoft.com/office/drawing/2014/main" id="{4835EB3B-9541-2F92-C7C5-1FC3FBC00D17}"/>
              </a:ext>
            </a:extLst>
          </p:cNvPr>
          <p:cNvSpPr/>
          <p:nvPr/>
        </p:nvSpPr>
        <p:spPr>
          <a:xfrm>
            <a:off x="7318718" y="1644623"/>
            <a:ext cx="3366040" cy="967712"/>
          </a:xfrm>
          <a:prstGeom prst="wedgeRoundRectCallout">
            <a:avLst>
              <a:gd name="adj1" fmla="val -35287"/>
              <a:gd name="adj2" fmla="val 102617"/>
              <a:gd name="adj3" fmla="val 16667"/>
            </a:avLst>
          </a:prstGeom>
          <a:solidFill>
            <a:srgbClr val="18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lt"/>
                <a:cs typeface="+mn-lt"/>
              </a:rPr>
              <a:t>"Some days it’s like a 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A0F49">
                    <a:lumMod val="25000"/>
                    <a:lumOff val="75000"/>
                  </a:srgbClr>
                </a:solidFill>
                <a:effectLst/>
                <a:uLnTx/>
                <a:uFillTx/>
                <a:latin typeface="Libre Franklin" pitchFamily="2" charset="77"/>
                <a:ea typeface="+mn-lt"/>
                <a:cs typeface="+mn-lt"/>
              </a:rPr>
              <a:t>revolving door of people in and out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lt"/>
                <a:cs typeface="+mn-lt"/>
              </a:rPr>
              <a:t>.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”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88B43B-6532-E043-8C07-33090FD91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53" y="6172923"/>
            <a:ext cx="1316488" cy="6582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DE94B9-7AB8-4048-A7F1-CCB806CE0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620" y="6331885"/>
            <a:ext cx="1397986" cy="455742"/>
          </a:xfrm>
          <a:prstGeom prst="rect">
            <a:avLst/>
          </a:prstGeom>
        </p:spPr>
      </p:pic>
      <p:sp>
        <p:nvSpPr>
          <p:cNvPr id="16" name="Plus 15">
            <a:extLst>
              <a:ext uri="{FF2B5EF4-FFF2-40B4-BE49-F238E27FC236}">
                <a16:creationId xmlns:a16="http://schemas.microsoft.com/office/drawing/2014/main" id="{AF2D92D6-0670-674B-B1E4-7D37B0B28F36}"/>
              </a:ext>
            </a:extLst>
          </p:cNvPr>
          <p:cNvSpPr>
            <a:spLocks noChangeAspect="1"/>
          </p:cNvSpPr>
          <p:nvPr/>
        </p:nvSpPr>
        <p:spPr>
          <a:xfrm>
            <a:off x="1534119" y="6463961"/>
            <a:ext cx="182880" cy="182880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pic>
        <p:nvPicPr>
          <p:cNvPr id="18" name="Picture 6" descr="Successful Integration and Use of Advanced Practice Professionals">
            <a:extLst>
              <a:ext uri="{FF2B5EF4-FFF2-40B4-BE49-F238E27FC236}">
                <a16:creationId xmlns:a16="http://schemas.microsoft.com/office/drawing/2014/main" id="{091FE52B-D3E9-2948-BFCF-7BE09CA827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9"/>
          <a:stretch/>
        </p:blipFill>
        <p:spPr bwMode="auto">
          <a:xfrm>
            <a:off x="378497" y="3461107"/>
            <a:ext cx="2132116" cy="187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4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6AF155C9-8323-6F45-831D-C1EFBA8CB6FE}"/>
              </a:ext>
            </a:extLst>
          </p:cNvPr>
          <p:cNvSpPr txBox="1"/>
          <p:nvPr/>
        </p:nvSpPr>
        <p:spPr>
          <a:xfrm>
            <a:off x="460477" y="1201684"/>
            <a:ext cx="1130917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698AF"/>
                </a:solidFill>
                <a:effectLst/>
                <a:uLnTx/>
                <a:uFillTx/>
                <a:latin typeface="Libre Franklin"/>
                <a:ea typeface="+mn-ea"/>
                <a:cs typeface="+mn-cs"/>
              </a:rPr>
              <a:t>Even significantly more so by Pharmacists compared to Direct Care Providers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7A68C59-1B78-9D48-9A72-D65FC6401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53" y="6172923"/>
            <a:ext cx="1316488" cy="65824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DCEF396-0690-4842-A945-6F7C34CEC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620" y="6331885"/>
            <a:ext cx="1397986" cy="455742"/>
          </a:xfrm>
          <a:prstGeom prst="rect">
            <a:avLst/>
          </a:prstGeom>
        </p:spPr>
      </p:pic>
      <p:sp>
        <p:nvSpPr>
          <p:cNvPr id="23" name="Plus 22">
            <a:extLst>
              <a:ext uri="{FF2B5EF4-FFF2-40B4-BE49-F238E27FC236}">
                <a16:creationId xmlns:a16="http://schemas.microsoft.com/office/drawing/2014/main" id="{964F0A92-5F18-E14A-B26C-F0E09F054170}"/>
              </a:ext>
            </a:extLst>
          </p:cNvPr>
          <p:cNvSpPr>
            <a:spLocks noChangeAspect="1"/>
          </p:cNvSpPr>
          <p:nvPr/>
        </p:nvSpPr>
        <p:spPr>
          <a:xfrm>
            <a:off x="1534119" y="6463961"/>
            <a:ext cx="182880" cy="182880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714609EF-F665-4D41-940E-06052C1D0867}"/>
              </a:ext>
            </a:extLst>
          </p:cNvPr>
          <p:cNvGraphicFramePr/>
          <p:nvPr/>
        </p:nvGraphicFramePr>
        <p:xfrm>
          <a:off x="1311069" y="2438400"/>
          <a:ext cx="9569450" cy="3699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D3AF586E-567F-5443-9E9E-A3D062A20236}"/>
              </a:ext>
            </a:extLst>
          </p:cNvPr>
          <p:cNvSpPr txBox="1"/>
          <p:nvPr/>
        </p:nvSpPr>
        <p:spPr>
          <a:xfrm>
            <a:off x="3929505" y="2005905"/>
            <a:ext cx="43460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25C6E3">
                    <a:lumMod val="50000"/>
                  </a:srgbClr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Most Influences on Rx to Patient?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5C6E3">
                    <a:lumMod val="50000"/>
                  </a:srgbClr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(% ranked 1st)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25C6E3">
                  <a:lumMod val="50000"/>
                </a:srgbClr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267228A7-CE99-0246-B783-06C5ECD4F884}"/>
              </a:ext>
            </a:extLst>
          </p:cNvPr>
          <p:cNvGraphicFramePr>
            <a:graphicFrameLocks noGrp="1"/>
          </p:cNvGraphicFramePr>
          <p:nvPr/>
        </p:nvGraphicFramePr>
        <p:xfrm>
          <a:off x="490194" y="1831501"/>
          <a:ext cx="1524000" cy="92392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5259508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584541963"/>
                    </a:ext>
                  </a:extLst>
                </a:gridCol>
              </a:tblGrid>
              <a:tr h="274320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noProof="0">
                          <a:effectLst/>
                          <a:latin typeface="Proxima Nova Rg"/>
                        </a:rPr>
                        <a:t>HCP </a:t>
                      </a:r>
                      <a:r>
                        <a:rPr lang="en-US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Proxima Nova Rg"/>
                        </a:rPr>
                        <a:t>Type</a:t>
                      </a:r>
                      <a:endParaRPr lang="en-US" sz="1000" b="0" i="0" u="none" strike="noStrike" noProof="0">
                        <a:effectLst/>
                        <a:latin typeface="Proxima Nova Rg"/>
                      </a:endParaRP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PHARM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23353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Proxima Nova Rg"/>
                        </a:rPr>
                        <a:t>DCP</a:t>
                      </a:r>
                    </a:p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/>
                        </a:rPr>
                        <a:t>(n=200)</a:t>
                      </a: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Proxima Nova Rg"/>
                        </a:rPr>
                        <a:t>Pharm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/>
                        </a:rPr>
                        <a:t>(n=200)</a:t>
                      </a:r>
                    </a:p>
                  </a:txBody>
                  <a:tcPr marL="9525" marR="9525" marT="9525" marB="0" anchor="ctr"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97101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Proxima Nova Rg"/>
                        </a:rPr>
                        <a:t>36%</a:t>
                      </a:r>
                      <a:endParaRPr lang="en-US" sz="1200" b="0" i="0" u="none" strike="noStrike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Proxima Nova Rg"/>
                      </a:endParaRP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Proxima Nova Rg"/>
                        </a:rPr>
                        <a:t>63%</a:t>
                      </a:r>
                      <a:endParaRPr lang="en-US" sz="1200" b="1" i="0" u="none" strike="noStrike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Proxima Nova Rg"/>
                      </a:endParaRPr>
                    </a:p>
                  </a:txBody>
                  <a:tcPr marL="9525" marR="9525" marT="9525" marB="0" anchor="ctr"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387281"/>
                  </a:ext>
                </a:extLst>
              </a:tr>
            </a:tbl>
          </a:graphicData>
        </a:graphic>
      </p:graphicFrame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FE1B4C6-12BB-CA47-9C00-22FB618C6DC8}"/>
              </a:ext>
            </a:extLst>
          </p:cNvPr>
          <p:cNvCxnSpPr>
            <a:cxnSpLocks/>
            <a:endCxn id="28" idx="2"/>
          </p:cNvCxnSpPr>
          <p:nvPr/>
        </p:nvCxnSpPr>
        <p:spPr>
          <a:xfrm flipH="1" flipV="1">
            <a:off x="1252194" y="2755426"/>
            <a:ext cx="622517" cy="153002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8DA6AF7-E44F-CC4A-93F5-F152A09A441C}"/>
              </a:ext>
            </a:extLst>
          </p:cNvPr>
          <p:cNvSpPr/>
          <p:nvPr/>
        </p:nvSpPr>
        <p:spPr>
          <a:xfrm>
            <a:off x="1543992" y="2880966"/>
            <a:ext cx="1115123" cy="3129491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04AEB8-7D1D-D340-89BD-BE976C7ED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Physicians Seen As Having Most Influence on Rx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4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6AF155C9-8323-6F45-831D-C1EFBA8CB6FE}"/>
              </a:ext>
            </a:extLst>
          </p:cNvPr>
          <p:cNvSpPr txBox="1"/>
          <p:nvPr/>
        </p:nvSpPr>
        <p:spPr>
          <a:xfrm>
            <a:off x="218024" y="1201684"/>
            <a:ext cx="1155162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698AF"/>
                </a:solidFill>
                <a:effectLst/>
                <a:uLnTx/>
                <a:uFillTx/>
                <a:latin typeface="Libre Franklin"/>
                <a:ea typeface="+mn-ea"/>
                <a:cs typeface="+mn-cs"/>
              </a:rPr>
              <a:t>Those w/ High Rx Influence feel NPs &amp; PAs play a significantly greater role in Rx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AF586E-567F-5443-9E9E-A3D062A20236}"/>
              </a:ext>
            </a:extLst>
          </p:cNvPr>
          <p:cNvSpPr txBox="1"/>
          <p:nvPr/>
        </p:nvSpPr>
        <p:spPr>
          <a:xfrm>
            <a:off x="3929505" y="2005905"/>
            <a:ext cx="43460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25C6E3">
                    <a:lumMod val="50000"/>
                  </a:srgbClr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Most Influences on Rx to Patient?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5C6E3">
                    <a:lumMod val="50000"/>
                  </a:srgbClr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(% ranked 1st)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25C6E3">
                  <a:lumMod val="50000"/>
                </a:srgbClr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EDFB51-C3F6-9E41-8D4C-E161FAA913AF}"/>
              </a:ext>
            </a:extLst>
          </p:cNvPr>
          <p:cNvSpPr txBox="1"/>
          <p:nvPr/>
        </p:nvSpPr>
        <p:spPr>
          <a:xfrm>
            <a:off x="5884879" y="3634248"/>
            <a:ext cx="16482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High Influence 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on Rx (4,5)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(n=183)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AC4B95-3BF3-024F-BA35-CD893908E008}"/>
              </a:ext>
            </a:extLst>
          </p:cNvPr>
          <p:cNvSpPr txBox="1"/>
          <p:nvPr/>
        </p:nvSpPr>
        <p:spPr>
          <a:xfrm>
            <a:off x="6262165" y="5086266"/>
            <a:ext cx="8707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Others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(1 to 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(n=217)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C1B0EE9-208B-4F49-B332-0CC2ACD88CCC}"/>
              </a:ext>
            </a:extLst>
          </p:cNvPr>
          <p:cNvGrpSpPr/>
          <p:nvPr/>
        </p:nvGrpSpPr>
        <p:grpSpPr>
          <a:xfrm>
            <a:off x="4898264" y="3601777"/>
            <a:ext cx="887409" cy="923510"/>
            <a:chOff x="3440865" y="3576403"/>
            <a:chExt cx="887409" cy="923510"/>
          </a:xfrm>
        </p:grpSpPr>
        <p:sp>
          <p:nvSpPr>
            <p:cNvPr id="25" name="Forma libre 234">
              <a:extLst>
                <a:ext uri="{FF2B5EF4-FFF2-40B4-BE49-F238E27FC236}">
                  <a16:creationId xmlns:a16="http://schemas.microsoft.com/office/drawing/2014/main" id="{0AF24FCB-B381-7C40-9C29-7670B80D7507}"/>
                </a:ext>
              </a:extLst>
            </p:cNvPr>
            <p:cNvSpPr/>
            <p:nvPr/>
          </p:nvSpPr>
          <p:spPr>
            <a:xfrm rot="10800000">
              <a:off x="3588266" y="3576403"/>
              <a:ext cx="586592" cy="586591"/>
            </a:xfrm>
            <a:custGeom>
              <a:avLst/>
              <a:gdLst>
                <a:gd name="connsiteX0" fmla="*/ 98945 w 206356"/>
                <a:gd name="connsiteY0" fmla="*/ 206885 h 206356"/>
                <a:gd name="connsiteX1" fmla="*/ 103707 w 206356"/>
                <a:gd name="connsiteY1" fmla="*/ 209002 h 206356"/>
                <a:gd name="connsiteX2" fmla="*/ 108470 w 206356"/>
                <a:gd name="connsiteY2" fmla="*/ 206885 h 206356"/>
                <a:gd name="connsiteX3" fmla="*/ 206357 w 206356"/>
                <a:gd name="connsiteY3" fmla="*/ 108998 h 206356"/>
                <a:gd name="connsiteX4" fmla="*/ 207944 w 206356"/>
                <a:gd name="connsiteY4" fmla="*/ 102120 h 206356"/>
                <a:gd name="connsiteX5" fmla="*/ 202123 w 206356"/>
                <a:gd name="connsiteY5" fmla="*/ 97887 h 206356"/>
                <a:gd name="connsiteX6" fmla="*/ 166673 w 206356"/>
                <a:gd name="connsiteY6" fmla="*/ 97887 h 206356"/>
                <a:gd name="connsiteX7" fmla="*/ 166673 w 206356"/>
                <a:gd name="connsiteY7" fmla="*/ 6350 h 206356"/>
                <a:gd name="connsiteX8" fmla="*/ 160323 w 206356"/>
                <a:gd name="connsiteY8" fmla="*/ 0 h 206356"/>
                <a:gd name="connsiteX9" fmla="*/ 48150 w 206356"/>
                <a:gd name="connsiteY9" fmla="*/ 0 h 206356"/>
                <a:gd name="connsiteX10" fmla="*/ 41800 w 206356"/>
                <a:gd name="connsiteY10" fmla="*/ 6350 h 206356"/>
                <a:gd name="connsiteX11" fmla="*/ 41800 w 206356"/>
                <a:gd name="connsiteY11" fmla="*/ 97887 h 206356"/>
                <a:gd name="connsiteX12" fmla="*/ 6349 w 206356"/>
                <a:gd name="connsiteY12" fmla="*/ 97887 h 206356"/>
                <a:gd name="connsiteX13" fmla="*/ 529 w 206356"/>
                <a:gd name="connsiteY13" fmla="*/ 102120 h 206356"/>
                <a:gd name="connsiteX14" fmla="*/ 2116 w 206356"/>
                <a:gd name="connsiteY14" fmla="*/ 108998 h 206356"/>
                <a:gd name="connsiteX15" fmla="*/ 98945 w 206356"/>
                <a:gd name="connsiteY15" fmla="*/ 206885 h 206356"/>
                <a:gd name="connsiteX16" fmla="*/ 47621 w 206356"/>
                <a:gd name="connsiteY16" fmla="*/ 111115 h 206356"/>
                <a:gd name="connsiteX17" fmla="*/ 53970 w 206356"/>
                <a:gd name="connsiteY17" fmla="*/ 104766 h 206356"/>
                <a:gd name="connsiteX18" fmla="*/ 53970 w 206356"/>
                <a:gd name="connsiteY18" fmla="*/ 13228 h 206356"/>
                <a:gd name="connsiteX19" fmla="*/ 152916 w 206356"/>
                <a:gd name="connsiteY19" fmla="*/ 13228 h 206356"/>
                <a:gd name="connsiteX20" fmla="*/ 152916 w 206356"/>
                <a:gd name="connsiteY20" fmla="*/ 104766 h 206356"/>
                <a:gd name="connsiteX21" fmla="*/ 159265 w 206356"/>
                <a:gd name="connsiteY21" fmla="*/ 111115 h 206356"/>
                <a:gd name="connsiteX22" fmla="*/ 185721 w 206356"/>
                <a:gd name="connsiteY22" fmla="*/ 111115 h 206356"/>
                <a:gd name="connsiteX23" fmla="*/ 103178 w 206356"/>
                <a:gd name="connsiteY23" fmla="*/ 193657 h 206356"/>
                <a:gd name="connsiteX24" fmla="*/ 20636 w 206356"/>
                <a:gd name="connsiteY24" fmla="*/ 111115 h 206356"/>
                <a:gd name="connsiteX25" fmla="*/ 47621 w 206356"/>
                <a:gd name="connsiteY25" fmla="*/ 111115 h 206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6356" h="206356">
                  <a:moveTo>
                    <a:pt x="98945" y="206885"/>
                  </a:moveTo>
                  <a:cubicBezTo>
                    <a:pt x="100004" y="207944"/>
                    <a:pt x="102120" y="209002"/>
                    <a:pt x="103707" y="209002"/>
                  </a:cubicBezTo>
                  <a:cubicBezTo>
                    <a:pt x="105295" y="209002"/>
                    <a:pt x="106882" y="208473"/>
                    <a:pt x="108470" y="206885"/>
                  </a:cubicBezTo>
                  <a:lnTo>
                    <a:pt x="206357" y="108998"/>
                  </a:lnTo>
                  <a:cubicBezTo>
                    <a:pt x="207944" y="107411"/>
                    <a:pt x="209002" y="104237"/>
                    <a:pt x="207944" y="102120"/>
                  </a:cubicBezTo>
                  <a:cubicBezTo>
                    <a:pt x="206886" y="99475"/>
                    <a:pt x="204769" y="97887"/>
                    <a:pt x="202123" y="97887"/>
                  </a:cubicBezTo>
                  <a:lnTo>
                    <a:pt x="166673" y="97887"/>
                  </a:lnTo>
                  <a:lnTo>
                    <a:pt x="166673" y="6350"/>
                  </a:lnTo>
                  <a:cubicBezTo>
                    <a:pt x="166673" y="2646"/>
                    <a:pt x="164027" y="0"/>
                    <a:pt x="160323" y="0"/>
                  </a:cubicBezTo>
                  <a:lnTo>
                    <a:pt x="48150" y="0"/>
                  </a:lnTo>
                  <a:cubicBezTo>
                    <a:pt x="44446" y="0"/>
                    <a:pt x="41800" y="2646"/>
                    <a:pt x="41800" y="6350"/>
                  </a:cubicBezTo>
                  <a:lnTo>
                    <a:pt x="41800" y="97887"/>
                  </a:lnTo>
                  <a:lnTo>
                    <a:pt x="6349" y="97887"/>
                  </a:lnTo>
                  <a:cubicBezTo>
                    <a:pt x="3704" y="97887"/>
                    <a:pt x="1587" y="99475"/>
                    <a:pt x="529" y="102120"/>
                  </a:cubicBezTo>
                  <a:cubicBezTo>
                    <a:pt x="-529" y="104766"/>
                    <a:pt x="0" y="107411"/>
                    <a:pt x="2116" y="108998"/>
                  </a:cubicBezTo>
                  <a:lnTo>
                    <a:pt x="98945" y="206885"/>
                  </a:lnTo>
                  <a:close/>
                  <a:moveTo>
                    <a:pt x="47621" y="111115"/>
                  </a:moveTo>
                  <a:cubicBezTo>
                    <a:pt x="51324" y="111115"/>
                    <a:pt x="53970" y="108469"/>
                    <a:pt x="53970" y="104766"/>
                  </a:cubicBezTo>
                  <a:lnTo>
                    <a:pt x="53970" y="13228"/>
                  </a:lnTo>
                  <a:lnTo>
                    <a:pt x="152916" y="13228"/>
                  </a:lnTo>
                  <a:lnTo>
                    <a:pt x="152916" y="104766"/>
                  </a:lnTo>
                  <a:cubicBezTo>
                    <a:pt x="152916" y="108469"/>
                    <a:pt x="155561" y="111115"/>
                    <a:pt x="159265" y="111115"/>
                  </a:cubicBezTo>
                  <a:lnTo>
                    <a:pt x="185721" y="111115"/>
                  </a:lnTo>
                  <a:lnTo>
                    <a:pt x="103178" y="193657"/>
                  </a:lnTo>
                  <a:lnTo>
                    <a:pt x="20636" y="111115"/>
                  </a:lnTo>
                  <a:lnTo>
                    <a:pt x="47621" y="111115"/>
                  </a:lnTo>
                  <a:close/>
                </a:path>
              </a:pathLst>
            </a:custGeom>
            <a:solidFill>
              <a:schemeClr val="accent3"/>
            </a:solidFill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endParaRPr>
            </a:p>
          </p:txBody>
        </p:sp>
        <p:sp>
          <p:nvSpPr>
            <p:cNvPr id="26" name="Forma libre 238">
              <a:extLst>
                <a:ext uri="{FF2B5EF4-FFF2-40B4-BE49-F238E27FC236}">
                  <a16:creationId xmlns:a16="http://schemas.microsoft.com/office/drawing/2014/main" id="{0240E82A-EE58-7649-8A2A-8BB0FF6F1768}"/>
                </a:ext>
              </a:extLst>
            </p:cNvPr>
            <p:cNvSpPr/>
            <p:nvPr/>
          </p:nvSpPr>
          <p:spPr>
            <a:xfrm>
              <a:off x="3440865" y="4138932"/>
              <a:ext cx="887409" cy="360981"/>
            </a:xfrm>
            <a:custGeom>
              <a:avLst/>
              <a:gdLst>
                <a:gd name="connsiteX0" fmla="*/ 311122 w 312180"/>
                <a:gd name="connsiteY0" fmla="*/ 61378 h 126988"/>
                <a:gd name="connsiteX1" fmla="*/ 292074 w 312180"/>
                <a:gd name="connsiteY1" fmla="*/ 42330 h 126988"/>
                <a:gd name="connsiteX2" fmla="*/ 259797 w 312180"/>
                <a:gd name="connsiteY2" fmla="*/ 35451 h 126988"/>
                <a:gd name="connsiteX3" fmla="*/ 209002 w 312180"/>
                <a:gd name="connsiteY3" fmla="*/ 54500 h 126988"/>
                <a:gd name="connsiteX4" fmla="*/ 193657 w 312180"/>
                <a:gd name="connsiteY4" fmla="*/ 37567 h 126988"/>
                <a:gd name="connsiteX5" fmla="*/ 175138 w 312180"/>
                <a:gd name="connsiteY5" fmla="*/ 28044 h 126988"/>
                <a:gd name="connsiteX6" fmla="*/ 71960 w 312180"/>
                <a:gd name="connsiteY6" fmla="*/ 15874 h 126988"/>
                <a:gd name="connsiteX7" fmla="*/ 73019 w 312180"/>
                <a:gd name="connsiteY7" fmla="*/ 7408 h 126988"/>
                <a:gd name="connsiteX8" fmla="*/ 71431 w 312180"/>
                <a:gd name="connsiteY8" fmla="*/ 2117 h 126988"/>
                <a:gd name="connsiteX9" fmla="*/ 66669 w 312180"/>
                <a:gd name="connsiteY9" fmla="*/ 0 h 126988"/>
                <a:gd name="connsiteX10" fmla="*/ 6349 w 312180"/>
                <a:gd name="connsiteY10" fmla="*/ 0 h 126988"/>
                <a:gd name="connsiteX11" fmla="*/ 0 w 312180"/>
                <a:gd name="connsiteY11" fmla="*/ 6349 h 126988"/>
                <a:gd name="connsiteX12" fmla="*/ 0 w 312180"/>
                <a:gd name="connsiteY12" fmla="*/ 111115 h 126988"/>
                <a:gd name="connsiteX13" fmla="*/ 6349 w 312180"/>
                <a:gd name="connsiteY13" fmla="*/ 117464 h 126988"/>
                <a:gd name="connsiteX14" fmla="*/ 51854 w 312180"/>
                <a:gd name="connsiteY14" fmla="*/ 117464 h 126988"/>
                <a:gd name="connsiteX15" fmla="*/ 58203 w 312180"/>
                <a:gd name="connsiteY15" fmla="*/ 112173 h 126988"/>
                <a:gd name="connsiteX16" fmla="*/ 59261 w 312180"/>
                <a:gd name="connsiteY16" fmla="*/ 105295 h 126988"/>
                <a:gd name="connsiteX17" fmla="*/ 144979 w 312180"/>
                <a:gd name="connsiteY17" fmla="*/ 129634 h 126988"/>
                <a:gd name="connsiteX18" fmla="*/ 155032 w 312180"/>
                <a:gd name="connsiteY18" fmla="*/ 131222 h 126988"/>
                <a:gd name="connsiteX19" fmla="*/ 168789 w 312180"/>
                <a:gd name="connsiteY19" fmla="*/ 128576 h 126988"/>
                <a:gd name="connsiteX20" fmla="*/ 309006 w 312180"/>
                <a:gd name="connsiteY20" fmla="*/ 72489 h 126988"/>
                <a:gd name="connsiteX21" fmla="*/ 312709 w 312180"/>
                <a:gd name="connsiteY21" fmla="*/ 67727 h 126988"/>
                <a:gd name="connsiteX22" fmla="*/ 311122 w 312180"/>
                <a:gd name="connsiteY22" fmla="*/ 61378 h 126988"/>
                <a:gd name="connsiteX23" fmla="*/ 12699 w 312180"/>
                <a:gd name="connsiteY23" fmla="*/ 104236 h 126988"/>
                <a:gd name="connsiteX24" fmla="*/ 12699 w 312180"/>
                <a:gd name="connsiteY24" fmla="*/ 12170 h 126988"/>
                <a:gd name="connsiteX25" fmla="*/ 59261 w 312180"/>
                <a:gd name="connsiteY25" fmla="*/ 12170 h 126988"/>
                <a:gd name="connsiteX26" fmla="*/ 46033 w 312180"/>
                <a:gd name="connsiteY26" fmla="*/ 104236 h 126988"/>
                <a:gd name="connsiteX27" fmla="*/ 12699 w 312180"/>
                <a:gd name="connsiteY27" fmla="*/ 104236 h 126988"/>
                <a:gd name="connsiteX28" fmla="*/ 164027 w 312180"/>
                <a:gd name="connsiteY28" fmla="*/ 115877 h 126988"/>
                <a:gd name="connsiteX29" fmla="*/ 148153 w 312180"/>
                <a:gd name="connsiteY29" fmla="*/ 116935 h 126988"/>
                <a:gd name="connsiteX30" fmla="*/ 60849 w 312180"/>
                <a:gd name="connsiteY30" fmla="*/ 92067 h 126988"/>
                <a:gd name="connsiteX31" fmla="*/ 69844 w 312180"/>
                <a:gd name="connsiteY31" fmla="*/ 28573 h 126988"/>
                <a:gd name="connsiteX32" fmla="*/ 173551 w 312180"/>
                <a:gd name="connsiteY32" fmla="*/ 40742 h 126988"/>
                <a:gd name="connsiteX33" fmla="*/ 184134 w 312180"/>
                <a:gd name="connsiteY33" fmla="*/ 46033 h 126988"/>
                <a:gd name="connsiteX34" fmla="*/ 196303 w 312180"/>
                <a:gd name="connsiteY34" fmla="*/ 59261 h 126988"/>
                <a:gd name="connsiteX35" fmla="*/ 165086 w 312180"/>
                <a:gd name="connsiteY35" fmla="*/ 70902 h 126988"/>
                <a:gd name="connsiteX36" fmla="*/ 148682 w 312180"/>
                <a:gd name="connsiteY36" fmla="*/ 71431 h 126988"/>
                <a:gd name="connsiteX37" fmla="*/ 114290 w 312180"/>
                <a:gd name="connsiteY37" fmla="*/ 59791 h 126988"/>
                <a:gd name="connsiteX38" fmla="*/ 106353 w 312180"/>
                <a:gd name="connsiteY38" fmla="*/ 64023 h 126988"/>
                <a:gd name="connsiteX39" fmla="*/ 110586 w 312180"/>
                <a:gd name="connsiteY39" fmla="*/ 71960 h 126988"/>
                <a:gd name="connsiteX40" fmla="*/ 144979 w 312180"/>
                <a:gd name="connsiteY40" fmla="*/ 83601 h 126988"/>
                <a:gd name="connsiteX41" fmla="*/ 169847 w 312180"/>
                <a:gd name="connsiteY41" fmla="*/ 83071 h 126988"/>
                <a:gd name="connsiteX42" fmla="*/ 210061 w 312180"/>
                <a:gd name="connsiteY42" fmla="*/ 67727 h 126988"/>
                <a:gd name="connsiteX43" fmla="*/ 210061 w 312180"/>
                <a:gd name="connsiteY43" fmla="*/ 67727 h 126988"/>
                <a:gd name="connsiteX44" fmla="*/ 265089 w 312180"/>
                <a:gd name="connsiteY44" fmla="*/ 47092 h 126988"/>
                <a:gd name="connsiteX45" fmla="*/ 283608 w 312180"/>
                <a:gd name="connsiteY45" fmla="*/ 51324 h 126988"/>
                <a:gd name="connsiteX46" fmla="*/ 295778 w 312180"/>
                <a:gd name="connsiteY46" fmla="*/ 63494 h 126988"/>
                <a:gd name="connsiteX47" fmla="*/ 164027 w 312180"/>
                <a:gd name="connsiteY47" fmla="*/ 115877 h 12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12180" h="126988">
                  <a:moveTo>
                    <a:pt x="311122" y="61378"/>
                  </a:moveTo>
                  <a:lnTo>
                    <a:pt x="292074" y="42330"/>
                  </a:lnTo>
                  <a:cubicBezTo>
                    <a:pt x="283608" y="33864"/>
                    <a:pt x="270909" y="31218"/>
                    <a:pt x="259797" y="35451"/>
                  </a:cubicBezTo>
                  <a:lnTo>
                    <a:pt x="209002" y="54500"/>
                  </a:lnTo>
                  <a:lnTo>
                    <a:pt x="193657" y="37567"/>
                  </a:lnTo>
                  <a:cubicBezTo>
                    <a:pt x="188896" y="32276"/>
                    <a:pt x="182017" y="28573"/>
                    <a:pt x="175138" y="28044"/>
                  </a:cubicBezTo>
                  <a:lnTo>
                    <a:pt x="71960" y="15874"/>
                  </a:lnTo>
                  <a:lnTo>
                    <a:pt x="73019" y="7408"/>
                  </a:lnTo>
                  <a:cubicBezTo>
                    <a:pt x="73548" y="5291"/>
                    <a:pt x="72489" y="3704"/>
                    <a:pt x="71431" y="2117"/>
                  </a:cubicBezTo>
                  <a:cubicBezTo>
                    <a:pt x="70373" y="529"/>
                    <a:pt x="68256" y="0"/>
                    <a:pt x="66669" y="0"/>
                  </a:cubicBezTo>
                  <a:lnTo>
                    <a:pt x="6349" y="0"/>
                  </a:lnTo>
                  <a:cubicBezTo>
                    <a:pt x="2646" y="0"/>
                    <a:pt x="0" y="2646"/>
                    <a:pt x="0" y="6349"/>
                  </a:cubicBezTo>
                  <a:lnTo>
                    <a:pt x="0" y="111115"/>
                  </a:lnTo>
                  <a:cubicBezTo>
                    <a:pt x="0" y="114819"/>
                    <a:pt x="2646" y="117464"/>
                    <a:pt x="6349" y="117464"/>
                  </a:cubicBezTo>
                  <a:lnTo>
                    <a:pt x="51854" y="117464"/>
                  </a:lnTo>
                  <a:cubicBezTo>
                    <a:pt x="55029" y="117464"/>
                    <a:pt x="57674" y="115348"/>
                    <a:pt x="58203" y="112173"/>
                  </a:cubicBezTo>
                  <a:lnTo>
                    <a:pt x="59261" y="105295"/>
                  </a:lnTo>
                  <a:lnTo>
                    <a:pt x="144979" y="129634"/>
                  </a:lnTo>
                  <a:cubicBezTo>
                    <a:pt x="148153" y="130692"/>
                    <a:pt x="151858" y="131222"/>
                    <a:pt x="155032" y="131222"/>
                  </a:cubicBezTo>
                  <a:cubicBezTo>
                    <a:pt x="159794" y="131222"/>
                    <a:pt x="164556" y="130163"/>
                    <a:pt x="168789" y="128576"/>
                  </a:cubicBezTo>
                  <a:lnTo>
                    <a:pt x="309006" y="72489"/>
                  </a:lnTo>
                  <a:cubicBezTo>
                    <a:pt x="311122" y="71431"/>
                    <a:pt x="312709" y="69843"/>
                    <a:pt x="312709" y="67727"/>
                  </a:cubicBezTo>
                  <a:cubicBezTo>
                    <a:pt x="313239" y="65082"/>
                    <a:pt x="312709" y="62965"/>
                    <a:pt x="311122" y="61378"/>
                  </a:cubicBezTo>
                  <a:close/>
                  <a:moveTo>
                    <a:pt x="12699" y="104236"/>
                  </a:moveTo>
                  <a:lnTo>
                    <a:pt x="12699" y="12170"/>
                  </a:lnTo>
                  <a:lnTo>
                    <a:pt x="59261" y="12170"/>
                  </a:lnTo>
                  <a:lnTo>
                    <a:pt x="46033" y="104236"/>
                  </a:lnTo>
                  <a:lnTo>
                    <a:pt x="12699" y="104236"/>
                  </a:lnTo>
                  <a:close/>
                  <a:moveTo>
                    <a:pt x="164027" y="115877"/>
                  </a:moveTo>
                  <a:cubicBezTo>
                    <a:pt x="159265" y="117994"/>
                    <a:pt x="153445" y="117994"/>
                    <a:pt x="148153" y="116935"/>
                  </a:cubicBezTo>
                  <a:lnTo>
                    <a:pt x="60849" y="92067"/>
                  </a:lnTo>
                  <a:lnTo>
                    <a:pt x="69844" y="28573"/>
                  </a:lnTo>
                  <a:lnTo>
                    <a:pt x="173551" y="40742"/>
                  </a:lnTo>
                  <a:cubicBezTo>
                    <a:pt x="177784" y="41272"/>
                    <a:pt x="181488" y="42859"/>
                    <a:pt x="184134" y="46033"/>
                  </a:cubicBezTo>
                  <a:lnTo>
                    <a:pt x="196303" y="59261"/>
                  </a:lnTo>
                  <a:lnTo>
                    <a:pt x="165086" y="70902"/>
                  </a:lnTo>
                  <a:cubicBezTo>
                    <a:pt x="159794" y="73019"/>
                    <a:pt x="153974" y="73019"/>
                    <a:pt x="148682" y="71431"/>
                  </a:cubicBezTo>
                  <a:lnTo>
                    <a:pt x="114290" y="59791"/>
                  </a:lnTo>
                  <a:cubicBezTo>
                    <a:pt x="111115" y="58732"/>
                    <a:pt x="107411" y="60320"/>
                    <a:pt x="106353" y="64023"/>
                  </a:cubicBezTo>
                  <a:cubicBezTo>
                    <a:pt x="105295" y="67198"/>
                    <a:pt x="106882" y="70902"/>
                    <a:pt x="110586" y="71960"/>
                  </a:cubicBezTo>
                  <a:lnTo>
                    <a:pt x="144979" y="83601"/>
                  </a:lnTo>
                  <a:cubicBezTo>
                    <a:pt x="152916" y="86247"/>
                    <a:pt x="161910" y="86247"/>
                    <a:pt x="169847" y="83071"/>
                  </a:cubicBezTo>
                  <a:lnTo>
                    <a:pt x="210061" y="67727"/>
                  </a:lnTo>
                  <a:cubicBezTo>
                    <a:pt x="210061" y="67727"/>
                    <a:pt x="210061" y="67727"/>
                    <a:pt x="210061" y="67727"/>
                  </a:cubicBezTo>
                  <a:lnTo>
                    <a:pt x="265089" y="47092"/>
                  </a:lnTo>
                  <a:cubicBezTo>
                    <a:pt x="271438" y="44446"/>
                    <a:pt x="278846" y="46033"/>
                    <a:pt x="283608" y="51324"/>
                  </a:cubicBezTo>
                  <a:lnTo>
                    <a:pt x="295778" y="63494"/>
                  </a:lnTo>
                  <a:lnTo>
                    <a:pt x="164027" y="115877"/>
                  </a:lnTo>
                  <a:close/>
                </a:path>
              </a:pathLst>
            </a:custGeom>
            <a:solidFill>
              <a:schemeClr val="accent4"/>
            </a:solidFill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4FE8DFA-F5F2-5D4B-ACE4-0293906B9FB0}"/>
                </a:ext>
              </a:extLst>
            </p:cNvPr>
            <p:cNvSpPr/>
            <p:nvPr/>
          </p:nvSpPr>
          <p:spPr>
            <a:xfrm>
              <a:off x="3672493" y="3646344"/>
              <a:ext cx="3834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EAD000"/>
                  </a:solidFill>
                  <a:effectLst/>
                  <a:uLnTx/>
                  <a:uFillTx/>
                  <a:latin typeface="Libre Franklin" pitchFamily="2" charset="77"/>
                  <a:ea typeface="Hiragino Kaku Gothic Std W8" panose="020B0800000000000000" pitchFamily="34" charset="-128"/>
                  <a:cs typeface="+mn-cs"/>
                </a:rPr>
                <a:t>℞</a:t>
              </a:r>
            </a:p>
          </p:txBody>
        </p:sp>
      </p:grpSp>
      <p:sp>
        <p:nvSpPr>
          <p:cNvPr id="32" name="Forma libre 193">
            <a:extLst>
              <a:ext uri="{FF2B5EF4-FFF2-40B4-BE49-F238E27FC236}">
                <a16:creationId xmlns:a16="http://schemas.microsoft.com/office/drawing/2014/main" id="{3F3DDF8E-371F-9A45-ADB6-12F81D027772}"/>
              </a:ext>
            </a:extLst>
          </p:cNvPr>
          <p:cNvSpPr/>
          <p:nvPr/>
        </p:nvSpPr>
        <p:spPr>
          <a:xfrm>
            <a:off x="4898264" y="5174976"/>
            <a:ext cx="882408" cy="684354"/>
          </a:xfrm>
          <a:custGeom>
            <a:avLst/>
            <a:gdLst>
              <a:gd name="connsiteX0" fmla="*/ 732935 w 736745"/>
              <a:gd name="connsiteY0" fmla="*/ 415207 h 571384"/>
              <a:gd name="connsiteX1" fmla="*/ 688476 w 736745"/>
              <a:gd name="connsiteY1" fmla="*/ 370766 h 571384"/>
              <a:gd name="connsiteX2" fmla="*/ 612261 w 736745"/>
              <a:gd name="connsiteY2" fmla="*/ 354259 h 571384"/>
              <a:gd name="connsiteX3" fmla="*/ 492857 w 736745"/>
              <a:gd name="connsiteY3" fmla="*/ 398700 h 571384"/>
              <a:gd name="connsiteX4" fmla="*/ 457290 w 736745"/>
              <a:gd name="connsiteY4" fmla="*/ 358069 h 571384"/>
              <a:gd name="connsiteX5" fmla="*/ 412831 w 736745"/>
              <a:gd name="connsiteY5" fmla="*/ 335213 h 571384"/>
              <a:gd name="connsiteX6" fmla="*/ 170213 w 736745"/>
              <a:gd name="connsiteY6" fmla="*/ 306008 h 571384"/>
              <a:gd name="connsiteX7" fmla="*/ 172754 w 736745"/>
              <a:gd name="connsiteY7" fmla="*/ 285692 h 571384"/>
              <a:gd name="connsiteX8" fmla="*/ 168943 w 736745"/>
              <a:gd name="connsiteY8" fmla="*/ 272995 h 571384"/>
              <a:gd name="connsiteX9" fmla="*/ 157511 w 736745"/>
              <a:gd name="connsiteY9" fmla="*/ 267916 h 571384"/>
              <a:gd name="connsiteX10" fmla="*/ 15243 w 736745"/>
              <a:gd name="connsiteY10" fmla="*/ 267916 h 571384"/>
              <a:gd name="connsiteX11" fmla="*/ 0 w 736745"/>
              <a:gd name="connsiteY11" fmla="*/ 283153 h 571384"/>
              <a:gd name="connsiteX12" fmla="*/ 0 w 736745"/>
              <a:gd name="connsiteY12" fmla="*/ 530753 h 571384"/>
              <a:gd name="connsiteX13" fmla="*/ 15243 w 736745"/>
              <a:gd name="connsiteY13" fmla="*/ 545990 h 571384"/>
              <a:gd name="connsiteX14" fmla="*/ 121944 w 736745"/>
              <a:gd name="connsiteY14" fmla="*/ 545990 h 571384"/>
              <a:gd name="connsiteX15" fmla="*/ 137187 w 736745"/>
              <a:gd name="connsiteY15" fmla="*/ 533292 h 571384"/>
              <a:gd name="connsiteX16" fmla="*/ 139728 w 736745"/>
              <a:gd name="connsiteY16" fmla="*/ 516787 h 571384"/>
              <a:gd name="connsiteX17" fmla="*/ 341697 w 736745"/>
              <a:gd name="connsiteY17" fmla="*/ 573925 h 571384"/>
              <a:gd name="connsiteX18" fmla="*/ 365832 w 736745"/>
              <a:gd name="connsiteY18" fmla="*/ 577733 h 571384"/>
              <a:gd name="connsiteX19" fmla="*/ 398858 w 736745"/>
              <a:gd name="connsiteY19" fmla="*/ 571385 h 571384"/>
              <a:gd name="connsiteX20" fmla="*/ 729124 w 736745"/>
              <a:gd name="connsiteY20" fmla="*/ 439331 h 571384"/>
              <a:gd name="connsiteX21" fmla="*/ 738017 w 736745"/>
              <a:gd name="connsiteY21" fmla="*/ 427905 h 571384"/>
              <a:gd name="connsiteX22" fmla="*/ 732935 w 736745"/>
              <a:gd name="connsiteY22" fmla="*/ 415207 h 571384"/>
              <a:gd name="connsiteX23" fmla="*/ 29216 w 736745"/>
              <a:gd name="connsiteY23" fmla="*/ 516787 h 571384"/>
              <a:gd name="connsiteX24" fmla="*/ 29216 w 736745"/>
              <a:gd name="connsiteY24" fmla="*/ 299659 h 571384"/>
              <a:gd name="connsiteX25" fmla="*/ 138457 w 736745"/>
              <a:gd name="connsiteY25" fmla="*/ 299659 h 571384"/>
              <a:gd name="connsiteX26" fmla="*/ 107971 w 736745"/>
              <a:gd name="connsiteY26" fmla="*/ 516787 h 571384"/>
              <a:gd name="connsiteX27" fmla="*/ 29216 w 736745"/>
              <a:gd name="connsiteY27" fmla="*/ 516787 h 571384"/>
              <a:gd name="connsiteX28" fmla="*/ 386156 w 736745"/>
              <a:gd name="connsiteY28" fmla="*/ 543451 h 571384"/>
              <a:gd name="connsiteX29" fmla="*/ 349319 w 736745"/>
              <a:gd name="connsiteY29" fmla="*/ 545990 h 571384"/>
              <a:gd name="connsiteX30" fmla="*/ 143538 w 736745"/>
              <a:gd name="connsiteY30" fmla="*/ 487582 h 571384"/>
              <a:gd name="connsiteX31" fmla="*/ 165133 w 736745"/>
              <a:gd name="connsiteY31" fmla="*/ 337751 h 571384"/>
              <a:gd name="connsiteX32" fmla="*/ 409021 w 736745"/>
              <a:gd name="connsiteY32" fmla="*/ 366956 h 571384"/>
              <a:gd name="connsiteX33" fmla="*/ 433156 w 736745"/>
              <a:gd name="connsiteY33" fmla="*/ 379654 h 571384"/>
              <a:gd name="connsiteX34" fmla="*/ 461101 w 736745"/>
              <a:gd name="connsiteY34" fmla="*/ 411397 h 571384"/>
              <a:gd name="connsiteX35" fmla="*/ 387427 w 736745"/>
              <a:gd name="connsiteY35" fmla="*/ 439331 h 571384"/>
              <a:gd name="connsiteX36" fmla="*/ 349319 w 736745"/>
              <a:gd name="connsiteY36" fmla="*/ 440602 h 571384"/>
              <a:gd name="connsiteX37" fmla="*/ 268023 w 736745"/>
              <a:gd name="connsiteY37" fmla="*/ 413936 h 571384"/>
              <a:gd name="connsiteX38" fmla="*/ 248969 w 736745"/>
              <a:gd name="connsiteY38" fmla="*/ 424095 h 571384"/>
              <a:gd name="connsiteX39" fmla="*/ 259131 w 736745"/>
              <a:gd name="connsiteY39" fmla="*/ 443141 h 571384"/>
              <a:gd name="connsiteX40" fmla="*/ 340427 w 736745"/>
              <a:gd name="connsiteY40" fmla="*/ 469805 h 571384"/>
              <a:gd name="connsiteX41" fmla="*/ 398858 w 736745"/>
              <a:gd name="connsiteY41" fmla="*/ 468536 h 571384"/>
              <a:gd name="connsiteX42" fmla="*/ 494127 w 736745"/>
              <a:gd name="connsiteY42" fmla="*/ 432982 h 571384"/>
              <a:gd name="connsiteX43" fmla="*/ 494127 w 736745"/>
              <a:gd name="connsiteY43" fmla="*/ 432982 h 571384"/>
              <a:gd name="connsiteX44" fmla="*/ 623694 w 736745"/>
              <a:gd name="connsiteY44" fmla="*/ 384733 h 571384"/>
              <a:gd name="connsiteX45" fmla="*/ 668153 w 736745"/>
              <a:gd name="connsiteY45" fmla="*/ 394890 h 571384"/>
              <a:gd name="connsiteX46" fmla="*/ 696098 w 736745"/>
              <a:gd name="connsiteY46" fmla="*/ 422825 h 571384"/>
              <a:gd name="connsiteX47" fmla="*/ 386156 w 736745"/>
              <a:gd name="connsiteY47" fmla="*/ 543451 h 571384"/>
              <a:gd name="connsiteX48" fmla="*/ 503020 w 736745"/>
              <a:gd name="connsiteY48" fmla="*/ 350449 h 571384"/>
              <a:gd name="connsiteX49" fmla="*/ 678314 w 736745"/>
              <a:gd name="connsiteY49" fmla="*/ 175225 h 571384"/>
              <a:gd name="connsiteX50" fmla="*/ 503020 w 736745"/>
              <a:gd name="connsiteY50" fmla="*/ 0 h 571384"/>
              <a:gd name="connsiteX51" fmla="*/ 327725 w 736745"/>
              <a:gd name="connsiteY51" fmla="*/ 175225 h 571384"/>
              <a:gd name="connsiteX52" fmla="*/ 503020 w 736745"/>
              <a:gd name="connsiteY52" fmla="*/ 350449 h 571384"/>
              <a:gd name="connsiteX53" fmla="*/ 503020 w 736745"/>
              <a:gd name="connsiteY53" fmla="*/ 30474 h 571384"/>
              <a:gd name="connsiteX54" fmla="*/ 647827 w 736745"/>
              <a:gd name="connsiteY54" fmla="*/ 175225 h 571384"/>
              <a:gd name="connsiteX55" fmla="*/ 503020 w 736745"/>
              <a:gd name="connsiteY55" fmla="*/ 319976 h 571384"/>
              <a:gd name="connsiteX56" fmla="*/ 358211 w 736745"/>
              <a:gd name="connsiteY56" fmla="*/ 175225 h 571384"/>
              <a:gd name="connsiteX57" fmla="*/ 503020 w 736745"/>
              <a:gd name="connsiteY57" fmla="*/ 30474 h 571384"/>
              <a:gd name="connsiteX58" fmla="*/ 618613 w 736745"/>
              <a:gd name="connsiteY58" fmla="*/ 194271 h 571384"/>
              <a:gd name="connsiteX59" fmla="*/ 387427 w 736745"/>
              <a:gd name="connsiteY59" fmla="*/ 194271 h 571384"/>
              <a:gd name="connsiteX60" fmla="*/ 372184 w 736745"/>
              <a:gd name="connsiteY60" fmla="*/ 179034 h 571384"/>
              <a:gd name="connsiteX61" fmla="*/ 387427 w 736745"/>
              <a:gd name="connsiteY61" fmla="*/ 163797 h 571384"/>
              <a:gd name="connsiteX62" fmla="*/ 618613 w 736745"/>
              <a:gd name="connsiteY62" fmla="*/ 163797 h 571384"/>
              <a:gd name="connsiteX63" fmla="*/ 633855 w 736745"/>
              <a:gd name="connsiteY63" fmla="*/ 179034 h 571384"/>
              <a:gd name="connsiteX64" fmla="*/ 618613 w 736745"/>
              <a:gd name="connsiteY64" fmla="*/ 194271 h 571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736745" h="571384">
                <a:moveTo>
                  <a:pt x="732935" y="415207"/>
                </a:moveTo>
                <a:lnTo>
                  <a:pt x="688476" y="370766"/>
                </a:lnTo>
                <a:cubicBezTo>
                  <a:pt x="668153" y="350449"/>
                  <a:pt x="638936" y="344100"/>
                  <a:pt x="612261" y="354259"/>
                </a:cubicBezTo>
                <a:lnTo>
                  <a:pt x="492857" y="398700"/>
                </a:lnTo>
                <a:lnTo>
                  <a:pt x="457290" y="358069"/>
                </a:lnTo>
                <a:cubicBezTo>
                  <a:pt x="445859" y="345371"/>
                  <a:pt x="430615" y="336482"/>
                  <a:pt x="412831" y="335213"/>
                </a:cubicBezTo>
                <a:lnTo>
                  <a:pt x="170213" y="306008"/>
                </a:lnTo>
                <a:lnTo>
                  <a:pt x="172754" y="285692"/>
                </a:lnTo>
                <a:cubicBezTo>
                  <a:pt x="172754" y="281884"/>
                  <a:pt x="171484" y="276805"/>
                  <a:pt x="168943" y="272995"/>
                </a:cubicBezTo>
                <a:cubicBezTo>
                  <a:pt x="166403" y="269187"/>
                  <a:pt x="161322" y="267916"/>
                  <a:pt x="157511" y="267916"/>
                </a:cubicBezTo>
                <a:lnTo>
                  <a:pt x="15243" y="267916"/>
                </a:lnTo>
                <a:cubicBezTo>
                  <a:pt x="6351" y="267916"/>
                  <a:pt x="0" y="274264"/>
                  <a:pt x="0" y="283153"/>
                </a:cubicBezTo>
                <a:lnTo>
                  <a:pt x="0" y="530753"/>
                </a:lnTo>
                <a:cubicBezTo>
                  <a:pt x="0" y="539641"/>
                  <a:pt x="6351" y="545990"/>
                  <a:pt x="15243" y="545990"/>
                </a:cubicBezTo>
                <a:lnTo>
                  <a:pt x="121944" y="545990"/>
                </a:lnTo>
                <a:cubicBezTo>
                  <a:pt x="129566" y="545990"/>
                  <a:pt x="135917" y="540910"/>
                  <a:pt x="137187" y="533292"/>
                </a:cubicBezTo>
                <a:lnTo>
                  <a:pt x="139728" y="516787"/>
                </a:lnTo>
                <a:lnTo>
                  <a:pt x="341697" y="573925"/>
                </a:lnTo>
                <a:cubicBezTo>
                  <a:pt x="349319" y="576464"/>
                  <a:pt x="358211" y="577733"/>
                  <a:pt x="365832" y="577733"/>
                </a:cubicBezTo>
                <a:cubicBezTo>
                  <a:pt x="377265" y="577733"/>
                  <a:pt x="388697" y="575194"/>
                  <a:pt x="398858" y="571385"/>
                </a:cubicBezTo>
                <a:lnTo>
                  <a:pt x="729124" y="439331"/>
                </a:lnTo>
                <a:cubicBezTo>
                  <a:pt x="734205" y="436792"/>
                  <a:pt x="736745" y="432982"/>
                  <a:pt x="738017" y="427905"/>
                </a:cubicBezTo>
                <a:cubicBezTo>
                  <a:pt x="738017" y="424095"/>
                  <a:pt x="735475" y="419015"/>
                  <a:pt x="732935" y="415207"/>
                </a:cubicBezTo>
                <a:close/>
                <a:moveTo>
                  <a:pt x="29216" y="516787"/>
                </a:moveTo>
                <a:lnTo>
                  <a:pt x="29216" y="299659"/>
                </a:lnTo>
                <a:lnTo>
                  <a:pt x="138457" y="299659"/>
                </a:lnTo>
                <a:lnTo>
                  <a:pt x="107971" y="516787"/>
                </a:lnTo>
                <a:lnTo>
                  <a:pt x="29216" y="516787"/>
                </a:lnTo>
                <a:close/>
                <a:moveTo>
                  <a:pt x="386156" y="543451"/>
                </a:moveTo>
                <a:cubicBezTo>
                  <a:pt x="374724" y="548530"/>
                  <a:pt x="360751" y="548530"/>
                  <a:pt x="349319" y="545990"/>
                </a:cubicBezTo>
                <a:lnTo>
                  <a:pt x="143538" y="487582"/>
                </a:lnTo>
                <a:lnTo>
                  <a:pt x="165133" y="337751"/>
                </a:lnTo>
                <a:lnTo>
                  <a:pt x="409021" y="366956"/>
                </a:lnTo>
                <a:cubicBezTo>
                  <a:pt x="417912" y="368226"/>
                  <a:pt x="426805" y="372035"/>
                  <a:pt x="433156" y="379654"/>
                </a:cubicBezTo>
                <a:lnTo>
                  <a:pt x="461101" y="411397"/>
                </a:lnTo>
                <a:lnTo>
                  <a:pt x="387427" y="439331"/>
                </a:lnTo>
                <a:cubicBezTo>
                  <a:pt x="374724" y="444410"/>
                  <a:pt x="362022" y="444410"/>
                  <a:pt x="349319" y="440602"/>
                </a:cubicBezTo>
                <a:lnTo>
                  <a:pt x="268023" y="413936"/>
                </a:lnTo>
                <a:cubicBezTo>
                  <a:pt x="260402" y="411397"/>
                  <a:pt x="251510" y="415207"/>
                  <a:pt x="248969" y="424095"/>
                </a:cubicBezTo>
                <a:cubicBezTo>
                  <a:pt x="246428" y="431713"/>
                  <a:pt x="250240" y="440602"/>
                  <a:pt x="259131" y="443141"/>
                </a:cubicBezTo>
                <a:lnTo>
                  <a:pt x="340427" y="469805"/>
                </a:lnTo>
                <a:cubicBezTo>
                  <a:pt x="359481" y="476154"/>
                  <a:pt x="379805" y="476154"/>
                  <a:pt x="398858" y="468536"/>
                </a:cubicBezTo>
                <a:lnTo>
                  <a:pt x="494127" y="432982"/>
                </a:lnTo>
                <a:cubicBezTo>
                  <a:pt x="494127" y="432982"/>
                  <a:pt x="494127" y="432982"/>
                  <a:pt x="494127" y="432982"/>
                </a:cubicBezTo>
                <a:lnTo>
                  <a:pt x="623694" y="384733"/>
                </a:lnTo>
                <a:cubicBezTo>
                  <a:pt x="638936" y="378384"/>
                  <a:pt x="656720" y="382192"/>
                  <a:pt x="668153" y="394890"/>
                </a:cubicBezTo>
                <a:lnTo>
                  <a:pt x="696098" y="422825"/>
                </a:lnTo>
                <a:lnTo>
                  <a:pt x="386156" y="543451"/>
                </a:lnTo>
                <a:close/>
                <a:moveTo>
                  <a:pt x="503020" y="350449"/>
                </a:moveTo>
                <a:cubicBezTo>
                  <a:pt x="599559" y="350449"/>
                  <a:pt x="678314" y="271725"/>
                  <a:pt x="678314" y="175225"/>
                </a:cubicBezTo>
                <a:cubicBezTo>
                  <a:pt x="678314" y="78725"/>
                  <a:pt x="599559" y="0"/>
                  <a:pt x="503020" y="0"/>
                </a:cubicBezTo>
                <a:cubicBezTo>
                  <a:pt x="406480" y="0"/>
                  <a:pt x="327725" y="78725"/>
                  <a:pt x="327725" y="175225"/>
                </a:cubicBezTo>
                <a:cubicBezTo>
                  <a:pt x="327725" y="271725"/>
                  <a:pt x="406480" y="350449"/>
                  <a:pt x="503020" y="350449"/>
                </a:cubicBezTo>
                <a:close/>
                <a:moveTo>
                  <a:pt x="503020" y="30474"/>
                </a:moveTo>
                <a:cubicBezTo>
                  <a:pt x="583045" y="30474"/>
                  <a:pt x="647827" y="95231"/>
                  <a:pt x="647827" y="175225"/>
                </a:cubicBezTo>
                <a:cubicBezTo>
                  <a:pt x="647827" y="255218"/>
                  <a:pt x="583045" y="319976"/>
                  <a:pt x="503020" y="319976"/>
                </a:cubicBezTo>
                <a:cubicBezTo>
                  <a:pt x="422994" y="319976"/>
                  <a:pt x="358211" y="255218"/>
                  <a:pt x="358211" y="175225"/>
                </a:cubicBezTo>
                <a:cubicBezTo>
                  <a:pt x="358211" y="95231"/>
                  <a:pt x="422994" y="30474"/>
                  <a:pt x="503020" y="30474"/>
                </a:cubicBezTo>
                <a:close/>
                <a:moveTo>
                  <a:pt x="618613" y="194271"/>
                </a:moveTo>
                <a:lnTo>
                  <a:pt x="387427" y="194271"/>
                </a:lnTo>
                <a:cubicBezTo>
                  <a:pt x="378535" y="194271"/>
                  <a:pt x="372184" y="187923"/>
                  <a:pt x="372184" y="179034"/>
                </a:cubicBezTo>
                <a:cubicBezTo>
                  <a:pt x="372184" y="170146"/>
                  <a:pt x="378535" y="163797"/>
                  <a:pt x="387427" y="163797"/>
                </a:cubicBezTo>
                <a:lnTo>
                  <a:pt x="618613" y="163797"/>
                </a:lnTo>
                <a:cubicBezTo>
                  <a:pt x="627504" y="163797"/>
                  <a:pt x="633855" y="170146"/>
                  <a:pt x="633855" y="179034"/>
                </a:cubicBezTo>
                <a:cubicBezTo>
                  <a:pt x="633855" y="187923"/>
                  <a:pt x="626234" y="194271"/>
                  <a:pt x="618613" y="194271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8569B1E-E292-A744-A561-EDA2C8C393F5}"/>
              </a:ext>
            </a:extLst>
          </p:cNvPr>
          <p:cNvGraphicFramePr>
            <a:graphicFrameLocks noGrp="1"/>
          </p:cNvGraphicFramePr>
          <p:nvPr/>
        </p:nvGraphicFramePr>
        <p:xfrm>
          <a:off x="7737458" y="2848661"/>
          <a:ext cx="3836760" cy="497205"/>
        </p:xfrm>
        <a:graphic>
          <a:graphicData uri="http://schemas.openxmlformats.org/drawingml/2006/table">
            <a:tbl>
              <a:tblPr/>
              <a:tblGrid>
                <a:gridCol w="1918380">
                  <a:extLst>
                    <a:ext uri="{9D8B030D-6E8A-4147-A177-3AD203B41FA5}">
                      <a16:colId xmlns:a16="http://schemas.microsoft.com/office/drawing/2014/main" val="2976211407"/>
                    </a:ext>
                  </a:extLst>
                </a:gridCol>
                <a:gridCol w="1918380">
                  <a:extLst>
                    <a:ext uri="{9D8B030D-6E8A-4147-A177-3AD203B41FA5}">
                      <a16:colId xmlns:a16="http://schemas.microsoft.com/office/drawing/2014/main" val="222023763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Physician Assistant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Nurse </a:t>
                      </a:r>
                      <a:br>
                        <a:rPr lang="en-US" sz="1600" b="1" i="0" u="none" strike="noStrike">
                          <a:solidFill>
                            <a:srgbClr val="EAD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="1" i="0" u="none" strike="noStrike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Practitioner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7728828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ED150469-DF55-164E-BAC5-E248EC8F9AB9}"/>
              </a:ext>
            </a:extLst>
          </p:cNvPr>
          <p:cNvSpPr txBox="1"/>
          <p:nvPr/>
        </p:nvSpPr>
        <p:spPr>
          <a:xfrm>
            <a:off x="1013615" y="3649402"/>
            <a:ext cx="14350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EAD000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39%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4069CB-7F9B-5643-A9CE-EFFB81F7E0C9}"/>
              </a:ext>
            </a:extLst>
          </p:cNvPr>
          <p:cNvSpPr txBox="1"/>
          <p:nvPr/>
        </p:nvSpPr>
        <p:spPr>
          <a:xfrm>
            <a:off x="1013615" y="5091842"/>
            <a:ext cx="1483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EAD000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58%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A5B864-2C29-FE4F-A87A-97890AB90277}"/>
              </a:ext>
            </a:extLst>
          </p:cNvPr>
          <p:cNvSpPr txBox="1"/>
          <p:nvPr/>
        </p:nvSpPr>
        <p:spPr>
          <a:xfrm>
            <a:off x="2905601" y="3649402"/>
            <a:ext cx="13292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EAD000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14%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637B49-3A85-D24B-B857-6F7C413BD6FC}"/>
              </a:ext>
            </a:extLst>
          </p:cNvPr>
          <p:cNvSpPr txBox="1"/>
          <p:nvPr/>
        </p:nvSpPr>
        <p:spPr>
          <a:xfrm>
            <a:off x="2905601" y="5091842"/>
            <a:ext cx="14622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EAD000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25%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DEBBECE-DC8C-AD4C-94A3-0F7B9D0AA60E}"/>
              </a:ext>
            </a:extLst>
          </p:cNvPr>
          <p:cNvSpPr txBox="1"/>
          <p:nvPr/>
        </p:nvSpPr>
        <p:spPr>
          <a:xfrm>
            <a:off x="8042587" y="3649402"/>
            <a:ext cx="13676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EAD000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21%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B78FF32-EFE8-DA41-83DB-AE8769F4D7D6}"/>
              </a:ext>
            </a:extLst>
          </p:cNvPr>
          <p:cNvSpPr txBox="1"/>
          <p:nvPr/>
        </p:nvSpPr>
        <p:spPr>
          <a:xfrm>
            <a:off x="8198880" y="5091842"/>
            <a:ext cx="10631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EAD000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3%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ECD59E8-C0BF-1248-9E0F-D371DFD23FA5}"/>
              </a:ext>
            </a:extLst>
          </p:cNvPr>
          <p:cNvSpPr txBox="1"/>
          <p:nvPr/>
        </p:nvSpPr>
        <p:spPr>
          <a:xfrm>
            <a:off x="9923427" y="3649402"/>
            <a:ext cx="13676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EAD000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12%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21653AB-FA14-7A49-9F48-0704569A3216}"/>
              </a:ext>
            </a:extLst>
          </p:cNvPr>
          <p:cNvSpPr txBox="1"/>
          <p:nvPr/>
        </p:nvSpPr>
        <p:spPr>
          <a:xfrm>
            <a:off x="10079720" y="5091842"/>
            <a:ext cx="10390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EAD000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2%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A37A1534-2205-FD45-B77B-001E7C43B41B}"/>
              </a:ext>
            </a:extLst>
          </p:cNvPr>
          <p:cNvSpPr/>
          <p:nvPr/>
        </p:nvSpPr>
        <p:spPr>
          <a:xfrm>
            <a:off x="886075" y="5061535"/>
            <a:ext cx="6507184" cy="89255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FCDD7CB0-6C69-5047-A48B-133CF94AC3B1}"/>
              </a:ext>
            </a:extLst>
          </p:cNvPr>
          <p:cNvSpPr/>
          <p:nvPr/>
        </p:nvSpPr>
        <p:spPr>
          <a:xfrm>
            <a:off x="4638907" y="3523845"/>
            <a:ext cx="6665683" cy="108240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C79584F4-D002-0B4B-998B-9DEDA0C758C4}"/>
              </a:ext>
            </a:extLst>
          </p:cNvPr>
          <p:cNvGraphicFramePr>
            <a:graphicFrameLocks noGrp="1"/>
          </p:cNvGraphicFramePr>
          <p:nvPr/>
        </p:nvGraphicFramePr>
        <p:xfrm>
          <a:off x="689901" y="2848661"/>
          <a:ext cx="3836760" cy="497205"/>
        </p:xfrm>
        <a:graphic>
          <a:graphicData uri="http://schemas.openxmlformats.org/drawingml/2006/table">
            <a:tbl>
              <a:tblPr/>
              <a:tblGrid>
                <a:gridCol w="1918380">
                  <a:extLst>
                    <a:ext uri="{9D8B030D-6E8A-4147-A177-3AD203B41FA5}">
                      <a16:colId xmlns:a16="http://schemas.microsoft.com/office/drawing/2014/main" val="1469912960"/>
                    </a:ext>
                  </a:extLst>
                </a:gridCol>
                <a:gridCol w="1918380">
                  <a:extLst>
                    <a:ext uri="{9D8B030D-6E8A-4147-A177-3AD203B41FA5}">
                      <a16:colId xmlns:a16="http://schemas.microsoft.com/office/drawing/2014/main" val="2845999737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Physician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Patient’s</a:t>
                      </a:r>
                      <a:br>
                        <a:rPr lang="en-US" sz="1600" b="1" i="0" u="none" strike="noStrike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="1" i="0" u="none" strike="noStrike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Insurance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7728828"/>
                  </a:ext>
                </a:extLst>
              </a:tr>
            </a:tbl>
          </a:graphicData>
        </a:graphic>
      </p:graphicFrame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BFDB3913-3A94-BBBB-949E-FFC18F766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53" y="6172923"/>
            <a:ext cx="1316488" cy="658244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A5AAB68-EB52-9413-BF2C-FA7831368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620" y="6331885"/>
            <a:ext cx="1397986" cy="455742"/>
          </a:xfrm>
          <a:prstGeom prst="rect">
            <a:avLst/>
          </a:prstGeom>
        </p:spPr>
      </p:pic>
      <p:sp>
        <p:nvSpPr>
          <p:cNvPr id="6" name="Plus 22">
            <a:extLst>
              <a:ext uri="{FF2B5EF4-FFF2-40B4-BE49-F238E27FC236}">
                <a16:creationId xmlns:a16="http://schemas.microsoft.com/office/drawing/2014/main" id="{ABDDAE04-F468-7AF9-F4FC-816EE2068075}"/>
              </a:ext>
            </a:extLst>
          </p:cNvPr>
          <p:cNvSpPr>
            <a:spLocks noChangeAspect="1"/>
          </p:cNvSpPr>
          <p:nvPr/>
        </p:nvSpPr>
        <p:spPr>
          <a:xfrm>
            <a:off x="1534119" y="6463961"/>
            <a:ext cx="182880" cy="182880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11E6615-69EA-DB48-A4BC-E52FB7650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Opinions </a:t>
            </a:r>
            <a:r>
              <a:rPr lang="en-US" b="1">
                <a:ea typeface="+mn-lt"/>
                <a:cs typeface="+mn-lt"/>
              </a:rPr>
              <a:t>Differ </a:t>
            </a:r>
            <a:r>
              <a:rPr lang="en-US" b="1"/>
              <a:t>Greatly Based on Rx Influence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1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2ED88F-4323-8242-ACEE-B797DAE0D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53" y="6172923"/>
            <a:ext cx="1316488" cy="6582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5E38D4-DDAB-5641-838D-E0EE49631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620" y="6331885"/>
            <a:ext cx="1397986" cy="455742"/>
          </a:xfrm>
          <a:prstGeom prst="rect">
            <a:avLst/>
          </a:prstGeom>
        </p:spPr>
      </p:pic>
      <p:sp>
        <p:nvSpPr>
          <p:cNvPr id="7" name="Plus 6">
            <a:extLst>
              <a:ext uri="{FF2B5EF4-FFF2-40B4-BE49-F238E27FC236}">
                <a16:creationId xmlns:a16="http://schemas.microsoft.com/office/drawing/2014/main" id="{5C89DE18-EE13-0040-A7C7-DAB2259AACB5}"/>
              </a:ext>
            </a:extLst>
          </p:cNvPr>
          <p:cNvSpPr>
            <a:spLocks noChangeAspect="1"/>
          </p:cNvSpPr>
          <p:nvPr/>
        </p:nvSpPr>
        <p:spPr>
          <a:xfrm>
            <a:off x="1534119" y="6463961"/>
            <a:ext cx="182880" cy="182880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20054C-C750-E24E-83AB-5CAEA60BC4A6}"/>
              </a:ext>
            </a:extLst>
          </p:cNvPr>
          <p:cNvSpPr txBox="1"/>
          <p:nvPr/>
        </p:nvSpPr>
        <p:spPr>
          <a:xfrm>
            <a:off x="2575955" y="2005905"/>
            <a:ext cx="7032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25C6E3">
                    <a:lumMod val="50000"/>
                  </a:srgbClr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 Most Important Factors When Deciding What to Rx/Fill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5C6E3">
                    <a:lumMod val="50000"/>
                  </a:srgbClr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(% ranked 1st)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C21A6F-A9A5-3F41-8805-4FC6D1D7D75E}"/>
              </a:ext>
            </a:extLst>
          </p:cNvPr>
          <p:cNvSpPr txBox="1"/>
          <p:nvPr/>
        </p:nvSpPr>
        <p:spPr>
          <a:xfrm>
            <a:off x="2280799" y="2801219"/>
            <a:ext cx="14927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FF4A01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46%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92BC67-9835-384A-A646-C80BFED80D0C}"/>
              </a:ext>
            </a:extLst>
          </p:cNvPr>
          <p:cNvSpPr txBox="1"/>
          <p:nvPr/>
        </p:nvSpPr>
        <p:spPr>
          <a:xfrm>
            <a:off x="5472870" y="2801219"/>
            <a:ext cx="14302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FF4A01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27%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D4CF41-5D96-9143-BBF8-151E35C007B3}"/>
              </a:ext>
            </a:extLst>
          </p:cNvPr>
          <p:cNvSpPr txBox="1"/>
          <p:nvPr/>
        </p:nvSpPr>
        <p:spPr>
          <a:xfrm>
            <a:off x="8674777" y="2801219"/>
            <a:ext cx="13532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FF4A01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17%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0326D17-87F4-0D46-9BCE-362CB147C515}"/>
              </a:ext>
            </a:extLst>
          </p:cNvPr>
          <p:cNvGrpSpPr/>
          <p:nvPr/>
        </p:nvGrpSpPr>
        <p:grpSpPr>
          <a:xfrm>
            <a:off x="2147675" y="4542501"/>
            <a:ext cx="1539421" cy="649346"/>
            <a:chOff x="2147675" y="4542501"/>
            <a:chExt cx="1539421" cy="649346"/>
          </a:xfrm>
        </p:grpSpPr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B2C28EF5-CA9D-FA4E-9A73-33C0DFC88ED8}"/>
                </a:ext>
              </a:extLst>
            </p:cNvPr>
            <p:cNvSpPr/>
            <p:nvPr/>
          </p:nvSpPr>
          <p:spPr>
            <a:xfrm rot="10800000">
              <a:off x="2772696" y="4542502"/>
              <a:ext cx="914400" cy="649345"/>
            </a:xfrm>
            <a:prstGeom prst="trapezoid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631B22-72AD-0C4F-A71E-6C6EF8E7F243}"/>
                </a:ext>
              </a:extLst>
            </p:cNvPr>
            <p:cNvSpPr/>
            <p:nvPr/>
          </p:nvSpPr>
          <p:spPr>
            <a:xfrm>
              <a:off x="2147675" y="4542501"/>
              <a:ext cx="922964" cy="6493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FFCDF1D-5BA6-7748-939D-5F6613918C48}"/>
              </a:ext>
            </a:extLst>
          </p:cNvPr>
          <p:cNvGrpSpPr/>
          <p:nvPr/>
        </p:nvGrpSpPr>
        <p:grpSpPr>
          <a:xfrm>
            <a:off x="4959902" y="4303411"/>
            <a:ext cx="1480227" cy="953146"/>
            <a:chOff x="4959902" y="4303411"/>
            <a:chExt cx="1480227" cy="953146"/>
          </a:xfrm>
        </p:grpSpPr>
        <p:sp>
          <p:nvSpPr>
            <p:cNvPr id="20" name="Diagonal Stripe 19">
              <a:extLst>
                <a:ext uri="{FF2B5EF4-FFF2-40B4-BE49-F238E27FC236}">
                  <a16:creationId xmlns:a16="http://schemas.microsoft.com/office/drawing/2014/main" id="{1841BBB5-6A38-9645-A173-185CAAD5DCEC}"/>
                </a:ext>
              </a:extLst>
            </p:cNvPr>
            <p:cNvSpPr/>
            <p:nvPr/>
          </p:nvSpPr>
          <p:spPr>
            <a:xfrm rot="13541463">
              <a:off x="5478650" y="4295078"/>
              <a:ext cx="953146" cy="969812"/>
            </a:xfrm>
            <a:prstGeom prst="diagStripe">
              <a:avLst>
                <a:gd name="adj" fmla="val 59053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FF54804-73D1-E04C-9E4A-AC69516EEFC6}"/>
                </a:ext>
              </a:extLst>
            </p:cNvPr>
            <p:cNvSpPr/>
            <p:nvPr/>
          </p:nvSpPr>
          <p:spPr>
            <a:xfrm>
              <a:off x="4959902" y="4783667"/>
              <a:ext cx="914400" cy="2548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D0E768F-9FD3-8248-9B72-40A1F80CB54D}"/>
              </a:ext>
            </a:extLst>
          </p:cNvPr>
          <p:cNvGrpSpPr/>
          <p:nvPr/>
        </p:nvGrpSpPr>
        <p:grpSpPr>
          <a:xfrm>
            <a:off x="8976690" y="4983209"/>
            <a:ext cx="659679" cy="229902"/>
            <a:chOff x="8976690" y="4977798"/>
            <a:chExt cx="653663" cy="22990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4" name="Delay 23">
              <a:extLst>
                <a:ext uri="{FF2B5EF4-FFF2-40B4-BE49-F238E27FC236}">
                  <a16:creationId xmlns:a16="http://schemas.microsoft.com/office/drawing/2014/main" id="{1D002C52-3271-C34F-971F-69BEDA80900F}"/>
                </a:ext>
              </a:extLst>
            </p:cNvPr>
            <p:cNvSpPr/>
            <p:nvPr/>
          </p:nvSpPr>
          <p:spPr>
            <a:xfrm rot="5400000">
              <a:off x="9226094" y="4728394"/>
              <a:ext cx="154856" cy="653663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endParaRPr>
            </a:p>
          </p:txBody>
        </p:sp>
        <p:sp>
          <p:nvSpPr>
            <p:cNvPr id="25" name="Right Triangle 24">
              <a:extLst>
                <a:ext uri="{FF2B5EF4-FFF2-40B4-BE49-F238E27FC236}">
                  <a16:creationId xmlns:a16="http://schemas.microsoft.com/office/drawing/2014/main" id="{C300CF06-4CC3-4149-9656-CD29A618B4AB}"/>
                </a:ext>
              </a:extLst>
            </p:cNvPr>
            <p:cNvSpPr/>
            <p:nvPr/>
          </p:nvSpPr>
          <p:spPr>
            <a:xfrm rot="19149008">
              <a:off x="9215837" y="5037764"/>
              <a:ext cx="199207" cy="16993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endParaRPr>
            </a:p>
          </p:txBody>
        </p:sp>
      </p:grpSp>
      <p:sp>
        <p:nvSpPr>
          <p:cNvPr id="8" name="Forma libre 36">
            <a:extLst>
              <a:ext uri="{FF2B5EF4-FFF2-40B4-BE49-F238E27FC236}">
                <a16:creationId xmlns:a16="http://schemas.microsoft.com/office/drawing/2014/main" id="{38366666-0233-FA42-9EF8-6F2D965DC8AF}"/>
              </a:ext>
            </a:extLst>
          </p:cNvPr>
          <p:cNvSpPr/>
          <p:nvPr/>
        </p:nvSpPr>
        <p:spPr>
          <a:xfrm>
            <a:off x="4945486" y="3755923"/>
            <a:ext cx="2314647" cy="1373097"/>
          </a:xfrm>
          <a:custGeom>
            <a:avLst/>
            <a:gdLst>
              <a:gd name="connsiteX0" fmla="*/ 233871 w 312180"/>
              <a:gd name="connsiteY0" fmla="*/ 133396 h 185191"/>
              <a:gd name="connsiteX1" fmla="*/ 160323 w 312180"/>
              <a:gd name="connsiteY1" fmla="*/ 133396 h 185191"/>
              <a:gd name="connsiteX2" fmla="*/ 146037 w 312180"/>
              <a:gd name="connsiteY2" fmla="*/ 125988 h 185191"/>
              <a:gd name="connsiteX3" fmla="*/ 149741 w 312180"/>
              <a:gd name="connsiteY3" fmla="*/ 100591 h 185191"/>
              <a:gd name="connsiteX4" fmla="*/ 172493 w 312180"/>
              <a:gd name="connsiteY4" fmla="*/ 72018 h 185191"/>
              <a:gd name="connsiteX5" fmla="*/ 172493 w 312180"/>
              <a:gd name="connsiteY5" fmla="*/ 43446 h 185191"/>
              <a:gd name="connsiteX6" fmla="*/ 143920 w 312180"/>
              <a:gd name="connsiteY6" fmla="*/ 43446 h 185191"/>
              <a:gd name="connsiteX7" fmla="*/ 109528 w 312180"/>
              <a:gd name="connsiteY7" fmla="*/ 77838 h 185191"/>
              <a:gd name="connsiteX8" fmla="*/ 103707 w 312180"/>
              <a:gd name="connsiteY8" fmla="*/ 80484 h 185191"/>
              <a:gd name="connsiteX9" fmla="*/ 76722 w 312180"/>
              <a:gd name="connsiteY9" fmla="*/ 86833 h 185191"/>
              <a:gd name="connsiteX10" fmla="*/ 64023 w 312180"/>
              <a:gd name="connsiteY10" fmla="*/ 93712 h 185191"/>
              <a:gd name="connsiteX11" fmla="*/ 64552 w 312180"/>
              <a:gd name="connsiteY11" fmla="*/ 89479 h 185191"/>
              <a:gd name="connsiteX12" fmla="*/ 62965 w 312180"/>
              <a:gd name="connsiteY12" fmla="*/ 84188 h 185191"/>
              <a:gd name="connsiteX13" fmla="*/ 58203 w 312180"/>
              <a:gd name="connsiteY13" fmla="*/ 82072 h 185191"/>
              <a:gd name="connsiteX14" fmla="*/ 6349 w 312180"/>
              <a:gd name="connsiteY14" fmla="*/ 82072 h 185191"/>
              <a:gd name="connsiteX15" fmla="*/ 0 w 312180"/>
              <a:gd name="connsiteY15" fmla="*/ 88421 h 185191"/>
              <a:gd name="connsiteX16" fmla="*/ 0 w 312180"/>
              <a:gd name="connsiteY16" fmla="*/ 177842 h 185191"/>
              <a:gd name="connsiteX17" fmla="*/ 6349 w 312180"/>
              <a:gd name="connsiteY17" fmla="*/ 184192 h 185191"/>
              <a:gd name="connsiteX18" fmla="*/ 44975 w 312180"/>
              <a:gd name="connsiteY18" fmla="*/ 184192 h 185191"/>
              <a:gd name="connsiteX19" fmla="*/ 51324 w 312180"/>
              <a:gd name="connsiteY19" fmla="*/ 178900 h 185191"/>
              <a:gd name="connsiteX20" fmla="*/ 51854 w 312180"/>
              <a:gd name="connsiteY20" fmla="*/ 174138 h 185191"/>
              <a:gd name="connsiteX21" fmla="*/ 126459 w 312180"/>
              <a:gd name="connsiteY21" fmla="*/ 186837 h 185191"/>
              <a:gd name="connsiteX22" fmla="*/ 144979 w 312180"/>
              <a:gd name="connsiteY22" fmla="*/ 188424 h 185191"/>
              <a:gd name="connsiteX23" fmla="*/ 176726 w 312180"/>
              <a:gd name="connsiteY23" fmla="*/ 183662 h 185191"/>
              <a:gd name="connsiteX24" fmla="*/ 187837 w 312180"/>
              <a:gd name="connsiteY24" fmla="*/ 178371 h 185191"/>
              <a:gd name="connsiteX25" fmla="*/ 237574 w 312180"/>
              <a:gd name="connsiteY25" fmla="*/ 145037 h 185191"/>
              <a:gd name="connsiteX26" fmla="*/ 240220 w 312180"/>
              <a:gd name="connsiteY26" fmla="*/ 137629 h 185191"/>
              <a:gd name="connsiteX27" fmla="*/ 233871 w 312180"/>
              <a:gd name="connsiteY27" fmla="*/ 133396 h 185191"/>
              <a:gd name="connsiteX28" fmla="*/ 12699 w 312180"/>
              <a:gd name="connsiteY28" fmla="*/ 171493 h 185191"/>
              <a:gd name="connsiteX29" fmla="*/ 12699 w 312180"/>
              <a:gd name="connsiteY29" fmla="*/ 94770 h 185191"/>
              <a:gd name="connsiteX30" fmla="*/ 50266 w 312180"/>
              <a:gd name="connsiteY30" fmla="*/ 94770 h 185191"/>
              <a:gd name="connsiteX31" fmla="*/ 39155 w 312180"/>
              <a:gd name="connsiteY31" fmla="*/ 171493 h 185191"/>
              <a:gd name="connsiteX32" fmla="*/ 12699 w 312180"/>
              <a:gd name="connsiteY32" fmla="*/ 171493 h 185191"/>
              <a:gd name="connsiteX33" fmla="*/ 180430 w 312180"/>
              <a:gd name="connsiteY33" fmla="*/ 167789 h 185191"/>
              <a:gd name="connsiteX34" fmla="*/ 173022 w 312180"/>
              <a:gd name="connsiteY34" fmla="*/ 171493 h 185191"/>
              <a:gd name="connsiteX35" fmla="*/ 128576 w 312180"/>
              <a:gd name="connsiteY35" fmla="*/ 174138 h 185191"/>
              <a:gd name="connsiteX36" fmla="*/ 53970 w 312180"/>
              <a:gd name="connsiteY36" fmla="*/ 161439 h 185191"/>
              <a:gd name="connsiteX37" fmla="*/ 61378 w 312180"/>
              <a:gd name="connsiteY37" fmla="*/ 109586 h 185191"/>
              <a:gd name="connsiteX38" fmla="*/ 82543 w 312180"/>
              <a:gd name="connsiteY38" fmla="*/ 99003 h 185191"/>
              <a:gd name="connsiteX39" fmla="*/ 103707 w 312180"/>
              <a:gd name="connsiteY39" fmla="*/ 93712 h 185191"/>
              <a:gd name="connsiteX40" fmla="*/ 118523 w 312180"/>
              <a:gd name="connsiteY40" fmla="*/ 87363 h 185191"/>
              <a:gd name="connsiteX41" fmla="*/ 152915 w 312180"/>
              <a:gd name="connsiteY41" fmla="*/ 52970 h 185191"/>
              <a:gd name="connsiteX42" fmla="*/ 162969 w 312180"/>
              <a:gd name="connsiteY42" fmla="*/ 52970 h 185191"/>
              <a:gd name="connsiteX43" fmla="*/ 162439 w 312180"/>
              <a:gd name="connsiteY43" fmla="*/ 63552 h 185191"/>
              <a:gd name="connsiteX44" fmla="*/ 139158 w 312180"/>
              <a:gd name="connsiteY44" fmla="*/ 92654 h 185191"/>
              <a:gd name="connsiteX45" fmla="*/ 134396 w 312180"/>
              <a:gd name="connsiteY45" fmla="*/ 131809 h 185191"/>
              <a:gd name="connsiteX46" fmla="*/ 160852 w 312180"/>
              <a:gd name="connsiteY46" fmla="*/ 146624 h 185191"/>
              <a:gd name="connsiteX47" fmla="*/ 212177 w 312180"/>
              <a:gd name="connsiteY47" fmla="*/ 146624 h 185191"/>
              <a:gd name="connsiteX48" fmla="*/ 180430 w 312180"/>
              <a:gd name="connsiteY48" fmla="*/ 167789 h 185191"/>
              <a:gd name="connsiteX49" fmla="*/ 315884 w 312180"/>
              <a:gd name="connsiteY49" fmla="*/ 5878 h 185191"/>
              <a:gd name="connsiteX50" fmla="*/ 315884 w 312180"/>
              <a:gd name="connsiteY50" fmla="*/ 106411 h 185191"/>
              <a:gd name="connsiteX51" fmla="*/ 309535 w 312180"/>
              <a:gd name="connsiteY51" fmla="*/ 112760 h 185191"/>
              <a:gd name="connsiteX52" fmla="*/ 158736 w 312180"/>
              <a:gd name="connsiteY52" fmla="*/ 112760 h 185191"/>
              <a:gd name="connsiteX53" fmla="*/ 152386 w 312180"/>
              <a:gd name="connsiteY53" fmla="*/ 106411 h 185191"/>
              <a:gd name="connsiteX54" fmla="*/ 158736 w 312180"/>
              <a:gd name="connsiteY54" fmla="*/ 100061 h 185191"/>
              <a:gd name="connsiteX55" fmla="*/ 303185 w 312180"/>
              <a:gd name="connsiteY55" fmla="*/ 100061 h 185191"/>
              <a:gd name="connsiteX56" fmla="*/ 303185 w 312180"/>
              <a:gd name="connsiteY56" fmla="*/ 12757 h 185191"/>
              <a:gd name="connsiteX57" fmla="*/ 131751 w 312180"/>
              <a:gd name="connsiteY57" fmla="*/ 12757 h 185191"/>
              <a:gd name="connsiteX58" fmla="*/ 131751 w 312180"/>
              <a:gd name="connsiteY58" fmla="*/ 46621 h 185191"/>
              <a:gd name="connsiteX59" fmla="*/ 125401 w 312180"/>
              <a:gd name="connsiteY59" fmla="*/ 52970 h 185191"/>
              <a:gd name="connsiteX60" fmla="*/ 119052 w 312180"/>
              <a:gd name="connsiteY60" fmla="*/ 46621 h 185191"/>
              <a:gd name="connsiteX61" fmla="*/ 119052 w 312180"/>
              <a:gd name="connsiteY61" fmla="*/ 6407 h 185191"/>
              <a:gd name="connsiteX62" fmla="*/ 125401 w 312180"/>
              <a:gd name="connsiteY62" fmla="*/ 58 h 185191"/>
              <a:gd name="connsiteX63" fmla="*/ 309535 w 312180"/>
              <a:gd name="connsiteY63" fmla="*/ 58 h 185191"/>
              <a:gd name="connsiteX64" fmla="*/ 315884 w 312180"/>
              <a:gd name="connsiteY64" fmla="*/ 5878 h 185191"/>
              <a:gd name="connsiteX65" fmla="*/ 251332 w 312180"/>
              <a:gd name="connsiteY65" fmla="*/ 56145 h 185191"/>
              <a:gd name="connsiteX66" fmla="*/ 217468 w 312180"/>
              <a:gd name="connsiteY66" fmla="*/ 22281 h 185191"/>
              <a:gd name="connsiteX67" fmla="*/ 183604 w 312180"/>
              <a:gd name="connsiteY67" fmla="*/ 56145 h 185191"/>
              <a:gd name="connsiteX68" fmla="*/ 217468 w 312180"/>
              <a:gd name="connsiteY68" fmla="*/ 90008 h 185191"/>
              <a:gd name="connsiteX69" fmla="*/ 251332 w 312180"/>
              <a:gd name="connsiteY69" fmla="*/ 56145 h 185191"/>
              <a:gd name="connsiteX70" fmla="*/ 196303 w 312180"/>
              <a:gd name="connsiteY70" fmla="*/ 56145 h 185191"/>
              <a:gd name="connsiteX71" fmla="*/ 216939 w 312180"/>
              <a:gd name="connsiteY71" fmla="*/ 35509 h 185191"/>
              <a:gd name="connsiteX72" fmla="*/ 237574 w 312180"/>
              <a:gd name="connsiteY72" fmla="*/ 56145 h 185191"/>
              <a:gd name="connsiteX73" fmla="*/ 216939 w 312180"/>
              <a:gd name="connsiteY73" fmla="*/ 76780 h 185191"/>
              <a:gd name="connsiteX74" fmla="*/ 196303 w 312180"/>
              <a:gd name="connsiteY74" fmla="*/ 56145 h 185191"/>
              <a:gd name="connsiteX75" fmla="*/ 277787 w 312180"/>
              <a:gd name="connsiteY75" fmla="*/ 72018 h 185191"/>
              <a:gd name="connsiteX76" fmla="*/ 277787 w 312180"/>
              <a:gd name="connsiteY76" fmla="*/ 39213 h 185191"/>
              <a:gd name="connsiteX77" fmla="*/ 269322 w 312180"/>
              <a:gd name="connsiteY77" fmla="*/ 34980 h 185191"/>
              <a:gd name="connsiteX78" fmla="*/ 259268 w 312180"/>
              <a:gd name="connsiteY78" fmla="*/ 34980 h 185191"/>
              <a:gd name="connsiteX79" fmla="*/ 252919 w 312180"/>
              <a:gd name="connsiteY79" fmla="*/ 28630 h 185191"/>
              <a:gd name="connsiteX80" fmla="*/ 259268 w 312180"/>
              <a:gd name="connsiteY80" fmla="*/ 22281 h 185191"/>
              <a:gd name="connsiteX81" fmla="*/ 270909 w 312180"/>
              <a:gd name="connsiteY81" fmla="*/ 22281 h 185191"/>
              <a:gd name="connsiteX82" fmla="*/ 273554 w 312180"/>
              <a:gd name="connsiteY82" fmla="*/ 22810 h 185191"/>
              <a:gd name="connsiteX83" fmla="*/ 286782 w 312180"/>
              <a:gd name="connsiteY83" fmla="*/ 29689 h 185191"/>
              <a:gd name="connsiteX84" fmla="*/ 290486 w 312180"/>
              <a:gd name="connsiteY84" fmla="*/ 35509 h 185191"/>
              <a:gd name="connsiteX85" fmla="*/ 290486 w 312180"/>
              <a:gd name="connsiteY85" fmla="*/ 75722 h 185191"/>
              <a:gd name="connsiteX86" fmla="*/ 287312 w 312180"/>
              <a:gd name="connsiteY86" fmla="*/ 81013 h 185191"/>
              <a:gd name="connsiteX87" fmla="*/ 274084 w 312180"/>
              <a:gd name="connsiteY87" fmla="*/ 89479 h 185191"/>
              <a:gd name="connsiteX88" fmla="*/ 270380 w 312180"/>
              <a:gd name="connsiteY88" fmla="*/ 90537 h 185191"/>
              <a:gd name="connsiteX89" fmla="*/ 258739 w 312180"/>
              <a:gd name="connsiteY89" fmla="*/ 90537 h 185191"/>
              <a:gd name="connsiteX90" fmla="*/ 252390 w 312180"/>
              <a:gd name="connsiteY90" fmla="*/ 84188 h 185191"/>
              <a:gd name="connsiteX91" fmla="*/ 258739 w 312180"/>
              <a:gd name="connsiteY91" fmla="*/ 77838 h 185191"/>
              <a:gd name="connsiteX92" fmla="*/ 268792 w 312180"/>
              <a:gd name="connsiteY92" fmla="*/ 77838 h 185191"/>
              <a:gd name="connsiteX93" fmla="*/ 277787 w 312180"/>
              <a:gd name="connsiteY93" fmla="*/ 72018 h 185191"/>
              <a:gd name="connsiteX94" fmla="*/ 182017 w 312180"/>
              <a:gd name="connsiteY94" fmla="*/ 84188 h 185191"/>
              <a:gd name="connsiteX95" fmla="*/ 175667 w 312180"/>
              <a:gd name="connsiteY95" fmla="*/ 90537 h 185191"/>
              <a:gd name="connsiteX96" fmla="*/ 173551 w 312180"/>
              <a:gd name="connsiteY96" fmla="*/ 90537 h 185191"/>
              <a:gd name="connsiteX97" fmla="*/ 167202 w 312180"/>
              <a:gd name="connsiteY97" fmla="*/ 84188 h 185191"/>
              <a:gd name="connsiteX98" fmla="*/ 173551 w 312180"/>
              <a:gd name="connsiteY98" fmla="*/ 77838 h 185191"/>
              <a:gd name="connsiteX99" fmla="*/ 175667 w 312180"/>
              <a:gd name="connsiteY99" fmla="*/ 77838 h 185191"/>
              <a:gd name="connsiteX100" fmla="*/ 182017 w 312180"/>
              <a:gd name="connsiteY100" fmla="*/ 84188 h 185191"/>
              <a:gd name="connsiteX101" fmla="*/ 182017 w 312180"/>
              <a:gd name="connsiteY101" fmla="*/ 28630 h 185191"/>
              <a:gd name="connsiteX102" fmla="*/ 175667 w 312180"/>
              <a:gd name="connsiteY102" fmla="*/ 34980 h 185191"/>
              <a:gd name="connsiteX103" fmla="*/ 164556 w 312180"/>
              <a:gd name="connsiteY103" fmla="*/ 35509 h 185191"/>
              <a:gd name="connsiteX104" fmla="*/ 161910 w 312180"/>
              <a:gd name="connsiteY104" fmla="*/ 36038 h 185191"/>
              <a:gd name="connsiteX105" fmla="*/ 156090 w 312180"/>
              <a:gd name="connsiteY105" fmla="*/ 32334 h 185191"/>
              <a:gd name="connsiteX106" fmla="*/ 158736 w 312180"/>
              <a:gd name="connsiteY106" fmla="*/ 23869 h 185191"/>
              <a:gd name="connsiteX107" fmla="*/ 161381 w 312180"/>
              <a:gd name="connsiteY107" fmla="*/ 22810 h 185191"/>
              <a:gd name="connsiteX108" fmla="*/ 164027 w 312180"/>
              <a:gd name="connsiteY108" fmla="*/ 22281 h 185191"/>
              <a:gd name="connsiteX109" fmla="*/ 175667 w 312180"/>
              <a:gd name="connsiteY109" fmla="*/ 22281 h 185191"/>
              <a:gd name="connsiteX110" fmla="*/ 182017 w 312180"/>
              <a:gd name="connsiteY110" fmla="*/ 28630 h 18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312180" h="185191">
                <a:moveTo>
                  <a:pt x="233871" y="133396"/>
                </a:moveTo>
                <a:lnTo>
                  <a:pt x="160323" y="133396"/>
                </a:lnTo>
                <a:cubicBezTo>
                  <a:pt x="153445" y="133925"/>
                  <a:pt x="148682" y="131280"/>
                  <a:pt x="146037" y="125988"/>
                </a:cubicBezTo>
                <a:cubicBezTo>
                  <a:pt x="142333" y="118052"/>
                  <a:pt x="143391" y="108528"/>
                  <a:pt x="149741" y="100591"/>
                </a:cubicBezTo>
                <a:lnTo>
                  <a:pt x="172493" y="72018"/>
                </a:lnTo>
                <a:cubicBezTo>
                  <a:pt x="180430" y="64081"/>
                  <a:pt x="180430" y="51382"/>
                  <a:pt x="172493" y="43446"/>
                </a:cubicBezTo>
                <a:cubicBezTo>
                  <a:pt x="165085" y="36038"/>
                  <a:pt x="151328" y="36038"/>
                  <a:pt x="143920" y="43446"/>
                </a:cubicBezTo>
                <a:lnTo>
                  <a:pt x="109528" y="77838"/>
                </a:lnTo>
                <a:cubicBezTo>
                  <a:pt x="107940" y="79426"/>
                  <a:pt x="105824" y="80484"/>
                  <a:pt x="103707" y="80484"/>
                </a:cubicBezTo>
                <a:cubicBezTo>
                  <a:pt x="94183" y="80484"/>
                  <a:pt x="85188" y="82601"/>
                  <a:pt x="76722" y="86833"/>
                </a:cubicBezTo>
                <a:lnTo>
                  <a:pt x="64023" y="93712"/>
                </a:lnTo>
                <a:lnTo>
                  <a:pt x="64552" y="89479"/>
                </a:lnTo>
                <a:cubicBezTo>
                  <a:pt x="65082" y="87363"/>
                  <a:pt x="64023" y="85775"/>
                  <a:pt x="62965" y="84188"/>
                </a:cubicBezTo>
                <a:cubicBezTo>
                  <a:pt x="61907" y="82601"/>
                  <a:pt x="59790" y="82072"/>
                  <a:pt x="58203" y="82072"/>
                </a:cubicBezTo>
                <a:lnTo>
                  <a:pt x="6349" y="82072"/>
                </a:lnTo>
                <a:cubicBezTo>
                  <a:pt x="2646" y="82072"/>
                  <a:pt x="0" y="84717"/>
                  <a:pt x="0" y="88421"/>
                </a:cubicBezTo>
                <a:lnTo>
                  <a:pt x="0" y="177842"/>
                </a:lnTo>
                <a:cubicBezTo>
                  <a:pt x="0" y="181546"/>
                  <a:pt x="2646" y="184192"/>
                  <a:pt x="6349" y="184192"/>
                </a:cubicBezTo>
                <a:lnTo>
                  <a:pt x="44975" y="184192"/>
                </a:lnTo>
                <a:cubicBezTo>
                  <a:pt x="48150" y="184192"/>
                  <a:pt x="50795" y="182075"/>
                  <a:pt x="51324" y="178900"/>
                </a:cubicBezTo>
                <a:lnTo>
                  <a:pt x="51854" y="174138"/>
                </a:lnTo>
                <a:lnTo>
                  <a:pt x="126459" y="186837"/>
                </a:lnTo>
                <a:cubicBezTo>
                  <a:pt x="132280" y="187895"/>
                  <a:pt x="138629" y="188424"/>
                  <a:pt x="144979" y="188424"/>
                </a:cubicBezTo>
                <a:cubicBezTo>
                  <a:pt x="155561" y="188424"/>
                  <a:pt x="166672" y="186837"/>
                  <a:pt x="176726" y="183662"/>
                </a:cubicBezTo>
                <a:cubicBezTo>
                  <a:pt x="180430" y="182604"/>
                  <a:pt x="184133" y="180488"/>
                  <a:pt x="187837" y="178371"/>
                </a:cubicBezTo>
                <a:lnTo>
                  <a:pt x="237574" y="145037"/>
                </a:lnTo>
                <a:cubicBezTo>
                  <a:pt x="239691" y="143449"/>
                  <a:pt x="240749" y="140275"/>
                  <a:pt x="240220" y="137629"/>
                </a:cubicBezTo>
                <a:cubicBezTo>
                  <a:pt x="239691" y="135513"/>
                  <a:pt x="237045" y="133396"/>
                  <a:pt x="233871" y="133396"/>
                </a:cubicBezTo>
                <a:close/>
                <a:moveTo>
                  <a:pt x="12699" y="171493"/>
                </a:moveTo>
                <a:lnTo>
                  <a:pt x="12699" y="94770"/>
                </a:lnTo>
                <a:lnTo>
                  <a:pt x="50266" y="94770"/>
                </a:lnTo>
                <a:lnTo>
                  <a:pt x="39155" y="171493"/>
                </a:lnTo>
                <a:lnTo>
                  <a:pt x="12699" y="171493"/>
                </a:lnTo>
                <a:close/>
                <a:moveTo>
                  <a:pt x="180430" y="167789"/>
                </a:moveTo>
                <a:cubicBezTo>
                  <a:pt x="178313" y="169376"/>
                  <a:pt x="175667" y="170434"/>
                  <a:pt x="173022" y="171493"/>
                </a:cubicBezTo>
                <a:cubicBezTo>
                  <a:pt x="158736" y="175725"/>
                  <a:pt x="143391" y="176784"/>
                  <a:pt x="128576" y="174138"/>
                </a:cubicBezTo>
                <a:lnTo>
                  <a:pt x="53970" y="161439"/>
                </a:lnTo>
                <a:lnTo>
                  <a:pt x="61378" y="109586"/>
                </a:lnTo>
                <a:lnTo>
                  <a:pt x="82543" y="99003"/>
                </a:lnTo>
                <a:cubicBezTo>
                  <a:pt x="88892" y="95829"/>
                  <a:pt x="96300" y="93712"/>
                  <a:pt x="103707" y="93712"/>
                </a:cubicBezTo>
                <a:cubicBezTo>
                  <a:pt x="109528" y="93712"/>
                  <a:pt x="114819" y="91596"/>
                  <a:pt x="118523" y="87363"/>
                </a:cubicBezTo>
                <a:lnTo>
                  <a:pt x="152915" y="52970"/>
                </a:lnTo>
                <a:cubicBezTo>
                  <a:pt x="155561" y="50324"/>
                  <a:pt x="160323" y="50324"/>
                  <a:pt x="162969" y="52970"/>
                </a:cubicBezTo>
                <a:cubicBezTo>
                  <a:pt x="165614" y="55616"/>
                  <a:pt x="165614" y="60378"/>
                  <a:pt x="162439" y="63552"/>
                </a:cubicBezTo>
                <a:lnTo>
                  <a:pt x="139158" y="92654"/>
                </a:lnTo>
                <a:cubicBezTo>
                  <a:pt x="130163" y="104294"/>
                  <a:pt x="128047" y="119639"/>
                  <a:pt x="134396" y="131809"/>
                </a:cubicBezTo>
                <a:cubicBezTo>
                  <a:pt x="139687" y="141862"/>
                  <a:pt x="149211" y="147153"/>
                  <a:pt x="160852" y="146624"/>
                </a:cubicBezTo>
                <a:lnTo>
                  <a:pt x="212177" y="146624"/>
                </a:lnTo>
                <a:lnTo>
                  <a:pt x="180430" y="167789"/>
                </a:lnTo>
                <a:close/>
                <a:moveTo>
                  <a:pt x="315884" y="5878"/>
                </a:moveTo>
                <a:lnTo>
                  <a:pt x="315884" y="106411"/>
                </a:lnTo>
                <a:cubicBezTo>
                  <a:pt x="315884" y="110115"/>
                  <a:pt x="313238" y="112760"/>
                  <a:pt x="309535" y="112760"/>
                </a:cubicBezTo>
                <a:lnTo>
                  <a:pt x="158736" y="112760"/>
                </a:lnTo>
                <a:cubicBezTo>
                  <a:pt x="155032" y="112760"/>
                  <a:pt x="152386" y="110115"/>
                  <a:pt x="152386" y="106411"/>
                </a:cubicBezTo>
                <a:cubicBezTo>
                  <a:pt x="152386" y="102707"/>
                  <a:pt x="155032" y="100061"/>
                  <a:pt x="158736" y="100061"/>
                </a:cubicBezTo>
                <a:lnTo>
                  <a:pt x="303185" y="100061"/>
                </a:lnTo>
                <a:lnTo>
                  <a:pt x="303185" y="12757"/>
                </a:lnTo>
                <a:lnTo>
                  <a:pt x="131751" y="12757"/>
                </a:lnTo>
                <a:lnTo>
                  <a:pt x="131751" y="46621"/>
                </a:lnTo>
                <a:cubicBezTo>
                  <a:pt x="131751" y="50324"/>
                  <a:pt x="129105" y="52970"/>
                  <a:pt x="125401" y="52970"/>
                </a:cubicBezTo>
                <a:cubicBezTo>
                  <a:pt x="121697" y="52970"/>
                  <a:pt x="119052" y="50324"/>
                  <a:pt x="119052" y="46621"/>
                </a:cubicBezTo>
                <a:lnTo>
                  <a:pt x="119052" y="6407"/>
                </a:lnTo>
                <a:cubicBezTo>
                  <a:pt x="119052" y="2704"/>
                  <a:pt x="121697" y="58"/>
                  <a:pt x="125401" y="58"/>
                </a:cubicBezTo>
                <a:lnTo>
                  <a:pt x="309535" y="58"/>
                </a:lnTo>
                <a:cubicBezTo>
                  <a:pt x="313238" y="-471"/>
                  <a:pt x="315884" y="2704"/>
                  <a:pt x="315884" y="5878"/>
                </a:cubicBezTo>
                <a:close/>
                <a:moveTo>
                  <a:pt x="251332" y="56145"/>
                </a:moveTo>
                <a:cubicBezTo>
                  <a:pt x="251332" y="37625"/>
                  <a:pt x="235987" y="22281"/>
                  <a:pt x="217468" y="22281"/>
                </a:cubicBezTo>
                <a:cubicBezTo>
                  <a:pt x="198949" y="22281"/>
                  <a:pt x="183604" y="37625"/>
                  <a:pt x="183604" y="56145"/>
                </a:cubicBezTo>
                <a:cubicBezTo>
                  <a:pt x="183604" y="74664"/>
                  <a:pt x="198949" y="90008"/>
                  <a:pt x="217468" y="90008"/>
                </a:cubicBezTo>
                <a:cubicBezTo>
                  <a:pt x="235987" y="90008"/>
                  <a:pt x="251332" y="74664"/>
                  <a:pt x="251332" y="56145"/>
                </a:cubicBezTo>
                <a:close/>
                <a:moveTo>
                  <a:pt x="196303" y="56145"/>
                </a:moveTo>
                <a:cubicBezTo>
                  <a:pt x="196303" y="44504"/>
                  <a:pt x="205827" y="35509"/>
                  <a:pt x="216939" y="35509"/>
                </a:cubicBezTo>
                <a:cubicBezTo>
                  <a:pt x="228050" y="35509"/>
                  <a:pt x="237574" y="45033"/>
                  <a:pt x="237574" y="56145"/>
                </a:cubicBezTo>
                <a:cubicBezTo>
                  <a:pt x="237574" y="67256"/>
                  <a:pt x="228050" y="76780"/>
                  <a:pt x="216939" y="76780"/>
                </a:cubicBezTo>
                <a:cubicBezTo>
                  <a:pt x="205827" y="76780"/>
                  <a:pt x="196303" y="67785"/>
                  <a:pt x="196303" y="56145"/>
                </a:cubicBezTo>
                <a:close/>
                <a:moveTo>
                  <a:pt x="277787" y="72018"/>
                </a:moveTo>
                <a:lnTo>
                  <a:pt x="277787" y="39213"/>
                </a:lnTo>
                <a:lnTo>
                  <a:pt x="269322" y="34980"/>
                </a:lnTo>
                <a:lnTo>
                  <a:pt x="259268" y="34980"/>
                </a:lnTo>
                <a:cubicBezTo>
                  <a:pt x="255564" y="34980"/>
                  <a:pt x="252919" y="32334"/>
                  <a:pt x="252919" y="28630"/>
                </a:cubicBezTo>
                <a:cubicBezTo>
                  <a:pt x="252919" y="24926"/>
                  <a:pt x="255564" y="22281"/>
                  <a:pt x="259268" y="22281"/>
                </a:cubicBezTo>
                <a:lnTo>
                  <a:pt x="270909" y="22281"/>
                </a:lnTo>
                <a:cubicBezTo>
                  <a:pt x="271967" y="22281"/>
                  <a:pt x="273025" y="22281"/>
                  <a:pt x="273554" y="22810"/>
                </a:cubicBezTo>
                <a:lnTo>
                  <a:pt x="286782" y="29689"/>
                </a:lnTo>
                <a:cubicBezTo>
                  <a:pt x="288899" y="30747"/>
                  <a:pt x="290486" y="32863"/>
                  <a:pt x="290486" y="35509"/>
                </a:cubicBezTo>
                <a:lnTo>
                  <a:pt x="290486" y="75722"/>
                </a:lnTo>
                <a:cubicBezTo>
                  <a:pt x="290486" y="77838"/>
                  <a:pt x="289428" y="79955"/>
                  <a:pt x="287312" y="81013"/>
                </a:cubicBezTo>
                <a:lnTo>
                  <a:pt x="274084" y="89479"/>
                </a:lnTo>
                <a:cubicBezTo>
                  <a:pt x="273025" y="90008"/>
                  <a:pt x="271967" y="90537"/>
                  <a:pt x="270380" y="90537"/>
                </a:cubicBezTo>
                <a:lnTo>
                  <a:pt x="258739" y="90537"/>
                </a:lnTo>
                <a:cubicBezTo>
                  <a:pt x="255035" y="90537"/>
                  <a:pt x="252390" y="87892"/>
                  <a:pt x="252390" y="84188"/>
                </a:cubicBezTo>
                <a:cubicBezTo>
                  <a:pt x="252390" y="80484"/>
                  <a:pt x="255035" y="77838"/>
                  <a:pt x="258739" y="77838"/>
                </a:cubicBezTo>
                <a:lnTo>
                  <a:pt x="268792" y="77838"/>
                </a:lnTo>
                <a:lnTo>
                  <a:pt x="277787" y="72018"/>
                </a:lnTo>
                <a:close/>
                <a:moveTo>
                  <a:pt x="182017" y="84188"/>
                </a:moveTo>
                <a:cubicBezTo>
                  <a:pt x="182017" y="87892"/>
                  <a:pt x="179371" y="90537"/>
                  <a:pt x="175667" y="90537"/>
                </a:cubicBezTo>
                <a:lnTo>
                  <a:pt x="173551" y="90537"/>
                </a:lnTo>
                <a:cubicBezTo>
                  <a:pt x="169847" y="90537"/>
                  <a:pt x="167202" y="87892"/>
                  <a:pt x="167202" y="84188"/>
                </a:cubicBezTo>
                <a:cubicBezTo>
                  <a:pt x="167202" y="80484"/>
                  <a:pt x="169847" y="77838"/>
                  <a:pt x="173551" y="77838"/>
                </a:cubicBezTo>
                <a:lnTo>
                  <a:pt x="175667" y="77838"/>
                </a:lnTo>
                <a:cubicBezTo>
                  <a:pt x="178842" y="77309"/>
                  <a:pt x="182017" y="80484"/>
                  <a:pt x="182017" y="84188"/>
                </a:cubicBezTo>
                <a:close/>
                <a:moveTo>
                  <a:pt x="182017" y="28630"/>
                </a:moveTo>
                <a:cubicBezTo>
                  <a:pt x="182017" y="32334"/>
                  <a:pt x="179371" y="34980"/>
                  <a:pt x="175667" y="34980"/>
                </a:cubicBezTo>
                <a:lnTo>
                  <a:pt x="164556" y="35509"/>
                </a:lnTo>
                <a:cubicBezTo>
                  <a:pt x="163498" y="36038"/>
                  <a:pt x="162439" y="36038"/>
                  <a:pt x="161910" y="36038"/>
                </a:cubicBezTo>
                <a:cubicBezTo>
                  <a:pt x="159794" y="36038"/>
                  <a:pt x="157148" y="34980"/>
                  <a:pt x="156090" y="32334"/>
                </a:cubicBezTo>
                <a:cubicBezTo>
                  <a:pt x="154503" y="29160"/>
                  <a:pt x="155561" y="25456"/>
                  <a:pt x="158736" y="23869"/>
                </a:cubicBezTo>
                <a:lnTo>
                  <a:pt x="161381" y="22810"/>
                </a:lnTo>
                <a:cubicBezTo>
                  <a:pt x="162439" y="22281"/>
                  <a:pt x="163498" y="22281"/>
                  <a:pt x="164027" y="22281"/>
                </a:cubicBezTo>
                <a:lnTo>
                  <a:pt x="175667" y="22281"/>
                </a:lnTo>
                <a:cubicBezTo>
                  <a:pt x="178842" y="22281"/>
                  <a:pt x="182017" y="24926"/>
                  <a:pt x="182017" y="28630"/>
                </a:cubicBezTo>
                <a:close/>
              </a:path>
            </a:pathLst>
          </a:custGeom>
          <a:solidFill>
            <a:schemeClr val="accent6"/>
          </a:solidFill>
          <a:ln w="528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sp>
        <p:nvSpPr>
          <p:cNvPr id="10" name="Forma libre 86">
            <a:extLst>
              <a:ext uri="{FF2B5EF4-FFF2-40B4-BE49-F238E27FC236}">
                <a16:creationId xmlns:a16="http://schemas.microsoft.com/office/drawing/2014/main" id="{EE59D03B-7C72-EF41-B1EA-CF0187669C3C}"/>
              </a:ext>
            </a:extLst>
          </p:cNvPr>
          <p:cNvSpPr/>
          <p:nvPr/>
        </p:nvSpPr>
        <p:spPr>
          <a:xfrm>
            <a:off x="2103216" y="3631279"/>
            <a:ext cx="1613376" cy="1596212"/>
          </a:xfrm>
          <a:custGeom>
            <a:avLst/>
            <a:gdLst>
              <a:gd name="connsiteX0" fmla="*/ 215898 w 1193787"/>
              <a:gd name="connsiteY0" fmla="*/ 1190515 h 1181087"/>
              <a:gd name="connsiteX1" fmla="*/ 29210 w 1193787"/>
              <a:gd name="connsiteY1" fmla="*/ 1190515 h 1181087"/>
              <a:gd name="connsiteX2" fmla="*/ 0 w 1193787"/>
              <a:gd name="connsiteY2" fmla="*/ 1161305 h 1181087"/>
              <a:gd name="connsiteX3" fmla="*/ 29210 w 1193787"/>
              <a:gd name="connsiteY3" fmla="*/ 1132095 h 1181087"/>
              <a:gd name="connsiteX4" fmla="*/ 186688 w 1193787"/>
              <a:gd name="connsiteY4" fmla="*/ 1132095 h 1181087"/>
              <a:gd name="connsiteX5" fmla="*/ 186688 w 1193787"/>
              <a:gd name="connsiteY5" fmla="*/ 652040 h 1181087"/>
              <a:gd name="connsiteX6" fmla="*/ 30480 w 1193787"/>
              <a:gd name="connsiteY6" fmla="*/ 652040 h 1181087"/>
              <a:gd name="connsiteX7" fmla="*/ 1270 w 1193787"/>
              <a:gd name="connsiteY7" fmla="*/ 622830 h 1181087"/>
              <a:gd name="connsiteX8" fmla="*/ 30480 w 1193787"/>
              <a:gd name="connsiteY8" fmla="*/ 593621 h 1181087"/>
              <a:gd name="connsiteX9" fmla="*/ 217168 w 1193787"/>
              <a:gd name="connsiteY9" fmla="*/ 593621 h 1181087"/>
              <a:gd name="connsiteX10" fmla="*/ 246378 w 1193787"/>
              <a:gd name="connsiteY10" fmla="*/ 622830 h 1181087"/>
              <a:gd name="connsiteX11" fmla="*/ 246378 w 1193787"/>
              <a:gd name="connsiteY11" fmla="*/ 1162575 h 1181087"/>
              <a:gd name="connsiteX12" fmla="*/ 215898 w 1193787"/>
              <a:gd name="connsiteY12" fmla="*/ 1190515 h 1181087"/>
              <a:gd name="connsiteX13" fmla="*/ 1092189 w 1193787"/>
              <a:gd name="connsiteY13" fmla="*/ 1101616 h 1181087"/>
              <a:gd name="connsiteX14" fmla="*/ 1094729 w 1193787"/>
              <a:gd name="connsiteY14" fmla="*/ 1095266 h 1181087"/>
              <a:gd name="connsiteX15" fmla="*/ 1188708 w 1193787"/>
              <a:gd name="connsiteY15" fmla="*/ 669820 h 1181087"/>
              <a:gd name="connsiteX16" fmla="*/ 1164578 w 1193787"/>
              <a:gd name="connsiteY16" fmla="*/ 502182 h 1181087"/>
              <a:gd name="connsiteX17" fmla="*/ 1052820 w 1193787"/>
              <a:gd name="connsiteY17" fmla="*/ 434873 h 1181087"/>
              <a:gd name="connsiteX18" fmla="*/ 833112 w 1193787"/>
              <a:gd name="connsiteY18" fmla="*/ 437412 h 1181087"/>
              <a:gd name="connsiteX19" fmla="*/ 820412 w 1193787"/>
              <a:gd name="connsiteY19" fmla="*/ 20857 h 1181087"/>
              <a:gd name="connsiteX20" fmla="*/ 713733 w 1193787"/>
              <a:gd name="connsiteY20" fmla="*/ 8157 h 1181087"/>
              <a:gd name="connsiteX21" fmla="*/ 643884 w 1193787"/>
              <a:gd name="connsiteY21" fmla="*/ 109756 h 1181087"/>
              <a:gd name="connsiteX22" fmla="*/ 369567 w 1193787"/>
              <a:gd name="connsiteY22" fmla="*/ 560601 h 1181087"/>
              <a:gd name="connsiteX23" fmla="*/ 355596 w 1193787"/>
              <a:gd name="connsiteY23" fmla="*/ 599971 h 1181087"/>
              <a:gd name="connsiteX24" fmla="*/ 394966 w 1193787"/>
              <a:gd name="connsiteY24" fmla="*/ 613941 h 1181087"/>
              <a:gd name="connsiteX25" fmla="*/ 702303 w 1193787"/>
              <a:gd name="connsiteY25" fmla="*/ 119916 h 1181087"/>
              <a:gd name="connsiteX26" fmla="*/ 737863 w 1193787"/>
              <a:gd name="connsiteY26" fmla="*/ 61496 h 1181087"/>
              <a:gd name="connsiteX27" fmla="*/ 789932 w 1193787"/>
              <a:gd name="connsiteY27" fmla="*/ 71656 h 1181087"/>
              <a:gd name="connsiteX28" fmla="*/ 763263 w 1193787"/>
              <a:gd name="connsiteY28" fmla="*/ 457732 h 1181087"/>
              <a:gd name="connsiteX29" fmla="*/ 767072 w 1193787"/>
              <a:gd name="connsiteY29" fmla="*/ 484402 h 1181087"/>
              <a:gd name="connsiteX30" fmla="*/ 791202 w 1193787"/>
              <a:gd name="connsiteY30" fmla="*/ 497102 h 1181087"/>
              <a:gd name="connsiteX31" fmla="*/ 1047739 w 1193787"/>
              <a:gd name="connsiteY31" fmla="*/ 493292 h 1181087"/>
              <a:gd name="connsiteX32" fmla="*/ 1115048 w 1193787"/>
              <a:gd name="connsiteY32" fmla="*/ 535201 h 1181087"/>
              <a:gd name="connsiteX33" fmla="*/ 1129019 w 1193787"/>
              <a:gd name="connsiteY33" fmla="*/ 655850 h 1181087"/>
              <a:gd name="connsiteX34" fmla="*/ 1036310 w 1193787"/>
              <a:gd name="connsiteY34" fmla="*/ 1074946 h 1181087"/>
              <a:gd name="connsiteX35" fmla="*/ 935981 w 1193787"/>
              <a:gd name="connsiteY35" fmla="*/ 1129555 h 1181087"/>
              <a:gd name="connsiteX36" fmla="*/ 380996 w 1193787"/>
              <a:gd name="connsiteY36" fmla="*/ 1129555 h 1181087"/>
              <a:gd name="connsiteX37" fmla="*/ 351787 w 1193787"/>
              <a:gd name="connsiteY37" fmla="*/ 1158765 h 1181087"/>
              <a:gd name="connsiteX38" fmla="*/ 380996 w 1193787"/>
              <a:gd name="connsiteY38" fmla="*/ 1187975 h 1181087"/>
              <a:gd name="connsiteX39" fmla="*/ 935981 w 1193787"/>
              <a:gd name="connsiteY39" fmla="*/ 1187975 h 1181087"/>
              <a:gd name="connsiteX40" fmla="*/ 1092189 w 1193787"/>
              <a:gd name="connsiteY40" fmla="*/ 1101616 h 1181087"/>
              <a:gd name="connsiteX41" fmla="*/ 92709 w 1193787"/>
              <a:gd name="connsiteY41" fmla="*/ 695220 h 1181087"/>
              <a:gd name="connsiteX42" fmla="*/ 53340 w 1193787"/>
              <a:gd name="connsiteY42" fmla="*/ 734590 h 1181087"/>
              <a:gd name="connsiteX43" fmla="*/ 92709 w 1193787"/>
              <a:gd name="connsiteY43" fmla="*/ 773959 h 1181087"/>
              <a:gd name="connsiteX44" fmla="*/ 132079 w 1193787"/>
              <a:gd name="connsiteY44" fmla="*/ 734590 h 1181087"/>
              <a:gd name="connsiteX45" fmla="*/ 92709 w 1193787"/>
              <a:gd name="connsiteY45" fmla="*/ 695220 h 118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93787" h="1181087">
                <a:moveTo>
                  <a:pt x="215898" y="1190515"/>
                </a:moveTo>
                <a:lnTo>
                  <a:pt x="29210" y="1190515"/>
                </a:lnTo>
                <a:cubicBezTo>
                  <a:pt x="12700" y="1190515"/>
                  <a:pt x="0" y="1177815"/>
                  <a:pt x="0" y="1161305"/>
                </a:cubicBezTo>
                <a:cubicBezTo>
                  <a:pt x="0" y="1144795"/>
                  <a:pt x="12700" y="1132095"/>
                  <a:pt x="29210" y="1132095"/>
                </a:cubicBezTo>
                <a:lnTo>
                  <a:pt x="186688" y="1132095"/>
                </a:lnTo>
                <a:lnTo>
                  <a:pt x="186688" y="652040"/>
                </a:lnTo>
                <a:lnTo>
                  <a:pt x="30480" y="652040"/>
                </a:lnTo>
                <a:cubicBezTo>
                  <a:pt x="13970" y="652040"/>
                  <a:pt x="1270" y="639341"/>
                  <a:pt x="1270" y="622830"/>
                </a:cubicBezTo>
                <a:cubicBezTo>
                  <a:pt x="1270" y="606321"/>
                  <a:pt x="13970" y="593621"/>
                  <a:pt x="30480" y="593621"/>
                </a:cubicBezTo>
                <a:lnTo>
                  <a:pt x="217168" y="593621"/>
                </a:lnTo>
                <a:cubicBezTo>
                  <a:pt x="233678" y="593621"/>
                  <a:pt x="246378" y="606321"/>
                  <a:pt x="246378" y="622830"/>
                </a:cubicBezTo>
                <a:lnTo>
                  <a:pt x="246378" y="1162575"/>
                </a:lnTo>
                <a:cubicBezTo>
                  <a:pt x="246378" y="1177815"/>
                  <a:pt x="232407" y="1190515"/>
                  <a:pt x="215898" y="1190515"/>
                </a:cubicBezTo>
                <a:close/>
                <a:moveTo>
                  <a:pt x="1092189" y="1101616"/>
                </a:moveTo>
                <a:cubicBezTo>
                  <a:pt x="1093459" y="1099076"/>
                  <a:pt x="1094729" y="1096536"/>
                  <a:pt x="1094729" y="1095266"/>
                </a:cubicBezTo>
                <a:cubicBezTo>
                  <a:pt x="1094729" y="1092726"/>
                  <a:pt x="1151878" y="847618"/>
                  <a:pt x="1188708" y="669820"/>
                </a:cubicBezTo>
                <a:cubicBezTo>
                  <a:pt x="1202678" y="601241"/>
                  <a:pt x="1195058" y="545361"/>
                  <a:pt x="1164578" y="502182"/>
                </a:cubicBezTo>
                <a:cubicBezTo>
                  <a:pt x="1123938" y="445032"/>
                  <a:pt x="1060439" y="436143"/>
                  <a:pt x="1052820" y="434873"/>
                </a:cubicBezTo>
                <a:lnTo>
                  <a:pt x="833112" y="437412"/>
                </a:lnTo>
                <a:cubicBezTo>
                  <a:pt x="864862" y="329463"/>
                  <a:pt x="925821" y="81816"/>
                  <a:pt x="820412" y="20857"/>
                </a:cubicBezTo>
                <a:cubicBezTo>
                  <a:pt x="781042" y="-2003"/>
                  <a:pt x="745483" y="-5813"/>
                  <a:pt x="713733" y="8157"/>
                </a:cubicBezTo>
                <a:cubicBezTo>
                  <a:pt x="660393" y="32287"/>
                  <a:pt x="646424" y="102136"/>
                  <a:pt x="643884" y="109756"/>
                </a:cubicBezTo>
                <a:cubicBezTo>
                  <a:pt x="582924" y="455192"/>
                  <a:pt x="370836" y="559331"/>
                  <a:pt x="369567" y="560601"/>
                </a:cubicBezTo>
                <a:cubicBezTo>
                  <a:pt x="354327" y="568221"/>
                  <a:pt x="347977" y="586001"/>
                  <a:pt x="355596" y="599971"/>
                </a:cubicBezTo>
                <a:cubicBezTo>
                  <a:pt x="361946" y="615210"/>
                  <a:pt x="379726" y="621560"/>
                  <a:pt x="394966" y="613941"/>
                </a:cubicBezTo>
                <a:cubicBezTo>
                  <a:pt x="405126" y="608861"/>
                  <a:pt x="636264" y="497102"/>
                  <a:pt x="702303" y="119916"/>
                </a:cubicBezTo>
                <a:cubicBezTo>
                  <a:pt x="704843" y="108486"/>
                  <a:pt x="716273" y="71656"/>
                  <a:pt x="737863" y="61496"/>
                </a:cubicBezTo>
                <a:cubicBezTo>
                  <a:pt x="750563" y="55146"/>
                  <a:pt x="768342" y="58956"/>
                  <a:pt x="789932" y="71656"/>
                </a:cubicBezTo>
                <a:cubicBezTo>
                  <a:pt x="848351" y="105946"/>
                  <a:pt x="808982" y="321844"/>
                  <a:pt x="763263" y="457732"/>
                </a:cubicBezTo>
                <a:cubicBezTo>
                  <a:pt x="760723" y="466622"/>
                  <a:pt x="761992" y="476782"/>
                  <a:pt x="767072" y="484402"/>
                </a:cubicBezTo>
                <a:cubicBezTo>
                  <a:pt x="772152" y="492022"/>
                  <a:pt x="781042" y="495832"/>
                  <a:pt x="791202" y="497102"/>
                </a:cubicBezTo>
                <a:lnTo>
                  <a:pt x="1047739" y="493292"/>
                </a:lnTo>
                <a:cubicBezTo>
                  <a:pt x="1047739" y="493292"/>
                  <a:pt x="1089649" y="499642"/>
                  <a:pt x="1115048" y="535201"/>
                </a:cubicBezTo>
                <a:cubicBezTo>
                  <a:pt x="1135369" y="564411"/>
                  <a:pt x="1140448" y="605051"/>
                  <a:pt x="1129019" y="655850"/>
                </a:cubicBezTo>
                <a:cubicBezTo>
                  <a:pt x="1094729" y="819678"/>
                  <a:pt x="1043929" y="1041926"/>
                  <a:pt x="1036310" y="1074946"/>
                </a:cubicBezTo>
                <a:cubicBezTo>
                  <a:pt x="1028689" y="1086376"/>
                  <a:pt x="998210" y="1129555"/>
                  <a:pt x="935981" y="1129555"/>
                </a:cubicBezTo>
                <a:lnTo>
                  <a:pt x="380996" y="1129555"/>
                </a:lnTo>
                <a:cubicBezTo>
                  <a:pt x="364486" y="1129555"/>
                  <a:pt x="351787" y="1142255"/>
                  <a:pt x="351787" y="1158765"/>
                </a:cubicBezTo>
                <a:cubicBezTo>
                  <a:pt x="351787" y="1175275"/>
                  <a:pt x="364486" y="1187975"/>
                  <a:pt x="380996" y="1187975"/>
                </a:cubicBezTo>
                <a:lnTo>
                  <a:pt x="935981" y="1187975"/>
                </a:lnTo>
                <a:cubicBezTo>
                  <a:pt x="1045199" y="1190515"/>
                  <a:pt x="1089649" y="1105426"/>
                  <a:pt x="1092189" y="1101616"/>
                </a:cubicBezTo>
                <a:close/>
                <a:moveTo>
                  <a:pt x="92709" y="695220"/>
                </a:moveTo>
                <a:cubicBezTo>
                  <a:pt x="71120" y="695220"/>
                  <a:pt x="53340" y="713000"/>
                  <a:pt x="53340" y="734590"/>
                </a:cubicBezTo>
                <a:cubicBezTo>
                  <a:pt x="53340" y="756179"/>
                  <a:pt x="71120" y="773959"/>
                  <a:pt x="92709" y="773959"/>
                </a:cubicBezTo>
                <a:cubicBezTo>
                  <a:pt x="114299" y="773959"/>
                  <a:pt x="132079" y="756179"/>
                  <a:pt x="132079" y="734590"/>
                </a:cubicBezTo>
                <a:cubicBezTo>
                  <a:pt x="132079" y="713000"/>
                  <a:pt x="114299" y="695220"/>
                  <a:pt x="92709" y="695220"/>
                </a:cubicBezTo>
                <a:close/>
              </a:path>
            </a:pathLst>
          </a:custGeom>
          <a:solidFill>
            <a:schemeClr val="accent6"/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sp>
        <p:nvSpPr>
          <p:cNvPr id="9" name="Forma libre 209">
            <a:extLst>
              <a:ext uri="{FF2B5EF4-FFF2-40B4-BE49-F238E27FC236}">
                <a16:creationId xmlns:a16="http://schemas.microsoft.com/office/drawing/2014/main" id="{2796F4BD-503D-3544-A4F9-466B27C48119}"/>
              </a:ext>
            </a:extLst>
          </p:cNvPr>
          <p:cNvSpPr/>
          <p:nvPr/>
        </p:nvSpPr>
        <p:spPr>
          <a:xfrm>
            <a:off x="8628882" y="3631806"/>
            <a:ext cx="1348172" cy="1595158"/>
          </a:xfrm>
          <a:custGeom>
            <a:avLst/>
            <a:gdLst>
              <a:gd name="connsiteX0" fmla="*/ 616072 w 622423"/>
              <a:gd name="connsiteY0" fmla="*/ 116498 h 736451"/>
              <a:gd name="connsiteX1" fmla="*/ 321373 w 622423"/>
              <a:gd name="connsiteY1" fmla="*/ 953 h 736451"/>
              <a:gd name="connsiteX2" fmla="*/ 312482 w 622423"/>
              <a:gd name="connsiteY2" fmla="*/ 953 h 736451"/>
              <a:gd name="connsiteX3" fmla="*/ 304860 w 622423"/>
              <a:gd name="connsiteY3" fmla="*/ 2221 h 736451"/>
              <a:gd name="connsiteX4" fmla="*/ 10162 w 622423"/>
              <a:gd name="connsiteY4" fmla="*/ 117769 h 736451"/>
              <a:gd name="connsiteX5" fmla="*/ 0 w 622423"/>
              <a:gd name="connsiteY5" fmla="*/ 131737 h 736451"/>
              <a:gd name="connsiteX6" fmla="*/ 0 w 622423"/>
              <a:gd name="connsiteY6" fmla="*/ 366640 h 736451"/>
              <a:gd name="connsiteX7" fmla="*/ 303590 w 622423"/>
              <a:gd name="connsiteY7" fmla="*/ 745021 h 736451"/>
              <a:gd name="connsiteX8" fmla="*/ 308671 w 622423"/>
              <a:gd name="connsiteY8" fmla="*/ 746292 h 736451"/>
              <a:gd name="connsiteX9" fmla="*/ 312482 w 622423"/>
              <a:gd name="connsiteY9" fmla="*/ 745021 h 736451"/>
              <a:gd name="connsiteX10" fmla="*/ 315022 w 622423"/>
              <a:gd name="connsiteY10" fmla="*/ 746292 h 736451"/>
              <a:gd name="connsiteX11" fmla="*/ 320103 w 622423"/>
              <a:gd name="connsiteY11" fmla="*/ 745021 h 736451"/>
              <a:gd name="connsiteX12" fmla="*/ 623693 w 622423"/>
              <a:gd name="connsiteY12" fmla="*/ 366640 h 736451"/>
              <a:gd name="connsiteX13" fmla="*/ 623693 w 622423"/>
              <a:gd name="connsiteY13" fmla="*/ 131737 h 736451"/>
              <a:gd name="connsiteX14" fmla="*/ 616072 w 622423"/>
              <a:gd name="connsiteY14" fmla="*/ 116498 h 736451"/>
              <a:gd name="connsiteX15" fmla="*/ 595748 w 622423"/>
              <a:gd name="connsiteY15" fmla="*/ 365369 h 736451"/>
              <a:gd name="connsiteX16" fmla="*/ 313752 w 622423"/>
              <a:gd name="connsiteY16" fmla="*/ 714548 h 736451"/>
              <a:gd name="connsiteX17" fmla="*/ 33026 w 622423"/>
              <a:gd name="connsiteY17" fmla="*/ 365369 h 736451"/>
              <a:gd name="connsiteX18" fmla="*/ 33026 w 622423"/>
              <a:gd name="connsiteY18" fmla="*/ 140625 h 736451"/>
              <a:gd name="connsiteX19" fmla="*/ 315022 w 622423"/>
              <a:gd name="connsiteY19" fmla="*/ 30158 h 736451"/>
              <a:gd name="connsiteX20" fmla="*/ 595748 w 622423"/>
              <a:gd name="connsiteY20" fmla="*/ 140625 h 736451"/>
              <a:gd name="connsiteX21" fmla="*/ 595748 w 622423"/>
              <a:gd name="connsiteY21" fmla="*/ 365369 h 736451"/>
              <a:gd name="connsiteX22" fmla="*/ 254050 w 622423"/>
              <a:gd name="connsiteY22" fmla="*/ 267599 h 736451"/>
              <a:gd name="connsiteX23" fmla="*/ 254050 w 622423"/>
              <a:gd name="connsiteY23" fmla="*/ 309502 h 736451"/>
              <a:gd name="connsiteX24" fmla="*/ 212132 w 622423"/>
              <a:gd name="connsiteY24" fmla="*/ 309502 h 736451"/>
              <a:gd name="connsiteX25" fmla="*/ 148619 w 622423"/>
              <a:gd name="connsiteY25" fmla="*/ 372989 h 736451"/>
              <a:gd name="connsiteX26" fmla="*/ 212132 w 622423"/>
              <a:gd name="connsiteY26" fmla="*/ 436476 h 736451"/>
              <a:gd name="connsiteX27" fmla="*/ 254050 w 622423"/>
              <a:gd name="connsiteY27" fmla="*/ 436476 h 736451"/>
              <a:gd name="connsiteX28" fmla="*/ 254050 w 622423"/>
              <a:gd name="connsiteY28" fmla="*/ 478375 h 736451"/>
              <a:gd name="connsiteX29" fmla="*/ 317563 w 622423"/>
              <a:gd name="connsiteY29" fmla="*/ 541862 h 736451"/>
              <a:gd name="connsiteX30" fmla="*/ 381075 w 622423"/>
              <a:gd name="connsiteY30" fmla="*/ 478375 h 736451"/>
              <a:gd name="connsiteX31" fmla="*/ 381075 w 622423"/>
              <a:gd name="connsiteY31" fmla="*/ 436476 h 736451"/>
              <a:gd name="connsiteX32" fmla="*/ 422994 w 622423"/>
              <a:gd name="connsiteY32" fmla="*/ 436476 h 736451"/>
              <a:gd name="connsiteX33" fmla="*/ 486506 w 622423"/>
              <a:gd name="connsiteY33" fmla="*/ 372989 h 736451"/>
              <a:gd name="connsiteX34" fmla="*/ 422994 w 622423"/>
              <a:gd name="connsiteY34" fmla="*/ 309502 h 736451"/>
              <a:gd name="connsiteX35" fmla="*/ 381075 w 622423"/>
              <a:gd name="connsiteY35" fmla="*/ 309502 h 736451"/>
              <a:gd name="connsiteX36" fmla="*/ 381075 w 622423"/>
              <a:gd name="connsiteY36" fmla="*/ 267599 h 736451"/>
              <a:gd name="connsiteX37" fmla="*/ 317563 w 622423"/>
              <a:gd name="connsiteY37" fmla="*/ 204112 h 736451"/>
              <a:gd name="connsiteX38" fmla="*/ 254050 w 622423"/>
              <a:gd name="connsiteY38" fmla="*/ 267599 h 736451"/>
              <a:gd name="connsiteX39" fmla="*/ 349319 w 622423"/>
              <a:gd name="connsiteY39" fmla="*/ 267599 h 736451"/>
              <a:gd name="connsiteX40" fmla="*/ 349319 w 622423"/>
              <a:gd name="connsiteY40" fmla="*/ 324738 h 736451"/>
              <a:gd name="connsiteX41" fmla="*/ 364562 w 622423"/>
              <a:gd name="connsiteY41" fmla="*/ 339974 h 736451"/>
              <a:gd name="connsiteX42" fmla="*/ 421723 w 622423"/>
              <a:gd name="connsiteY42" fmla="*/ 339974 h 736451"/>
              <a:gd name="connsiteX43" fmla="*/ 454750 w 622423"/>
              <a:gd name="connsiteY43" fmla="*/ 372989 h 736451"/>
              <a:gd name="connsiteX44" fmla="*/ 421723 w 622423"/>
              <a:gd name="connsiteY44" fmla="*/ 406000 h 736451"/>
              <a:gd name="connsiteX45" fmla="*/ 364562 w 622423"/>
              <a:gd name="connsiteY45" fmla="*/ 406000 h 736451"/>
              <a:gd name="connsiteX46" fmla="*/ 349319 w 622423"/>
              <a:gd name="connsiteY46" fmla="*/ 421236 h 736451"/>
              <a:gd name="connsiteX47" fmla="*/ 349319 w 622423"/>
              <a:gd name="connsiteY47" fmla="*/ 478375 h 736451"/>
              <a:gd name="connsiteX48" fmla="*/ 316293 w 622423"/>
              <a:gd name="connsiteY48" fmla="*/ 511390 h 736451"/>
              <a:gd name="connsiteX49" fmla="*/ 283266 w 622423"/>
              <a:gd name="connsiteY49" fmla="*/ 478375 h 736451"/>
              <a:gd name="connsiteX50" fmla="*/ 283266 w 622423"/>
              <a:gd name="connsiteY50" fmla="*/ 421236 h 736451"/>
              <a:gd name="connsiteX51" fmla="*/ 268023 w 622423"/>
              <a:gd name="connsiteY51" fmla="*/ 406000 h 736451"/>
              <a:gd name="connsiteX52" fmla="*/ 210861 w 622423"/>
              <a:gd name="connsiteY52" fmla="*/ 406000 h 736451"/>
              <a:gd name="connsiteX53" fmla="*/ 177835 w 622423"/>
              <a:gd name="connsiteY53" fmla="*/ 372989 h 736451"/>
              <a:gd name="connsiteX54" fmla="*/ 210861 w 622423"/>
              <a:gd name="connsiteY54" fmla="*/ 339974 h 736451"/>
              <a:gd name="connsiteX55" fmla="*/ 268023 w 622423"/>
              <a:gd name="connsiteY55" fmla="*/ 339974 h 736451"/>
              <a:gd name="connsiteX56" fmla="*/ 283266 w 622423"/>
              <a:gd name="connsiteY56" fmla="*/ 324738 h 736451"/>
              <a:gd name="connsiteX57" fmla="*/ 283266 w 622423"/>
              <a:gd name="connsiteY57" fmla="*/ 267599 h 736451"/>
              <a:gd name="connsiteX58" fmla="*/ 316293 w 622423"/>
              <a:gd name="connsiteY58" fmla="*/ 234585 h 736451"/>
              <a:gd name="connsiteX59" fmla="*/ 349319 w 622423"/>
              <a:gd name="connsiteY59" fmla="*/ 267599 h 73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22423" h="736451">
                <a:moveTo>
                  <a:pt x="616072" y="116498"/>
                </a:moveTo>
                <a:lnTo>
                  <a:pt x="321373" y="953"/>
                </a:lnTo>
                <a:cubicBezTo>
                  <a:pt x="318833" y="-318"/>
                  <a:pt x="315022" y="-318"/>
                  <a:pt x="312482" y="953"/>
                </a:cubicBezTo>
                <a:cubicBezTo>
                  <a:pt x="309941" y="953"/>
                  <a:pt x="307401" y="953"/>
                  <a:pt x="304860" y="2221"/>
                </a:cubicBezTo>
                <a:lnTo>
                  <a:pt x="10162" y="117769"/>
                </a:lnTo>
                <a:cubicBezTo>
                  <a:pt x="3811" y="120308"/>
                  <a:pt x="0" y="125389"/>
                  <a:pt x="0" y="131737"/>
                </a:cubicBezTo>
                <a:lnTo>
                  <a:pt x="0" y="366640"/>
                </a:lnTo>
                <a:cubicBezTo>
                  <a:pt x="0" y="369179"/>
                  <a:pt x="8892" y="649790"/>
                  <a:pt x="303590" y="745021"/>
                </a:cubicBezTo>
                <a:cubicBezTo>
                  <a:pt x="304860" y="745021"/>
                  <a:pt x="306130" y="746292"/>
                  <a:pt x="308671" y="746292"/>
                </a:cubicBezTo>
                <a:cubicBezTo>
                  <a:pt x="309941" y="746292"/>
                  <a:pt x="311212" y="745021"/>
                  <a:pt x="312482" y="745021"/>
                </a:cubicBezTo>
                <a:cubicBezTo>
                  <a:pt x="313752" y="745021"/>
                  <a:pt x="313752" y="746292"/>
                  <a:pt x="315022" y="746292"/>
                </a:cubicBezTo>
                <a:cubicBezTo>
                  <a:pt x="316293" y="746292"/>
                  <a:pt x="317563" y="746292"/>
                  <a:pt x="320103" y="745021"/>
                </a:cubicBezTo>
                <a:cubicBezTo>
                  <a:pt x="614802" y="649790"/>
                  <a:pt x="623693" y="369179"/>
                  <a:pt x="623693" y="366640"/>
                </a:cubicBezTo>
                <a:lnTo>
                  <a:pt x="623693" y="131737"/>
                </a:lnTo>
                <a:cubicBezTo>
                  <a:pt x="626234" y="125389"/>
                  <a:pt x="622423" y="119040"/>
                  <a:pt x="616072" y="116498"/>
                </a:cubicBezTo>
                <a:close/>
                <a:moveTo>
                  <a:pt x="595748" y="365369"/>
                </a:moveTo>
                <a:cubicBezTo>
                  <a:pt x="595748" y="367908"/>
                  <a:pt x="586856" y="626937"/>
                  <a:pt x="313752" y="714548"/>
                </a:cubicBezTo>
                <a:cubicBezTo>
                  <a:pt x="41918" y="625666"/>
                  <a:pt x="33026" y="375528"/>
                  <a:pt x="33026" y="365369"/>
                </a:cubicBezTo>
                <a:lnTo>
                  <a:pt x="33026" y="140625"/>
                </a:lnTo>
                <a:lnTo>
                  <a:pt x="315022" y="30158"/>
                </a:lnTo>
                <a:lnTo>
                  <a:pt x="595748" y="140625"/>
                </a:lnTo>
                <a:lnTo>
                  <a:pt x="595748" y="365369"/>
                </a:lnTo>
                <a:close/>
                <a:moveTo>
                  <a:pt x="254050" y="267599"/>
                </a:moveTo>
                <a:lnTo>
                  <a:pt x="254050" y="309502"/>
                </a:lnTo>
                <a:lnTo>
                  <a:pt x="212132" y="309502"/>
                </a:lnTo>
                <a:cubicBezTo>
                  <a:pt x="176565" y="309502"/>
                  <a:pt x="148619" y="337435"/>
                  <a:pt x="148619" y="372989"/>
                </a:cubicBezTo>
                <a:cubicBezTo>
                  <a:pt x="148619" y="408539"/>
                  <a:pt x="176565" y="436476"/>
                  <a:pt x="212132" y="436476"/>
                </a:cubicBezTo>
                <a:lnTo>
                  <a:pt x="254050" y="436476"/>
                </a:lnTo>
                <a:lnTo>
                  <a:pt x="254050" y="478375"/>
                </a:lnTo>
                <a:cubicBezTo>
                  <a:pt x="254050" y="513928"/>
                  <a:pt x="281996" y="541862"/>
                  <a:pt x="317563" y="541862"/>
                </a:cubicBezTo>
                <a:cubicBezTo>
                  <a:pt x="353130" y="541862"/>
                  <a:pt x="381075" y="513928"/>
                  <a:pt x="381075" y="478375"/>
                </a:cubicBezTo>
                <a:lnTo>
                  <a:pt x="381075" y="436476"/>
                </a:lnTo>
                <a:lnTo>
                  <a:pt x="422994" y="436476"/>
                </a:lnTo>
                <a:cubicBezTo>
                  <a:pt x="458560" y="436476"/>
                  <a:pt x="486506" y="408539"/>
                  <a:pt x="486506" y="372989"/>
                </a:cubicBezTo>
                <a:cubicBezTo>
                  <a:pt x="486506" y="337435"/>
                  <a:pt x="458560" y="309502"/>
                  <a:pt x="422994" y="309502"/>
                </a:cubicBezTo>
                <a:lnTo>
                  <a:pt x="381075" y="309502"/>
                </a:lnTo>
                <a:lnTo>
                  <a:pt x="381075" y="267599"/>
                </a:lnTo>
                <a:cubicBezTo>
                  <a:pt x="381075" y="232046"/>
                  <a:pt x="353130" y="204112"/>
                  <a:pt x="317563" y="204112"/>
                </a:cubicBezTo>
                <a:cubicBezTo>
                  <a:pt x="281996" y="204112"/>
                  <a:pt x="254050" y="233317"/>
                  <a:pt x="254050" y="267599"/>
                </a:cubicBezTo>
                <a:close/>
                <a:moveTo>
                  <a:pt x="349319" y="267599"/>
                </a:moveTo>
                <a:lnTo>
                  <a:pt x="349319" y="324738"/>
                </a:lnTo>
                <a:cubicBezTo>
                  <a:pt x="349319" y="333625"/>
                  <a:pt x="355670" y="339974"/>
                  <a:pt x="364562" y="339974"/>
                </a:cubicBezTo>
                <a:lnTo>
                  <a:pt x="421723" y="339974"/>
                </a:lnTo>
                <a:cubicBezTo>
                  <a:pt x="439507" y="339974"/>
                  <a:pt x="454750" y="355210"/>
                  <a:pt x="454750" y="372989"/>
                </a:cubicBezTo>
                <a:cubicBezTo>
                  <a:pt x="454750" y="390764"/>
                  <a:pt x="439507" y="406000"/>
                  <a:pt x="421723" y="406000"/>
                </a:cubicBezTo>
                <a:lnTo>
                  <a:pt x="364562" y="406000"/>
                </a:lnTo>
                <a:cubicBezTo>
                  <a:pt x="355670" y="406000"/>
                  <a:pt x="349319" y="412349"/>
                  <a:pt x="349319" y="421236"/>
                </a:cubicBezTo>
                <a:lnTo>
                  <a:pt x="349319" y="478375"/>
                </a:lnTo>
                <a:cubicBezTo>
                  <a:pt x="349319" y="496153"/>
                  <a:pt x="334076" y="511390"/>
                  <a:pt x="316293" y="511390"/>
                </a:cubicBezTo>
                <a:cubicBezTo>
                  <a:pt x="298509" y="511390"/>
                  <a:pt x="283266" y="496153"/>
                  <a:pt x="283266" y="478375"/>
                </a:cubicBezTo>
                <a:lnTo>
                  <a:pt x="283266" y="421236"/>
                </a:lnTo>
                <a:cubicBezTo>
                  <a:pt x="283266" y="412349"/>
                  <a:pt x="276915" y="406000"/>
                  <a:pt x="268023" y="406000"/>
                </a:cubicBezTo>
                <a:lnTo>
                  <a:pt x="210861" y="406000"/>
                </a:lnTo>
                <a:cubicBezTo>
                  <a:pt x="193078" y="406000"/>
                  <a:pt x="177835" y="390764"/>
                  <a:pt x="177835" y="372989"/>
                </a:cubicBezTo>
                <a:cubicBezTo>
                  <a:pt x="177835" y="355210"/>
                  <a:pt x="193078" y="339974"/>
                  <a:pt x="210861" y="339974"/>
                </a:cubicBezTo>
                <a:lnTo>
                  <a:pt x="268023" y="339974"/>
                </a:lnTo>
                <a:cubicBezTo>
                  <a:pt x="276915" y="339974"/>
                  <a:pt x="283266" y="333625"/>
                  <a:pt x="283266" y="324738"/>
                </a:cubicBezTo>
                <a:lnTo>
                  <a:pt x="283266" y="267599"/>
                </a:lnTo>
                <a:cubicBezTo>
                  <a:pt x="283266" y="249821"/>
                  <a:pt x="298509" y="234585"/>
                  <a:pt x="316293" y="234585"/>
                </a:cubicBezTo>
                <a:cubicBezTo>
                  <a:pt x="335346" y="234585"/>
                  <a:pt x="349319" y="249821"/>
                  <a:pt x="349319" y="267599"/>
                </a:cubicBezTo>
                <a:close/>
              </a:path>
            </a:pathLst>
          </a:custGeom>
          <a:solidFill>
            <a:schemeClr val="accent6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6D0C95-912D-BC40-8AB5-7362AD027009}"/>
              </a:ext>
            </a:extLst>
          </p:cNvPr>
          <p:cNvSpPr txBox="1"/>
          <p:nvPr/>
        </p:nvSpPr>
        <p:spPr>
          <a:xfrm>
            <a:off x="2107747" y="5381675"/>
            <a:ext cx="1402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Efficacy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62559BE-377E-2741-ADA7-F53B86B91D33}"/>
              </a:ext>
            </a:extLst>
          </p:cNvPr>
          <p:cNvSpPr txBox="1"/>
          <p:nvPr/>
        </p:nvSpPr>
        <p:spPr>
          <a:xfrm>
            <a:off x="5616660" y="5381675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Cost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919FCA-B0A6-0B4E-AD92-CE0193FB549D}"/>
              </a:ext>
            </a:extLst>
          </p:cNvPr>
          <p:cNvSpPr txBox="1"/>
          <p:nvPr/>
        </p:nvSpPr>
        <p:spPr>
          <a:xfrm>
            <a:off x="8640033" y="5381675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Safety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2B7A3DC-A1A1-DA4F-A551-CE1F1A412551}"/>
              </a:ext>
            </a:extLst>
          </p:cNvPr>
          <p:cNvSpPr txBox="1"/>
          <p:nvPr/>
        </p:nvSpPr>
        <p:spPr>
          <a:xfrm>
            <a:off x="460478" y="1201684"/>
            <a:ext cx="1130917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698AF"/>
                </a:solidFill>
                <a:effectLst/>
                <a:uLnTx/>
                <a:uFillTx/>
                <a:latin typeface="Libre Franklin"/>
                <a:ea typeface="+mn-ea"/>
                <a:cs typeface="+mn-cs"/>
              </a:rPr>
              <a:t>Cost a significantly higher factor among Pharmacists as compared to DCPs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re Franklin"/>
              <a:ea typeface="+mn-ea"/>
              <a:cs typeface="+mn-cs"/>
            </a:endParaRP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059596B3-7D9F-8541-B996-B4F10FCF8F60}"/>
              </a:ext>
            </a:extLst>
          </p:cNvPr>
          <p:cNvGraphicFramePr>
            <a:graphicFrameLocks noGrp="1"/>
          </p:cNvGraphicFramePr>
          <p:nvPr/>
        </p:nvGraphicFramePr>
        <p:xfrm>
          <a:off x="5919044" y="5872459"/>
          <a:ext cx="1524000" cy="83248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5259508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584541963"/>
                    </a:ext>
                  </a:extLst>
                </a:gridCol>
              </a:tblGrid>
              <a:tr h="27432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Proxima Nova Rg"/>
                        </a:rPr>
                        <a:t>HCP Type</a:t>
                      </a: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PHARM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23353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Proxima Nova Rg"/>
                        </a:rPr>
                        <a:t>DCP</a:t>
                      </a:r>
                    </a:p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/>
                        </a:rPr>
                        <a:t>(n=200)</a:t>
                      </a: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Proxima Nova Rg"/>
                        </a:rPr>
                        <a:t>Pharm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/>
                        </a:rPr>
                        <a:t>(n=200)</a:t>
                      </a:r>
                    </a:p>
                  </a:txBody>
                  <a:tcPr marL="9525" marR="9525" marT="9525" marB="0" anchor="ctr"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9710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>
                          <a:solidFill>
                            <a:schemeClr val="accent6"/>
                          </a:solidFill>
                          <a:effectLst/>
                          <a:latin typeface="Proxima Nova Rg"/>
                        </a:rPr>
                        <a:t>19%</a:t>
                      </a:r>
                      <a:endParaRPr lang="en-US" sz="1200" b="0" i="0" u="none" strike="noStrike">
                        <a:solidFill>
                          <a:schemeClr val="accent6"/>
                        </a:solidFill>
                        <a:effectLst/>
                        <a:latin typeface="Proxima Nova Rg"/>
                      </a:endParaRP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>
                          <a:solidFill>
                            <a:schemeClr val="accent6"/>
                          </a:solidFill>
                          <a:effectLst/>
                          <a:latin typeface="Proxima Nova Rg"/>
                        </a:rPr>
                        <a:t>36%</a:t>
                      </a:r>
                      <a:endParaRPr lang="en-US" sz="1200" b="1" i="0" u="none" strike="noStrike">
                        <a:solidFill>
                          <a:schemeClr val="accent6"/>
                        </a:solidFill>
                        <a:effectLst/>
                        <a:latin typeface="Proxima Nova Rg"/>
                      </a:endParaRPr>
                    </a:p>
                  </a:txBody>
                  <a:tcPr marL="9525" marR="9525" marT="9525" marB="0" anchor="ctr"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387281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7223DED-5B35-9E1D-8CE0-F79AA428640B}"/>
              </a:ext>
            </a:extLst>
          </p:cNvPr>
          <p:cNvCxnSpPr>
            <a:cxnSpLocks/>
          </p:cNvCxnSpPr>
          <p:nvPr/>
        </p:nvCxnSpPr>
        <p:spPr>
          <a:xfrm flipH="1" flipV="1">
            <a:off x="6828649" y="4617131"/>
            <a:ext cx="466654" cy="1304893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D800220-84D0-3844-B610-98783C64C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Libre Baskerville"/>
                <a:cs typeface="Arial"/>
              </a:rPr>
              <a:t>Efficacy the 1</a:t>
            </a:r>
            <a:r>
              <a:rPr lang="en-US" b="1" baseline="30000">
                <a:latin typeface="Libre Baskerville"/>
                <a:cs typeface="Arial"/>
              </a:rPr>
              <a:t>st</a:t>
            </a:r>
            <a:r>
              <a:rPr lang="en-US" b="1">
                <a:latin typeface="Libre Baskerville"/>
                <a:cs typeface="Arial"/>
              </a:rPr>
              <a:t> Choice of Almost Half</a:t>
            </a:r>
            <a:endParaRPr lang="en-US">
              <a:latin typeface="Libre Baskerville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779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8" grpId="0" animBg="1"/>
      <p:bldP spid="10" grpId="0" animBg="1"/>
      <p:bldP spid="9" grpId="0" animBg="1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005F9B"/>
            </a:gs>
            <a:gs pos="87000">
              <a:srgbClr val="02A4AE"/>
            </a:gs>
            <a:gs pos="72000">
              <a:srgbClr val="0681A4"/>
            </a:gs>
            <a:gs pos="35000">
              <a:srgbClr val="0C5196"/>
            </a:gs>
            <a:gs pos="7000">
              <a:srgbClr val="252A45"/>
            </a:gs>
          </a:gsLst>
          <a:lin ang="19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F5A08F51-0991-4342-A786-1B5140655603}"/>
              </a:ext>
            </a:extLst>
          </p:cNvPr>
          <p:cNvSpPr/>
          <p:nvPr/>
        </p:nvSpPr>
        <p:spPr>
          <a:xfrm>
            <a:off x="9119559" y="1636544"/>
            <a:ext cx="1972596" cy="201325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7F5F4"/>
              </a:solidFill>
              <a:effectLst/>
              <a:uLnTx/>
              <a:uFillTx/>
              <a:latin typeface="Helvetica Neue Medium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63673E-6D64-4594-904D-A9918E56428A}"/>
              </a:ext>
            </a:extLst>
          </p:cNvPr>
          <p:cNvSpPr/>
          <p:nvPr/>
        </p:nvSpPr>
        <p:spPr>
          <a:xfrm>
            <a:off x="6249854" y="1638285"/>
            <a:ext cx="1972596" cy="201325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7F5F4"/>
              </a:solidFill>
              <a:effectLst/>
              <a:uLnTx/>
              <a:uFillTx/>
              <a:latin typeface="Helvetica Neue Medium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135B342C-602D-48F9-8631-180566B17705}"/>
              </a:ext>
            </a:extLst>
          </p:cNvPr>
          <p:cNvSpPr txBox="1">
            <a:spLocks/>
          </p:cNvSpPr>
          <p:nvPr/>
        </p:nvSpPr>
        <p:spPr>
          <a:xfrm>
            <a:off x="620060" y="2017835"/>
            <a:ext cx="4847290" cy="5729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Libre Baskerville" panose="02000000000000000000" pitchFamily="2" charset="0"/>
                <a:ea typeface="+mn-ea"/>
                <a:cs typeface="Arial" panose="020B0604020202020204" pitchFamily="34" charset="0"/>
              </a:defRPr>
            </a:lvl1pPr>
            <a:lvl2pPr marL="542925" indent="-27622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ibre Franklin" pitchFamily="2" charset="77"/>
                <a:ea typeface="+mn-ea"/>
                <a:cs typeface="Arial" panose="020B0604020202020204" pitchFamily="34" charset="0"/>
              </a:defRPr>
            </a:lvl2pPr>
            <a:lvl3pPr marL="809625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ibre Franklin" pitchFamily="2" charset="77"/>
                <a:ea typeface="+mn-ea"/>
                <a:cs typeface="Arial" panose="020B0604020202020204" pitchFamily="34" charset="0"/>
              </a:defRPr>
            </a:lvl3pPr>
            <a:lvl4pPr marL="1076325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ibre Franklin" pitchFamily="2" charset="77"/>
                <a:ea typeface="+mn-ea"/>
                <a:cs typeface="Arial" panose="020B0604020202020204" pitchFamily="34" charset="0"/>
              </a:defRPr>
            </a:lvl4pPr>
            <a:lvl5pPr marL="1343025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ibre Franklin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7F5F4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Arial" panose="020B0604020202020204" pitchFamily="34" charset="0"/>
              </a:rPr>
              <a:t>Prescribing Influence Beyond the MD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6F9F2C3-B09E-4AB3-82F8-C13ED216F62A}"/>
              </a:ext>
            </a:extLst>
          </p:cNvPr>
          <p:cNvGrpSpPr/>
          <p:nvPr/>
        </p:nvGrpSpPr>
        <p:grpSpPr>
          <a:xfrm>
            <a:off x="5734050" y="3726530"/>
            <a:ext cx="6086434" cy="1231106"/>
            <a:chOff x="5734050" y="3726530"/>
            <a:chExt cx="6086434" cy="123110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BC079A1-E2F3-4FF7-AE5A-272224EC3FDD}"/>
                </a:ext>
              </a:extLst>
            </p:cNvPr>
            <p:cNvSpPr txBox="1"/>
            <p:nvPr/>
          </p:nvSpPr>
          <p:spPr>
            <a:xfrm>
              <a:off x="5734050" y="3726530"/>
              <a:ext cx="2796422" cy="954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7F5F4"/>
                  </a:solidFill>
                  <a:effectLst/>
                  <a:uLnTx/>
                  <a:uFillTx/>
                  <a:latin typeface="Libre Franklin" pitchFamily="2" charset="0"/>
                </a:rPr>
                <a:t>Cate Evans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7F5F4"/>
                  </a:solidFill>
                  <a:effectLst/>
                  <a:uLnTx/>
                  <a:uFillTx/>
                  <a:latin typeface="Libre Franklin" pitchFamily="2" charset="0"/>
                </a:rPr>
                <a:t>SVP Comms Planning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7F5F4"/>
                  </a:solidFill>
                  <a:effectLst/>
                  <a:uLnTx/>
                  <a:uFillTx/>
                  <a:latin typeface="Libre Franklin" pitchFamily="2" charset="0"/>
                </a:rPr>
                <a:t>Havas Media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94C38D8-4B34-4136-981B-25F1073C4072}"/>
                </a:ext>
              </a:extLst>
            </p:cNvPr>
            <p:cNvSpPr txBox="1"/>
            <p:nvPr/>
          </p:nvSpPr>
          <p:spPr>
            <a:xfrm>
              <a:off x="8705850" y="3726530"/>
              <a:ext cx="3114634" cy="12311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7F5F4"/>
                  </a:solidFill>
                  <a:effectLst/>
                  <a:uLnTx/>
                  <a:uFillTx/>
                  <a:latin typeface="Libre Franklin" pitchFamily="2" charset="0"/>
                </a:rPr>
                <a:t>Nick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7F5F4"/>
                  </a:solidFill>
                  <a:effectLst/>
                  <a:uLnTx/>
                  <a:uFillTx/>
                  <a:latin typeface="Libre Franklin" pitchFamily="2" charset="0"/>
                </a:rPr>
                <a:t>Lapolla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F5F4"/>
                </a:solidFill>
                <a:effectLst/>
                <a:uLnTx/>
                <a:uFillTx/>
                <a:latin typeface="Libre Franklin" pitchFamily="2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7F5F4"/>
                  </a:solidFill>
                  <a:effectLst/>
                  <a:uLnTx/>
                  <a:uFillTx/>
                  <a:latin typeface="Libre Franklin" pitchFamily="2" charset="0"/>
                </a:rPr>
                <a:t>Director of Research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7F5F4"/>
                  </a:solidFill>
                  <a:effectLst/>
                  <a:uLnTx/>
                  <a:uFillTx/>
                  <a:latin typeface="Libre Franklin" pitchFamily="2" charset="0"/>
                </a:rPr>
                <a:t>MedSurvey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F5F4"/>
                </a:solidFill>
                <a:effectLst/>
                <a:uLnTx/>
                <a:uFillTx/>
                <a:latin typeface="Libre Frankli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478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CEC6C8C6-0634-CB4C-8AC2-B2FEF6CA118F}"/>
              </a:ext>
            </a:extLst>
          </p:cNvPr>
          <p:cNvSpPr txBox="1"/>
          <p:nvPr/>
        </p:nvSpPr>
        <p:spPr>
          <a:xfrm>
            <a:off x="2711840" y="1201684"/>
            <a:ext cx="905781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5C6E3">
                    <a:lumMod val="75000"/>
                  </a:srgbClr>
                </a:solidFill>
                <a:effectLst/>
                <a:uLnTx/>
                <a:uFillTx/>
                <a:latin typeface="Libre Franklin"/>
                <a:ea typeface="+mn-ea"/>
                <a:cs typeface="+mn-cs"/>
              </a:rPr>
              <a:t>Telemedicine is used for 1/5 of their patient visits</a:t>
            </a:r>
          </a:p>
        </p:txBody>
      </p:sp>
      <p:sp>
        <p:nvSpPr>
          <p:cNvPr id="76" name="Display 75">
            <a:extLst>
              <a:ext uri="{FF2B5EF4-FFF2-40B4-BE49-F238E27FC236}">
                <a16:creationId xmlns:a16="http://schemas.microsoft.com/office/drawing/2014/main" id="{AB9D707B-8165-324D-9744-5963465314BF}"/>
              </a:ext>
            </a:extLst>
          </p:cNvPr>
          <p:cNvSpPr/>
          <p:nvPr/>
        </p:nvSpPr>
        <p:spPr>
          <a:xfrm>
            <a:off x="3717875" y="1926771"/>
            <a:ext cx="8027811" cy="3995058"/>
          </a:xfrm>
          <a:prstGeom prst="flowChartDisplay">
            <a:avLst/>
          </a:prstGeom>
          <a:solidFill>
            <a:srgbClr val="F2F2F2">
              <a:alpha val="50196"/>
            </a:srgbClr>
          </a:solidFill>
          <a:ln w="5715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5CCACBB5-1B88-F94B-9045-A0DBAF2AF6E9}"/>
              </a:ext>
            </a:extLst>
          </p:cNvPr>
          <p:cNvSpPr/>
          <p:nvPr/>
        </p:nvSpPr>
        <p:spPr>
          <a:xfrm rot="19163008">
            <a:off x="2849707" y="4848780"/>
            <a:ext cx="496099" cy="741880"/>
          </a:xfrm>
          <a:prstGeom prst="roundRect">
            <a:avLst/>
          </a:prstGeom>
          <a:solidFill>
            <a:srgbClr val="44546A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53DA5822-5F74-AF46-AB41-0D3AC99C68DE}"/>
              </a:ext>
            </a:extLst>
          </p:cNvPr>
          <p:cNvSpPr/>
          <p:nvPr/>
        </p:nvSpPr>
        <p:spPr>
          <a:xfrm rot="19163008">
            <a:off x="1995476" y="4141641"/>
            <a:ext cx="496099" cy="1357881"/>
          </a:xfrm>
          <a:prstGeom prst="roundRect">
            <a:avLst/>
          </a:prstGeom>
          <a:solidFill>
            <a:srgbClr val="44546A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5DBED444-0758-8D44-B001-25AA47565C0F}"/>
              </a:ext>
            </a:extLst>
          </p:cNvPr>
          <p:cNvSpPr/>
          <p:nvPr/>
        </p:nvSpPr>
        <p:spPr>
          <a:xfrm rot="17722656">
            <a:off x="2581045" y="4980889"/>
            <a:ext cx="496099" cy="741880"/>
          </a:xfrm>
          <a:prstGeom prst="roundRect">
            <a:avLst>
              <a:gd name="adj" fmla="val 50000"/>
            </a:avLst>
          </a:prstGeom>
          <a:solidFill>
            <a:srgbClr val="44546A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1B0FB3CC-AA68-2F41-8A1A-3D53A573B743}"/>
              </a:ext>
            </a:extLst>
          </p:cNvPr>
          <p:cNvSpPr/>
          <p:nvPr/>
        </p:nvSpPr>
        <p:spPr>
          <a:xfrm rot="19602610">
            <a:off x="1529464" y="3818064"/>
            <a:ext cx="496099" cy="741880"/>
          </a:xfrm>
          <a:prstGeom prst="roundRect">
            <a:avLst>
              <a:gd name="adj" fmla="val 50000"/>
            </a:avLst>
          </a:prstGeom>
          <a:solidFill>
            <a:srgbClr val="44546A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240F0ED-C7F8-7A46-B402-81AA140D9A99}"/>
              </a:ext>
            </a:extLst>
          </p:cNvPr>
          <p:cNvGrpSpPr/>
          <p:nvPr/>
        </p:nvGrpSpPr>
        <p:grpSpPr>
          <a:xfrm>
            <a:off x="7902422" y="2964347"/>
            <a:ext cx="946474" cy="856894"/>
            <a:chOff x="7303887" y="2754086"/>
            <a:chExt cx="946474" cy="856894"/>
          </a:xfrm>
          <a:solidFill>
            <a:srgbClr val="5B9BD5"/>
          </a:solidFill>
        </p:grpSpPr>
        <p:sp>
          <p:nvSpPr>
            <p:cNvPr id="82" name="Forma libre 193">
              <a:extLst>
                <a:ext uri="{FF2B5EF4-FFF2-40B4-BE49-F238E27FC236}">
                  <a16:creationId xmlns:a16="http://schemas.microsoft.com/office/drawing/2014/main" id="{452AEB7A-C2AA-754E-B486-0BEBD1344B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06416" y="2963798"/>
              <a:ext cx="548640" cy="425499"/>
            </a:xfrm>
            <a:custGeom>
              <a:avLst/>
              <a:gdLst>
                <a:gd name="connsiteX0" fmla="*/ 732935 w 736745"/>
                <a:gd name="connsiteY0" fmla="*/ 415207 h 571384"/>
                <a:gd name="connsiteX1" fmla="*/ 688476 w 736745"/>
                <a:gd name="connsiteY1" fmla="*/ 370766 h 571384"/>
                <a:gd name="connsiteX2" fmla="*/ 612261 w 736745"/>
                <a:gd name="connsiteY2" fmla="*/ 354259 h 571384"/>
                <a:gd name="connsiteX3" fmla="*/ 492857 w 736745"/>
                <a:gd name="connsiteY3" fmla="*/ 398700 h 571384"/>
                <a:gd name="connsiteX4" fmla="*/ 457290 w 736745"/>
                <a:gd name="connsiteY4" fmla="*/ 358069 h 571384"/>
                <a:gd name="connsiteX5" fmla="*/ 412831 w 736745"/>
                <a:gd name="connsiteY5" fmla="*/ 335213 h 571384"/>
                <a:gd name="connsiteX6" fmla="*/ 170213 w 736745"/>
                <a:gd name="connsiteY6" fmla="*/ 306008 h 571384"/>
                <a:gd name="connsiteX7" fmla="*/ 172754 w 736745"/>
                <a:gd name="connsiteY7" fmla="*/ 285692 h 571384"/>
                <a:gd name="connsiteX8" fmla="*/ 168943 w 736745"/>
                <a:gd name="connsiteY8" fmla="*/ 272995 h 571384"/>
                <a:gd name="connsiteX9" fmla="*/ 157511 w 736745"/>
                <a:gd name="connsiteY9" fmla="*/ 267916 h 571384"/>
                <a:gd name="connsiteX10" fmla="*/ 15243 w 736745"/>
                <a:gd name="connsiteY10" fmla="*/ 267916 h 571384"/>
                <a:gd name="connsiteX11" fmla="*/ 0 w 736745"/>
                <a:gd name="connsiteY11" fmla="*/ 283153 h 571384"/>
                <a:gd name="connsiteX12" fmla="*/ 0 w 736745"/>
                <a:gd name="connsiteY12" fmla="*/ 530753 h 571384"/>
                <a:gd name="connsiteX13" fmla="*/ 15243 w 736745"/>
                <a:gd name="connsiteY13" fmla="*/ 545990 h 571384"/>
                <a:gd name="connsiteX14" fmla="*/ 121944 w 736745"/>
                <a:gd name="connsiteY14" fmla="*/ 545990 h 571384"/>
                <a:gd name="connsiteX15" fmla="*/ 137187 w 736745"/>
                <a:gd name="connsiteY15" fmla="*/ 533292 h 571384"/>
                <a:gd name="connsiteX16" fmla="*/ 139728 w 736745"/>
                <a:gd name="connsiteY16" fmla="*/ 516787 h 571384"/>
                <a:gd name="connsiteX17" fmla="*/ 341697 w 736745"/>
                <a:gd name="connsiteY17" fmla="*/ 573925 h 571384"/>
                <a:gd name="connsiteX18" fmla="*/ 365832 w 736745"/>
                <a:gd name="connsiteY18" fmla="*/ 577733 h 571384"/>
                <a:gd name="connsiteX19" fmla="*/ 398858 w 736745"/>
                <a:gd name="connsiteY19" fmla="*/ 571385 h 571384"/>
                <a:gd name="connsiteX20" fmla="*/ 729124 w 736745"/>
                <a:gd name="connsiteY20" fmla="*/ 439331 h 571384"/>
                <a:gd name="connsiteX21" fmla="*/ 738017 w 736745"/>
                <a:gd name="connsiteY21" fmla="*/ 427905 h 571384"/>
                <a:gd name="connsiteX22" fmla="*/ 732935 w 736745"/>
                <a:gd name="connsiteY22" fmla="*/ 415207 h 571384"/>
                <a:gd name="connsiteX23" fmla="*/ 29216 w 736745"/>
                <a:gd name="connsiteY23" fmla="*/ 516787 h 571384"/>
                <a:gd name="connsiteX24" fmla="*/ 29216 w 736745"/>
                <a:gd name="connsiteY24" fmla="*/ 299659 h 571384"/>
                <a:gd name="connsiteX25" fmla="*/ 138457 w 736745"/>
                <a:gd name="connsiteY25" fmla="*/ 299659 h 571384"/>
                <a:gd name="connsiteX26" fmla="*/ 107971 w 736745"/>
                <a:gd name="connsiteY26" fmla="*/ 516787 h 571384"/>
                <a:gd name="connsiteX27" fmla="*/ 29216 w 736745"/>
                <a:gd name="connsiteY27" fmla="*/ 516787 h 571384"/>
                <a:gd name="connsiteX28" fmla="*/ 386156 w 736745"/>
                <a:gd name="connsiteY28" fmla="*/ 543451 h 571384"/>
                <a:gd name="connsiteX29" fmla="*/ 349319 w 736745"/>
                <a:gd name="connsiteY29" fmla="*/ 545990 h 571384"/>
                <a:gd name="connsiteX30" fmla="*/ 143538 w 736745"/>
                <a:gd name="connsiteY30" fmla="*/ 487582 h 571384"/>
                <a:gd name="connsiteX31" fmla="*/ 165133 w 736745"/>
                <a:gd name="connsiteY31" fmla="*/ 337751 h 571384"/>
                <a:gd name="connsiteX32" fmla="*/ 409021 w 736745"/>
                <a:gd name="connsiteY32" fmla="*/ 366956 h 571384"/>
                <a:gd name="connsiteX33" fmla="*/ 433156 w 736745"/>
                <a:gd name="connsiteY33" fmla="*/ 379654 h 571384"/>
                <a:gd name="connsiteX34" fmla="*/ 461101 w 736745"/>
                <a:gd name="connsiteY34" fmla="*/ 411397 h 571384"/>
                <a:gd name="connsiteX35" fmla="*/ 387427 w 736745"/>
                <a:gd name="connsiteY35" fmla="*/ 439331 h 571384"/>
                <a:gd name="connsiteX36" fmla="*/ 349319 w 736745"/>
                <a:gd name="connsiteY36" fmla="*/ 440602 h 571384"/>
                <a:gd name="connsiteX37" fmla="*/ 268023 w 736745"/>
                <a:gd name="connsiteY37" fmla="*/ 413936 h 571384"/>
                <a:gd name="connsiteX38" fmla="*/ 248969 w 736745"/>
                <a:gd name="connsiteY38" fmla="*/ 424095 h 571384"/>
                <a:gd name="connsiteX39" fmla="*/ 259131 w 736745"/>
                <a:gd name="connsiteY39" fmla="*/ 443141 h 571384"/>
                <a:gd name="connsiteX40" fmla="*/ 340427 w 736745"/>
                <a:gd name="connsiteY40" fmla="*/ 469805 h 571384"/>
                <a:gd name="connsiteX41" fmla="*/ 398858 w 736745"/>
                <a:gd name="connsiteY41" fmla="*/ 468536 h 571384"/>
                <a:gd name="connsiteX42" fmla="*/ 494127 w 736745"/>
                <a:gd name="connsiteY42" fmla="*/ 432982 h 571384"/>
                <a:gd name="connsiteX43" fmla="*/ 494127 w 736745"/>
                <a:gd name="connsiteY43" fmla="*/ 432982 h 571384"/>
                <a:gd name="connsiteX44" fmla="*/ 623694 w 736745"/>
                <a:gd name="connsiteY44" fmla="*/ 384733 h 571384"/>
                <a:gd name="connsiteX45" fmla="*/ 668153 w 736745"/>
                <a:gd name="connsiteY45" fmla="*/ 394890 h 571384"/>
                <a:gd name="connsiteX46" fmla="*/ 696098 w 736745"/>
                <a:gd name="connsiteY46" fmla="*/ 422825 h 571384"/>
                <a:gd name="connsiteX47" fmla="*/ 386156 w 736745"/>
                <a:gd name="connsiteY47" fmla="*/ 543451 h 571384"/>
                <a:gd name="connsiteX48" fmla="*/ 503020 w 736745"/>
                <a:gd name="connsiteY48" fmla="*/ 350449 h 571384"/>
                <a:gd name="connsiteX49" fmla="*/ 678314 w 736745"/>
                <a:gd name="connsiteY49" fmla="*/ 175225 h 571384"/>
                <a:gd name="connsiteX50" fmla="*/ 503020 w 736745"/>
                <a:gd name="connsiteY50" fmla="*/ 0 h 571384"/>
                <a:gd name="connsiteX51" fmla="*/ 327725 w 736745"/>
                <a:gd name="connsiteY51" fmla="*/ 175225 h 571384"/>
                <a:gd name="connsiteX52" fmla="*/ 503020 w 736745"/>
                <a:gd name="connsiteY52" fmla="*/ 350449 h 571384"/>
                <a:gd name="connsiteX53" fmla="*/ 503020 w 736745"/>
                <a:gd name="connsiteY53" fmla="*/ 30474 h 571384"/>
                <a:gd name="connsiteX54" fmla="*/ 647827 w 736745"/>
                <a:gd name="connsiteY54" fmla="*/ 175225 h 571384"/>
                <a:gd name="connsiteX55" fmla="*/ 503020 w 736745"/>
                <a:gd name="connsiteY55" fmla="*/ 319976 h 571384"/>
                <a:gd name="connsiteX56" fmla="*/ 358211 w 736745"/>
                <a:gd name="connsiteY56" fmla="*/ 175225 h 571384"/>
                <a:gd name="connsiteX57" fmla="*/ 503020 w 736745"/>
                <a:gd name="connsiteY57" fmla="*/ 30474 h 571384"/>
                <a:gd name="connsiteX58" fmla="*/ 618613 w 736745"/>
                <a:gd name="connsiteY58" fmla="*/ 194271 h 571384"/>
                <a:gd name="connsiteX59" fmla="*/ 387427 w 736745"/>
                <a:gd name="connsiteY59" fmla="*/ 194271 h 571384"/>
                <a:gd name="connsiteX60" fmla="*/ 372184 w 736745"/>
                <a:gd name="connsiteY60" fmla="*/ 179034 h 571384"/>
                <a:gd name="connsiteX61" fmla="*/ 387427 w 736745"/>
                <a:gd name="connsiteY61" fmla="*/ 163797 h 571384"/>
                <a:gd name="connsiteX62" fmla="*/ 618613 w 736745"/>
                <a:gd name="connsiteY62" fmla="*/ 163797 h 571384"/>
                <a:gd name="connsiteX63" fmla="*/ 633855 w 736745"/>
                <a:gd name="connsiteY63" fmla="*/ 179034 h 571384"/>
                <a:gd name="connsiteX64" fmla="*/ 618613 w 736745"/>
                <a:gd name="connsiteY64" fmla="*/ 194271 h 57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736745" h="571384">
                  <a:moveTo>
                    <a:pt x="732935" y="415207"/>
                  </a:moveTo>
                  <a:lnTo>
                    <a:pt x="688476" y="370766"/>
                  </a:lnTo>
                  <a:cubicBezTo>
                    <a:pt x="668153" y="350449"/>
                    <a:pt x="638936" y="344100"/>
                    <a:pt x="612261" y="354259"/>
                  </a:cubicBezTo>
                  <a:lnTo>
                    <a:pt x="492857" y="398700"/>
                  </a:lnTo>
                  <a:lnTo>
                    <a:pt x="457290" y="358069"/>
                  </a:lnTo>
                  <a:cubicBezTo>
                    <a:pt x="445859" y="345371"/>
                    <a:pt x="430615" y="336482"/>
                    <a:pt x="412831" y="335213"/>
                  </a:cubicBezTo>
                  <a:lnTo>
                    <a:pt x="170213" y="306008"/>
                  </a:lnTo>
                  <a:lnTo>
                    <a:pt x="172754" y="285692"/>
                  </a:lnTo>
                  <a:cubicBezTo>
                    <a:pt x="172754" y="281884"/>
                    <a:pt x="171484" y="276805"/>
                    <a:pt x="168943" y="272995"/>
                  </a:cubicBezTo>
                  <a:cubicBezTo>
                    <a:pt x="166403" y="269187"/>
                    <a:pt x="161322" y="267916"/>
                    <a:pt x="157511" y="267916"/>
                  </a:cubicBezTo>
                  <a:lnTo>
                    <a:pt x="15243" y="267916"/>
                  </a:lnTo>
                  <a:cubicBezTo>
                    <a:pt x="6351" y="267916"/>
                    <a:pt x="0" y="274264"/>
                    <a:pt x="0" y="283153"/>
                  </a:cubicBezTo>
                  <a:lnTo>
                    <a:pt x="0" y="530753"/>
                  </a:lnTo>
                  <a:cubicBezTo>
                    <a:pt x="0" y="539641"/>
                    <a:pt x="6351" y="545990"/>
                    <a:pt x="15243" y="545990"/>
                  </a:cubicBezTo>
                  <a:lnTo>
                    <a:pt x="121944" y="545990"/>
                  </a:lnTo>
                  <a:cubicBezTo>
                    <a:pt x="129566" y="545990"/>
                    <a:pt x="135917" y="540910"/>
                    <a:pt x="137187" y="533292"/>
                  </a:cubicBezTo>
                  <a:lnTo>
                    <a:pt x="139728" y="516787"/>
                  </a:lnTo>
                  <a:lnTo>
                    <a:pt x="341697" y="573925"/>
                  </a:lnTo>
                  <a:cubicBezTo>
                    <a:pt x="349319" y="576464"/>
                    <a:pt x="358211" y="577733"/>
                    <a:pt x="365832" y="577733"/>
                  </a:cubicBezTo>
                  <a:cubicBezTo>
                    <a:pt x="377265" y="577733"/>
                    <a:pt x="388697" y="575194"/>
                    <a:pt x="398858" y="571385"/>
                  </a:cubicBezTo>
                  <a:lnTo>
                    <a:pt x="729124" y="439331"/>
                  </a:lnTo>
                  <a:cubicBezTo>
                    <a:pt x="734205" y="436792"/>
                    <a:pt x="736745" y="432982"/>
                    <a:pt x="738017" y="427905"/>
                  </a:cubicBezTo>
                  <a:cubicBezTo>
                    <a:pt x="738017" y="424095"/>
                    <a:pt x="735475" y="419015"/>
                    <a:pt x="732935" y="415207"/>
                  </a:cubicBezTo>
                  <a:close/>
                  <a:moveTo>
                    <a:pt x="29216" y="516787"/>
                  </a:moveTo>
                  <a:lnTo>
                    <a:pt x="29216" y="299659"/>
                  </a:lnTo>
                  <a:lnTo>
                    <a:pt x="138457" y="299659"/>
                  </a:lnTo>
                  <a:lnTo>
                    <a:pt x="107971" y="516787"/>
                  </a:lnTo>
                  <a:lnTo>
                    <a:pt x="29216" y="516787"/>
                  </a:lnTo>
                  <a:close/>
                  <a:moveTo>
                    <a:pt x="386156" y="543451"/>
                  </a:moveTo>
                  <a:cubicBezTo>
                    <a:pt x="374724" y="548530"/>
                    <a:pt x="360751" y="548530"/>
                    <a:pt x="349319" y="545990"/>
                  </a:cubicBezTo>
                  <a:lnTo>
                    <a:pt x="143538" y="487582"/>
                  </a:lnTo>
                  <a:lnTo>
                    <a:pt x="165133" y="337751"/>
                  </a:lnTo>
                  <a:lnTo>
                    <a:pt x="409021" y="366956"/>
                  </a:lnTo>
                  <a:cubicBezTo>
                    <a:pt x="417912" y="368226"/>
                    <a:pt x="426805" y="372035"/>
                    <a:pt x="433156" y="379654"/>
                  </a:cubicBezTo>
                  <a:lnTo>
                    <a:pt x="461101" y="411397"/>
                  </a:lnTo>
                  <a:lnTo>
                    <a:pt x="387427" y="439331"/>
                  </a:lnTo>
                  <a:cubicBezTo>
                    <a:pt x="374724" y="444410"/>
                    <a:pt x="362022" y="444410"/>
                    <a:pt x="349319" y="440602"/>
                  </a:cubicBezTo>
                  <a:lnTo>
                    <a:pt x="268023" y="413936"/>
                  </a:lnTo>
                  <a:cubicBezTo>
                    <a:pt x="260402" y="411397"/>
                    <a:pt x="251510" y="415207"/>
                    <a:pt x="248969" y="424095"/>
                  </a:cubicBezTo>
                  <a:cubicBezTo>
                    <a:pt x="246428" y="431713"/>
                    <a:pt x="250240" y="440602"/>
                    <a:pt x="259131" y="443141"/>
                  </a:cubicBezTo>
                  <a:lnTo>
                    <a:pt x="340427" y="469805"/>
                  </a:lnTo>
                  <a:cubicBezTo>
                    <a:pt x="359481" y="476154"/>
                    <a:pt x="379805" y="476154"/>
                    <a:pt x="398858" y="468536"/>
                  </a:cubicBezTo>
                  <a:lnTo>
                    <a:pt x="494127" y="432982"/>
                  </a:lnTo>
                  <a:cubicBezTo>
                    <a:pt x="494127" y="432982"/>
                    <a:pt x="494127" y="432982"/>
                    <a:pt x="494127" y="432982"/>
                  </a:cubicBezTo>
                  <a:lnTo>
                    <a:pt x="623694" y="384733"/>
                  </a:lnTo>
                  <a:cubicBezTo>
                    <a:pt x="638936" y="378384"/>
                    <a:pt x="656720" y="382192"/>
                    <a:pt x="668153" y="394890"/>
                  </a:cubicBezTo>
                  <a:lnTo>
                    <a:pt x="696098" y="422825"/>
                  </a:lnTo>
                  <a:lnTo>
                    <a:pt x="386156" y="543451"/>
                  </a:lnTo>
                  <a:close/>
                  <a:moveTo>
                    <a:pt x="503020" y="350449"/>
                  </a:moveTo>
                  <a:cubicBezTo>
                    <a:pt x="599559" y="350449"/>
                    <a:pt x="678314" y="271725"/>
                    <a:pt x="678314" y="175225"/>
                  </a:cubicBezTo>
                  <a:cubicBezTo>
                    <a:pt x="678314" y="78725"/>
                    <a:pt x="599559" y="0"/>
                    <a:pt x="503020" y="0"/>
                  </a:cubicBezTo>
                  <a:cubicBezTo>
                    <a:pt x="406480" y="0"/>
                    <a:pt x="327725" y="78725"/>
                    <a:pt x="327725" y="175225"/>
                  </a:cubicBezTo>
                  <a:cubicBezTo>
                    <a:pt x="327725" y="271725"/>
                    <a:pt x="406480" y="350449"/>
                    <a:pt x="503020" y="350449"/>
                  </a:cubicBezTo>
                  <a:close/>
                  <a:moveTo>
                    <a:pt x="503020" y="30474"/>
                  </a:moveTo>
                  <a:cubicBezTo>
                    <a:pt x="583045" y="30474"/>
                    <a:pt x="647827" y="95231"/>
                    <a:pt x="647827" y="175225"/>
                  </a:cubicBezTo>
                  <a:cubicBezTo>
                    <a:pt x="647827" y="255218"/>
                    <a:pt x="583045" y="319976"/>
                    <a:pt x="503020" y="319976"/>
                  </a:cubicBezTo>
                  <a:cubicBezTo>
                    <a:pt x="422994" y="319976"/>
                    <a:pt x="358211" y="255218"/>
                    <a:pt x="358211" y="175225"/>
                  </a:cubicBezTo>
                  <a:cubicBezTo>
                    <a:pt x="358211" y="95231"/>
                    <a:pt x="422994" y="30474"/>
                    <a:pt x="503020" y="30474"/>
                  </a:cubicBezTo>
                  <a:close/>
                  <a:moveTo>
                    <a:pt x="618613" y="194271"/>
                  </a:moveTo>
                  <a:lnTo>
                    <a:pt x="387427" y="194271"/>
                  </a:lnTo>
                  <a:cubicBezTo>
                    <a:pt x="378535" y="194271"/>
                    <a:pt x="372184" y="187923"/>
                    <a:pt x="372184" y="179034"/>
                  </a:cubicBezTo>
                  <a:cubicBezTo>
                    <a:pt x="372184" y="170146"/>
                    <a:pt x="378535" y="163797"/>
                    <a:pt x="387427" y="163797"/>
                  </a:cubicBezTo>
                  <a:lnTo>
                    <a:pt x="618613" y="163797"/>
                  </a:lnTo>
                  <a:cubicBezTo>
                    <a:pt x="627504" y="163797"/>
                    <a:pt x="633855" y="170146"/>
                    <a:pt x="633855" y="179034"/>
                  </a:cubicBezTo>
                  <a:cubicBezTo>
                    <a:pt x="633855" y="187923"/>
                    <a:pt x="626234" y="194271"/>
                    <a:pt x="618613" y="194271"/>
                  </a:cubicBezTo>
                  <a:close/>
                </a:path>
              </a:pathLst>
            </a:custGeom>
            <a:solidFill>
              <a:srgbClr val="5B9BD5"/>
            </a:solidFill>
            <a:ln w="12700" cap="flat">
              <a:solidFill>
                <a:srgbClr val="5B9BD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3" name="Grupo 92">
              <a:extLst>
                <a:ext uri="{FF2B5EF4-FFF2-40B4-BE49-F238E27FC236}">
                  <a16:creationId xmlns:a16="http://schemas.microsoft.com/office/drawing/2014/main" id="{2E780F3D-331E-C54B-B7A2-BC1582024FA7}"/>
                </a:ext>
              </a:extLst>
            </p:cNvPr>
            <p:cNvGrpSpPr/>
            <p:nvPr/>
          </p:nvGrpSpPr>
          <p:grpSpPr>
            <a:xfrm>
              <a:off x="7303887" y="2754086"/>
              <a:ext cx="946474" cy="856894"/>
              <a:chOff x="3783487" y="6437262"/>
              <a:chExt cx="293386" cy="265618"/>
            </a:xfrm>
            <a:grpFill/>
          </p:grpSpPr>
          <p:sp>
            <p:nvSpPr>
              <p:cNvPr id="84" name="Forma libre 228">
                <a:extLst>
                  <a:ext uri="{FF2B5EF4-FFF2-40B4-BE49-F238E27FC236}">
                    <a16:creationId xmlns:a16="http://schemas.microsoft.com/office/drawing/2014/main" id="{1531CDD3-4A1B-914B-A3B8-F27AE10207D3}"/>
                  </a:ext>
                </a:extLst>
              </p:cNvPr>
              <p:cNvSpPr/>
              <p:nvPr/>
            </p:nvSpPr>
            <p:spPr>
              <a:xfrm>
                <a:off x="3783487" y="6565309"/>
                <a:ext cx="275142" cy="137571"/>
              </a:xfrm>
              <a:custGeom>
                <a:avLst/>
                <a:gdLst>
                  <a:gd name="connsiteX0" fmla="*/ 274084 w 275141"/>
                  <a:gd name="connsiteY0" fmla="*/ 38625 h 137570"/>
                  <a:gd name="connsiteX1" fmla="*/ 266147 w 275141"/>
                  <a:gd name="connsiteY1" fmla="*/ 42859 h 137570"/>
                  <a:gd name="connsiteX2" fmla="*/ 149741 w 275141"/>
                  <a:gd name="connsiteY2" fmla="*/ 128576 h 137570"/>
                  <a:gd name="connsiteX3" fmla="*/ 33334 w 275141"/>
                  <a:gd name="connsiteY3" fmla="*/ 42859 h 137570"/>
                  <a:gd name="connsiteX4" fmla="*/ 29102 w 275141"/>
                  <a:gd name="connsiteY4" fmla="*/ 23810 h 137570"/>
                  <a:gd name="connsiteX5" fmla="*/ 31747 w 275141"/>
                  <a:gd name="connsiteY5" fmla="*/ 26456 h 137570"/>
                  <a:gd name="connsiteX6" fmla="*/ 36509 w 275141"/>
                  <a:gd name="connsiteY6" fmla="*/ 28572 h 137570"/>
                  <a:gd name="connsiteX7" fmla="*/ 41271 w 275141"/>
                  <a:gd name="connsiteY7" fmla="*/ 26456 h 137570"/>
                  <a:gd name="connsiteX8" fmla="*/ 41271 w 275141"/>
                  <a:gd name="connsiteY8" fmla="*/ 17461 h 137570"/>
                  <a:gd name="connsiteX9" fmla="*/ 26456 w 275141"/>
                  <a:gd name="connsiteY9" fmla="*/ 2116 h 137570"/>
                  <a:gd name="connsiteX10" fmla="*/ 24339 w 275141"/>
                  <a:gd name="connsiteY10" fmla="*/ 529 h 137570"/>
                  <a:gd name="connsiteX11" fmla="*/ 24339 w 275141"/>
                  <a:gd name="connsiteY11" fmla="*/ 529 h 137570"/>
                  <a:gd name="connsiteX12" fmla="*/ 24339 w 275141"/>
                  <a:gd name="connsiteY12" fmla="*/ 529 h 137570"/>
                  <a:gd name="connsiteX13" fmla="*/ 21165 w 275141"/>
                  <a:gd name="connsiteY13" fmla="*/ 0 h 137570"/>
                  <a:gd name="connsiteX14" fmla="*/ 20636 w 275141"/>
                  <a:gd name="connsiteY14" fmla="*/ 0 h 137570"/>
                  <a:gd name="connsiteX15" fmla="*/ 17461 w 275141"/>
                  <a:gd name="connsiteY15" fmla="*/ 1587 h 137570"/>
                  <a:gd name="connsiteX16" fmla="*/ 17461 w 275141"/>
                  <a:gd name="connsiteY16" fmla="*/ 1587 h 137570"/>
                  <a:gd name="connsiteX17" fmla="*/ 2117 w 275141"/>
                  <a:gd name="connsiteY17" fmla="*/ 16932 h 137570"/>
                  <a:gd name="connsiteX18" fmla="*/ 0 w 275141"/>
                  <a:gd name="connsiteY18" fmla="*/ 21694 h 137570"/>
                  <a:gd name="connsiteX19" fmla="*/ 2117 w 275141"/>
                  <a:gd name="connsiteY19" fmla="*/ 26456 h 137570"/>
                  <a:gd name="connsiteX20" fmla="*/ 11111 w 275141"/>
                  <a:gd name="connsiteY20" fmla="*/ 26456 h 137570"/>
                  <a:gd name="connsiteX21" fmla="*/ 15874 w 275141"/>
                  <a:gd name="connsiteY21" fmla="*/ 21694 h 137570"/>
                  <a:gd name="connsiteX22" fmla="*/ 21165 w 275141"/>
                  <a:gd name="connsiteY22" fmla="*/ 46562 h 137570"/>
                  <a:gd name="connsiteX23" fmla="*/ 149741 w 275141"/>
                  <a:gd name="connsiteY23" fmla="*/ 141804 h 137570"/>
                  <a:gd name="connsiteX24" fmla="*/ 278316 w 275141"/>
                  <a:gd name="connsiteY24" fmla="*/ 46562 h 137570"/>
                  <a:gd name="connsiteX25" fmla="*/ 274084 w 275141"/>
                  <a:gd name="connsiteY25" fmla="*/ 38625 h 137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75141" h="137570">
                    <a:moveTo>
                      <a:pt x="274084" y="38625"/>
                    </a:moveTo>
                    <a:cubicBezTo>
                      <a:pt x="270380" y="37567"/>
                      <a:pt x="267205" y="39684"/>
                      <a:pt x="266147" y="42859"/>
                    </a:cubicBezTo>
                    <a:cubicBezTo>
                      <a:pt x="250273" y="94183"/>
                      <a:pt x="203711" y="128576"/>
                      <a:pt x="149741" y="128576"/>
                    </a:cubicBezTo>
                    <a:cubicBezTo>
                      <a:pt x="95770" y="128576"/>
                      <a:pt x="49208" y="94183"/>
                      <a:pt x="33334" y="42859"/>
                    </a:cubicBezTo>
                    <a:cubicBezTo>
                      <a:pt x="31218" y="36509"/>
                      <a:pt x="30160" y="30160"/>
                      <a:pt x="29102" y="23810"/>
                    </a:cubicBezTo>
                    <a:lnTo>
                      <a:pt x="31747" y="26456"/>
                    </a:lnTo>
                    <a:cubicBezTo>
                      <a:pt x="32805" y="27514"/>
                      <a:pt x="34922" y="28572"/>
                      <a:pt x="36509" y="28572"/>
                    </a:cubicBezTo>
                    <a:cubicBezTo>
                      <a:pt x="38097" y="28572"/>
                      <a:pt x="39684" y="28043"/>
                      <a:pt x="41271" y="26456"/>
                    </a:cubicBezTo>
                    <a:cubicBezTo>
                      <a:pt x="43917" y="23810"/>
                      <a:pt x="43917" y="19577"/>
                      <a:pt x="41271" y="17461"/>
                    </a:cubicBezTo>
                    <a:lnTo>
                      <a:pt x="26456" y="2116"/>
                    </a:lnTo>
                    <a:cubicBezTo>
                      <a:pt x="25927" y="1587"/>
                      <a:pt x="25398" y="1058"/>
                      <a:pt x="24339" y="529"/>
                    </a:cubicBezTo>
                    <a:cubicBezTo>
                      <a:pt x="24339" y="529"/>
                      <a:pt x="24339" y="529"/>
                      <a:pt x="24339" y="529"/>
                    </a:cubicBezTo>
                    <a:cubicBezTo>
                      <a:pt x="24339" y="529"/>
                      <a:pt x="24339" y="529"/>
                      <a:pt x="24339" y="529"/>
                    </a:cubicBezTo>
                    <a:cubicBezTo>
                      <a:pt x="23281" y="0"/>
                      <a:pt x="22223" y="0"/>
                      <a:pt x="21165" y="0"/>
                    </a:cubicBezTo>
                    <a:cubicBezTo>
                      <a:pt x="20636" y="0"/>
                      <a:pt x="20636" y="0"/>
                      <a:pt x="20636" y="0"/>
                    </a:cubicBezTo>
                    <a:cubicBezTo>
                      <a:pt x="19577" y="529"/>
                      <a:pt x="18519" y="529"/>
                      <a:pt x="17461" y="1587"/>
                    </a:cubicBezTo>
                    <a:cubicBezTo>
                      <a:pt x="17461" y="1587"/>
                      <a:pt x="17461" y="1587"/>
                      <a:pt x="17461" y="1587"/>
                    </a:cubicBezTo>
                    <a:lnTo>
                      <a:pt x="2117" y="16932"/>
                    </a:lnTo>
                    <a:cubicBezTo>
                      <a:pt x="1058" y="17990"/>
                      <a:pt x="0" y="20106"/>
                      <a:pt x="0" y="21694"/>
                    </a:cubicBezTo>
                    <a:cubicBezTo>
                      <a:pt x="0" y="23281"/>
                      <a:pt x="529" y="24868"/>
                      <a:pt x="2117" y="26456"/>
                    </a:cubicBezTo>
                    <a:cubicBezTo>
                      <a:pt x="4762" y="29102"/>
                      <a:pt x="8995" y="29102"/>
                      <a:pt x="11111" y="26456"/>
                    </a:cubicBezTo>
                    <a:lnTo>
                      <a:pt x="15874" y="21694"/>
                    </a:lnTo>
                    <a:cubicBezTo>
                      <a:pt x="16932" y="30160"/>
                      <a:pt x="18519" y="38625"/>
                      <a:pt x="21165" y="46562"/>
                    </a:cubicBezTo>
                    <a:cubicBezTo>
                      <a:pt x="38626" y="103178"/>
                      <a:pt x="90479" y="141804"/>
                      <a:pt x="149741" y="141804"/>
                    </a:cubicBezTo>
                    <a:cubicBezTo>
                      <a:pt x="209002" y="141804"/>
                      <a:pt x="260856" y="103707"/>
                      <a:pt x="278316" y="46562"/>
                    </a:cubicBezTo>
                    <a:cubicBezTo>
                      <a:pt x="279375" y="43388"/>
                      <a:pt x="277787" y="39684"/>
                      <a:pt x="274084" y="386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orma libre 229">
                <a:extLst>
                  <a:ext uri="{FF2B5EF4-FFF2-40B4-BE49-F238E27FC236}">
                    <a16:creationId xmlns:a16="http://schemas.microsoft.com/office/drawing/2014/main" id="{69F2FFA7-C5FD-984B-A384-8DA182499122}"/>
                  </a:ext>
                </a:extLst>
              </p:cNvPr>
              <p:cNvSpPr/>
              <p:nvPr/>
            </p:nvSpPr>
            <p:spPr>
              <a:xfrm>
                <a:off x="3801731" y="6437262"/>
                <a:ext cx="275142" cy="137571"/>
              </a:xfrm>
              <a:custGeom>
                <a:avLst/>
                <a:gdLst>
                  <a:gd name="connsiteX0" fmla="*/ 276475 w 275141"/>
                  <a:gd name="connsiteY0" fmla="*/ 115348 h 137570"/>
                  <a:gd name="connsiteX1" fmla="*/ 267480 w 275141"/>
                  <a:gd name="connsiteY1" fmla="*/ 115348 h 137570"/>
                  <a:gd name="connsiteX2" fmla="*/ 262718 w 275141"/>
                  <a:gd name="connsiteY2" fmla="*/ 120110 h 137570"/>
                  <a:gd name="connsiteX3" fmla="*/ 257427 w 275141"/>
                  <a:gd name="connsiteY3" fmla="*/ 95241 h 137570"/>
                  <a:gd name="connsiteX4" fmla="*/ 128851 w 275141"/>
                  <a:gd name="connsiteY4" fmla="*/ 0 h 137570"/>
                  <a:gd name="connsiteX5" fmla="*/ 275 w 275141"/>
                  <a:gd name="connsiteY5" fmla="*/ 95241 h 137570"/>
                  <a:gd name="connsiteX6" fmla="*/ 4508 w 275141"/>
                  <a:gd name="connsiteY6" fmla="*/ 103178 h 137570"/>
                  <a:gd name="connsiteX7" fmla="*/ 12445 w 275141"/>
                  <a:gd name="connsiteY7" fmla="*/ 98946 h 137570"/>
                  <a:gd name="connsiteX8" fmla="*/ 128851 w 275141"/>
                  <a:gd name="connsiteY8" fmla="*/ 13228 h 137570"/>
                  <a:gd name="connsiteX9" fmla="*/ 245257 w 275141"/>
                  <a:gd name="connsiteY9" fmla="*/ 98946 h 137570"/>
                  <a:gd name="connsiteX10" fmla="*/ 249490 w 275141"/>
                  <a:gd name="connsiteY10" fmla="*/ 117994 h 137570"/>
                  <a:gd name="connsiteX11" fmla="*/ 246845 w 275141"/>
                  <a:gd name="connsiteY11" fmla="*/ 115348 h 137570"/>
                  <a:gd name="connsiteX12" fmla="*/ 237850 w 275141"/>
                  <a:gd name="connsiteY12" fmla="*/ 115348 h 137570"/>
                  <a:gd name="connsiteX13" fmla="*/ 237850 w 275141"/>
                  <a:gd name="connsiteY13" fmla="*/ 124343 h 137570"/>
                  <a:gd name="connsiteX14" fmla="*/ 252665 w 275141"/>
                  <a:gd name="connsiteY14" fmla="*/ 139688 h 137570"/>
                  <a:gd name="connsiteX15" fmla="*/ 254781 w 275141"/>
                  <a:gd name="connsiteY15" fmla="*/ 141275 h 137570"/>
                  <a:gd name="connsiteX16" fmla="*/ 254781 w 275141"/>
                  <a:gd name="connsiteY16" fmla="*/ 141275 h 137570"/>
                  <a:gd name="connsiteX17" fmla="*/ 254781 w 275141"/>
                  <a:gd name="connsiteY17" fmla="*/ 141275 h 137570"/>
                  <a:gd name="connsiteX18" fmla="*/ 257427 w 275141"/>
                  <a:gd name="connsiteY18" fmla="*/ 141804 h 137570"/>
                  <a:gd name="connsiteX19" fmla="*/ 260073 w 275141"/>
                  <a:gd name="connsiteY19" fmla="*/ 141275 h 137570"/>
                  <a:gd name="connsiteX20" fmla="*/ 260602 w 275141"/>
                  <a:gd name="connsiteY20" fmla="*/ 140746 h 137570"/>
                  <a:gd name="connsiteX21" fmla="*/ 262189 w 275141"/>
                  <a:gd name="connsiteY21" fmla="*/ 139688 h 137570"/>
                  <a:gd name="connsiteX22" fmla="*/ 262189 w 275141"/>
                  <a:gd name="connsiteY22" fmla="*/ 139688 h 137570"/>
                  <a:gd name="connsiteX23" fmla="*/ 277534 w 275141"/>
                  <a:gd name="connsiteY23" fmla="*/ 124343 h 137570"/>
                  <a:gd name="connsiteX24" fmla="*/ 279650 w 275141"/>
                  <a:gd name="connsiteY24" fmla="*/ 119581 h 137570"/>
                  <a:gd name="connsiteX25" fmla="*/ 276475 w 275141"/>
                  <a:gd name="connsiteY25" fmla="*/ 115348 h 137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75141" h="137570">
                    <a:moveTo>
                      <a:pt x="276475" y="115348"/>
                    </a:moveTo>
                    <a:cubicBezTo>
                      <a:pt x="273830" y="112703"/>
                      <a:pt x="269597" y="112703"/>
                      <a:pt x="267480" y="115348"/>
                    </a:cubicBezTo>
                    <a:lnTo>
                      <a:pt x="262718" y="120110"/>
                    </a:lnTo>
                    <a:cubicBezTo>
                      <a:pt x="261660" y="111644"/>
                      <a:pt x="260073" y="103178"/>
                      <a:pt x="257427" y="95241"/>
                    </a:cubicBezTo>
                    <a:cubicBezTo>
                      <a:pt x="239966" y="38626"/>
                      <a:pt x="188113" y="0"/>
                      <a:pt x="128851" y="0"/>
                    </a:cubicBezTo>
                    <a:cubicBezTo>
                      <a:pt x="69590" y="0"/>
                      <a:pt x="17736" y="38097"/>
                      <a:pt x="275" y="95241"/>
                    </a:cubicBezTo>
                    <a:cubicBezTo>
                      <a:pt x="-783" y="98416"/>
                      <a:pt x="1334" y="102120"/>
                      <a:pt x="4508" y="103178"/>
                    </a:cubicBezTo>
                    <a:cubicBezTo>
                      <a:pt x="8212" y="104237"/>
                      <a:pt x="11387" y="102120"/>
                      <a:pt x="12445" y="98946"/>
                    </a:cubicBezTo>
                    <a:cubicBezTo>
                      <a:pt x="28319" y="47621"/>
                      <a:pt x="74881" y="13228"/>
                      <a:pt x="128851" y="13228"/>
                    </a:cubicBezTo>
                    <a:cubicBezTo>
                      <a:pt x="182821" y="13228"/>
                      <a:pt x="229384" y="47621"/>
                      <a:pt x="245257" y="98946"/>
                    </a:cubicBezTo>
                    <a:cubicBezTo>
                      <a:pt x="247374" y="105295"/>
                      <a:pt x="248432" y="111644"/>
                      <a:pt x="249490" y="117994"/>
                    </a:cubicBezTo>
                    <a:lnTo>
                      <a:pt x="246845" y="115348"/>
                    </a:lnTo>
                    <a:cubicBezTo>
                      <a:pt x="244199" y="112703"/>
                      <a:pt x="239966" y="112703"/>
                      <a:pt x="237850" y="115348"/>
                    </a:cubicBezTo>
                    <a:cubicBezTo>
                      <a:pt x="235204" y="117994"/>
                      <a:pt x="235204" y="122226"/>
                      <a:pt x="237850" y="124343"/>
                    </a:cubicBezTo>
                    <a:lnTo>
                      <a:pt x="252665" y="139688"/>
                    </a:lnTo>
                    <a:cubicBezTo>
                      <a:pt x="253194" y="140217"/>
                      <a:pt x="253723" y="140746"/>
                      <a:pt x="254781" y="141275"/>
                    </a:cubicBezTo>
                    <a:cubicBezTo>
                      <a:pt x="254781" y="141275"/>
                      <a:pt x="254781" y="141275"/>
                      <a:pt x="254781" y="141275"/>
                    </a:cubicBezTo>
                    <a:cubicBezTo>
                      <a:pt x="254781" y="141275"/>
                      <a:pt x="254781" y="141275"/>
                      <a:pt x="254781" y="141275"/>
                    </a:cubicBezTo>
                    <a:cubicBezTo>
                      <a:pt x="255311" y="141804"/>
                      <a:pt x="256369" y="141804"/>
                      <a:pt x="257427" y="141804"/>
                    </a:cubicBezTo>
                    <a:cubicBezTo>
                      <a:pt x="258485" y="141804"/>
                      <a:pt x="259015" y="141804"/>
                      <a:pt x="260073" y="141275"/>
                    </a:cubicBezTo>
                    <a:cubicBezTo>
                      <a:pt x="260073" y="141275"/>
                      <a:pt x="260602" y="140746"/>
                      <a:pt x="260602" y="140746"/>
                    </a:cubicBezTo>
                    <a:cubicBezTo>
                      <a:pt x="261131" y="140217"/>
                      <a:pt x="261660" y="140217"/>
                      <a:pt x="262189" y="139688"/>
                    </a:cubicBezTo>
                    <a:cubicBezTo>
                      <a:pt x="262189" y="139688"/>
                      <a:pt x="262189" y="139688"/>
                      <a:pt x="262189" y="139688"/>
                    </a:cubicBezTo>
                    <a:lnTo>
                      <a:pt x="277534" y="124343"/>
                    </a:lnTo>
                    <a:cubicBezTo>
                      <a:pt x="278592" y="123285"/>
                      <a:pt x="279650" y="121168"/>
                      <a:pt x="279650" y="119581"/>
                    </a:cubicBezTo>
                    <a:cubicBezTo>
                      <a:pt x="278592" y="118523"/>
                      <a:pt x="277534" y="116935"/>
                      <a:pt x="276475" y="11534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5CA70DF2-CA94-F941-94DB-DB25710A166A}"/>
              </a:ext>
            </a:extLst>
          </p:cNvPr>
          <p:cNvSpPr/>
          <p:nvPr/>
        </p:nvSpPr>
        <p:spPr>
          <a:xfrm rot="16200000">
            <a:off x="963441" y="2419910"/>
            <a:ext cx="1434753" cy="2575450"/>
          </a:xfrm>
          <a:prstGeom prst="roundRect">
            <a:avLst>
              <a:gd name="adj" fmla="val 35584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orma libre 207">
            <a:extLst>
              <a:ext uri="{FF2B5EF4-FFF2-40B4-BE49-F238E27FC236}">
                <a16:creationId xmlns:a16="http://schemas.microsoft.com/office/drawing/2014/main" id="{C5B78F15-38D6-4643-A702-208F2CB73658}"/>
              </a:ext>
            </a:extLst>
          </p:cNvPr>
          <p:cNvSpPr/>
          <p:nvPr/>
        </p:nvSpPr>
        <p:spPr>
          <a:xfrm>
            <a:off x="7915458" y="4593770"/>
            <a:ext cx="920403" cy="634506"/>
          </a:xfrm>
          <a:custGeom>
            <a:avLst/>
            <a:gdLst>
              <a:gd name="connsiteX0" fmla="*/ 172754 w 736745"/>
              <a:gd name="connsiteY0" fmla="*/ 292041 h 507897"/>
              <a:gd name="connsiteX1" fmla="*/ 203240 w 736745"/>
              <a:gd name="connsiteY1" fmla="*/ 229825 h 507897"/>
              <a:gd name="connsiteX2" fmla="*/ 203240 w 736745"/>
              <a:gd name="connsiteY2" fmla="*/ 189191 h 507897"/>
              <a:gd name="connsiteX3" fmla="*/ 121944 w 736745"/>
              <a:gd name="connsiteY3" fmla="*/ 107928 h 507897"/>
              <a:gd name="connsiteX4" fmla="*/ 115593 w 736745"/>
              <a:gd name="connsiteY4" fmla="*/ 107928 h 507897"/>
              <a:gd name="connsiteX5" fmla="*/ 34297 w 736745"/>
              <a:gd name="connsiteY5" fmla="*/ 189191 h 507897"/>
              <a:gd name="connsiteX6" fmla="*/ 34297 w 736745"/>
              <a:gd name="connsiteY6" fmla="*/ 229825 h 507897"/>
              <a:gd name="connsiteX7" fmla="*/ 64783 w 736745"/>
              <a:gd name="connsiteY7" fmla="*/ 292041 h 507897"/>
              <a:gd name="connsiteX8" fmla="*/ 0 w 736745"/>
              <a:gd name="connsiteY8" fmla="*/ 393621 h 507897"/>
              <a:gd name="connsiteX9" fmla="*/ 0 w 736745"/>
              <a:gd name="connsiteY9" fmla="*/ 491390 h 507897"/>
              <a:gd name="connsiteX10" fmla="*/ 26675 w 736745"/>
              <a:gd name="connsiteY10" fmla="*/ 518056 h 507897"/>
              <a:gd name="connsiteX11" fmla="*/ 212132 w 736745"/>
              <a:gd name="connsiteY11" fmla="*/ 518056 h 507897"/>
              <a:gd name="connsiteX12" fmla="*/ 238807 w 736745"/>
              <a:gd name="connsiteY12" fmla="*/ 491390 h 507897"/>
              <a:gd name="connsiteX13" fmla="*/ 238807 w 736745"/>
              <a:gd name="connsiteY13" fmla="*/ 393621 h 507897"/>
              <a:gd name="connsiteX14" fmla="*/ 172754 w 736745"/>
              <a:gd name="connsiteY14" fmla="*/ 292041 h 507897"/>
              <a:gd name="connsiteX15" fmla="*/ 64783 w 736745"/>
              <a:gd name="connsiteY15" fmla="*/ 187923 h 507897"/>
              <a:gd name="connsiteX16" fmla="*/ 115593 w 736745"/>
              <a:gd name="connsiteY16" fmla="*/ 137133 h 507897"/>
              <a:gd name="connsiteX17" fmla="*/ 121944 w 736745"/>
              <a:gd name="connsiteY17" fmla="*/ 137133 h 507897"/>
              <a:gd name="connsiteX18" fmla="*/ 172754 w 736745"/>
              <a:gd name="connsiteY18" fmla="*/ 187923 h 507897"/>
              <a:gd name="connsiteX19" fmla="*/ 172754 w 736745"/>
              <a:gd name="connsiteY19" fmla="*/ 228554 h 507897"/>
              <a:gd name="connsiteX20" fmla="*/ 121944 w 736745"/>
              <a:gd name="connsiteY20" fmla="*/ 279344 h 507897"/>
              <a:gd name="connsiteX21" fmla="*/ 115593 w 736745"/>
              <a:gd name="connsiteY21" fmla="*/ 279344 h 507897"/>
              <a:gd name="connsiteX22" fmla="*/ 64783 w 736745"/>
              <a:gd name="connsiteY22" fmla="*/ 228554 h 507897"/>
              <a:gd name="connsiteX23" fmla="*/ 64783 w 736745"/>
              <a:gd name="connsiteY23" fmla="*/ 187923 h 507897"/>
              <a:gd name="connsiteX24" fmla="*/ 207051 w 736745"/>
              <a:gd name="connsiteY24" fmla="*/ 487580 h 507897"/>
              <a:gd name="connsiteX25" fmla="*/ 30486 w 736745"/>
              <a:gd name="connsiteY25" fmla="*/ 487580 h 507897"/>
              <a:gd name="connsiteX26" fmla="*/ 30486 w 736745"/>
              <a:gd name="connsiteY26" fmla="*/ 393621 h 507897"/>
              <a:gd name="connsiteX27" fmla="*/ 114323 w 736745"/>
              <a:gd name="connsiteY27" fmla="*/ 309816 h 507897"/>
              <a:gd name="connsiteX28" fmla="*/ 115593 w 736745"/>
              <a:gd name="connsiteY28" fmla="*/ 309816 h 507897"/>
              <a:gd name="connsiteX29" fmla="*/ 121944 w 736745"/>
              <a:gd name="connsiteY29" fmla="*/ 309816 h 507897"/>
              <a:gd name="connsiteX30" fmla="*/ 123215 w 736745"/>
              <a:gd name="connsiteY30" fmla="*/ 309816 h 507897"/>
              <a:gd name="connsiteX31" fmla="*/ 207051 w 736745"/>
              <a:gd name="connsiteY31" fmla="*/ 393621 h 507897"/>
              <a:gd name="connsiteX32" fmla="*/ 207051 w 736745"/>
              <a:gd name="connsiteY32" fmla="*/ 487580 h 507897"/>
              <a:gd name="connsiteX33" fmla="*/ 680854 w 736745"/>
              <a:gd name="connsiteY33" fmla="*/ 0 h 507897"/>
              <a:gd name="connsiteX34" fmla="*/ 346778 w 736745"/>
              <a:gd name="connsiteY34" fmla="*/ 0 h 507897"/>
              <a:gd name="connsiteX35" fmla="*/ 287077 w 736745"/>
              <a:gd name="connsiteY35" fmla="*/ 59677 h 507897"/>
              <a:gd name="connsiteX36" fmla="*/ 287077 w 736745"/>
              <a:gd name="connsiteY36" fmla="*/ 111738 h 507897"/>
              <a:gd name="connsiteX37" fmla="*/ 212132 w 736745"/>
              <a:gd name="connsiteY37" fmla="*/ 148559 h 507897"/>
              <a:gd name="connsiteX38" fmla="*/ 203240 w 736745"/>
              <a:gd name="connsiteY38" fmla="*/ 161257 h 507897"/>
              <a:gd name="connsiteX39" fmla="*/ 210861 w 736745"/>
              <a:gd name="connsiteY39" fmla="*/ 175225 h 507897"/>
              <a:gd name="connsiteX40" fmla="*/ 287077 w 736745"/>
              <a:gd name="connsiteY40" fmla="*/ 217127 h 507897"/>
              <a:gd name="connsiteX41" fmla="*/ 287077 w 736745"/>
              <a:gd name="connsiteY41" fmla="*/ 265375 h 507897"/>
              <a:gd name="connsiteX42" fmla="*/ 346778 w 736745"/>
              <a:gd name="connsiteY42" fmla="*/ 325056 h 507897"/>
              <a:gd name="connsiteX43" fmla="*/ 598288 w 736745"/>
              <a:gd name="connsiteY43" fmla="*/ 325056 h 507897"/>
              <a:gd name="connsiteX44" fmla="*/ 670693 w 736745"/>
              <a:gd name="connsiteY44" fmla="*/ 325056 h 507897"/>
              <a:gd name="connsiteX45" fmla="*/ 740557 w 736745"/>
              <a:gd name="connsiteY45" fmla="*/ 255220 h 507897"/>
              <a:gd name="connsiteX46" fmla="*/ 740557 w 736745"/>
              <a:gd name="connsiteY46" fmla="*/ 58409 h 507897"/>
              <a:gd name="connsiteX47" fmla="*/ 680854 w 736745"/>
              <a:gd name="connsiteY47" fmla="*/ 0 h 507897"/>
              <a:gd name="connsiteX48" fmla="*/ 710071 w 736745"/>
              <a:gd name="connsiteY48" fmla="*/ 256488 h 507897"/>
              <a:gd name="connsiteX49" fmla="*/ 670693 w 736745"/>
              <a:gd name="connsiteY49" fmla="*/ 295851 h 507897"/>
              <a:gd name="connsiteX50" fmla="*/ 598288 w 736745"/>
              <a:gd name="connsiteY50" fmla="*/ 295851 h 507897"/>
              <a:gd name="connsiteX51" fmla="*/ 346778 w 736745"/>
              <a:gd name="connsiteY51" fmla="*/ 295851 h 507897"/>
              <a:gd name="connsiteX52" fmla="*/ 317563 w 736745"/>
              <a:gd name="connsiteY52" fmla="*/ 266646 h 507897"/>
              <a:gd name="connsiteX53" fmla="*/ 317563 w 736745"/>
              <a:gd name="connsiteY53" fmla="*/ 209508 h 507897"/>
              <a:gd name="connsiteX54" fmla="*/ 309942 w 736745"/>
              <a:gd name="connsiteY54" fmla="*/ 195539 h 507897"/>
              <a:gd name="connsiteX55" fmla="*/ 251510 w 736745"/>
              <a:gd name="connsiteY55" fmla="*/ 163796 h 507897"/>
              <a:gd name="connsiteX56" fmla="*/ 308671 w 736745"/>
              <a:gd name="connsiteY56" fmla="*/ 135862 h 507897"/>
              <a:gd name="connsiteX57" fmla="*/ 317563 w 736745"/>
              <a:gd name="connsiteY57" fmla="*/ 121897 h 507897"/>
              <a:gd name="connsiteX58" fmla="*/ 317563 w 736745"/>
              <a:gd name="connsiteY58" fmla="*/ 59677 h 507897"/>
              <a:gd name="connsiteX59" fmla="*/ 346778 w 736745"/>
              <a:gd name="connsiteY59" fmla="*/ 30473 h 507897"/>
              <a:gd name="connsiteX60" fmla="*/ 680854 w 736745"/>
              <a:gd name="connsiteY60" fmla="*/ 30473 h 507897"/>
              <a:gd name="connsiteX61" fmla="*/ 710071 w 736745"/>
              <a:gd name="connsiteY61" fmla="*/ 59677 h 507897"/>
              <a:gd name="connsiteX62" fmla="*/ 710071 w 736745"/>
              <a:gd name="connsiteY62" fmla="*/ 256488 h 507897"/>
              <a:gd name="connsiteX63" fmla="*/ 569073 w 736745"/>
              <a:gd name="connsiteY63" fmla="*/ 114277 h 507897"/>
              <a:gd name="connsiteX64" fmla="*/ 552559 w 736745"/>
              <a:gd name="connsiteY64" fmla="*/ 114277 h 507897"/>
              <a:gd name="connsiteX65" fmla="*/ 552559 w 736745"/>
              <a:gd name="connsiteY65" fmla="*/ 97770 h 507897"/>
              <a:gd name="connsiteX66" fmla="*/ 510640 w 736745"/>
              <a:gd name="connsiteY66" fmla="*/ 55867 h 507897"/>
              <a:gd name="connsiteX67" fmla="*/ 468723 w 736745"/>
              <a:gd name="connsiteY67" fmla="*/ 97770 h 507897"/>
              <a:gd name="connsiteX68" fmla="*/ 468723 w 736745"/>
              <a:gd name="connsiteY68" fmla="*/ 114277 h 507897"/>
              <a:gd name="connsiteX69" fmla="*/ 452209 w 736745"/>
              <a:gd name="connsiteY69" fmla="*/ 114277 h 507897"/>
              <a:gd name="connsiteX70" fmla="*/ 410292 w 736745"/>
              <a:gd name="connsiteY70" fmla="*/ 156179 h 507897"/>
              <a:gd name="connsiteX71" fmla="*/ 452209 w 736745"/>
              <a:gd name="connsiteY71" fmla="*/ 198081 h 507897"/>
              <a:gd name="connsiteX72" fmla="*/ 468723 w 736745"/>
              <a:gd name="connsiteY72" fmla="*/ 198081 h 507897"/>
              <a:gd name="connsiteX73" fmla="*/ 468723 w 736745"/>
              <a:gd name="connsiteY73" fmla="*/ 214585 h 507897"/>
              <a:gd name="connsiteX74" fmla="*/ 510640 w 736745"/>
              <a:gd name="connsiteY74" fmla="*/ 256488 h 507897"/>
              <a:gd name="connsiteX75" fmla="*/ 552559 w 736745"/>
              <a:gd name="connsiteY75" fmla="*/ 214585 h 507897"/>
              <a:gd name="connsiteX76" fmla="*/ 552559 w 736745"/>
              <a:gd name="connsiteY76" fmla="*/ 198081 h 507897"/>
              <a:gd name="connsiteX77" fmla="*/ 569073 w 736745"/>
              <a:gd name="connsiteY77" fmla="*/ 198081 h 507897"/>
              <a:gd name="connsiteX78" fmla="*/ 610991 w 736745"/>
              <a:gd name="connsiteY78" fmla="*/ 156179 h 507897"/>
              <a:gd name="connsiteX79" fmla="*/ 569073 w 736745"/>
              <a:gd name="connsiteY79" fmla="*/ 114277 h 507897"/>
              <a:gd name="connsiteX80" fmla="*/ 569073 w 736745"/>
              <a:gd name="connsiteY80" fmla="*/ 167606 h 507897"/>
              <a:gd name="connsiteX81" fmla="*/ 537317 w 736745"/>
              <a:gd name="connsiteY81" fmla="*/ 167606 h 507897"/>
              <a:gd name="connsiteX82" fmla="*/ 522073 w 736745"/>
              <a:gd name="connsiteY82" fmla="*/ 182842 h 507897"/>
              <a:gd name="connsiteX83" fmla="*/ 522073 w 736745"/>
              <a:gd name="connsiteY83" fmla="*/ 214585 h 507897"/>
              <a:gd name="connsiteX84" fmla="*/ 510640 w 736745"/>
              <a:gd name="connsiteY84" fmla="*/ 226015 h 507897"/>
              <a:gd name="connsiteX85" fmla="*/ 499209 w 736745"/>
              <a:gd name="connsiteY85" fmla="*/ 214585 h 507897"/>
              <a:gd name="connsiteX86" fmla="*/ 499209 w 736745"/>
              <a:gd name="connsiteY86" fmla="*/ 182842 h 507897"/>
              <a:gd name="connsiteX87" fmla="*/ 483965 w 736745"/>
              <a:gd name="connsiteY87" fmla="*/ 167606 h 507897"/>
              <a:gd name="connsiteX88" fmla="*/ 452209 w 736745"/>
              <a:gd name="connsiteY88" fmla="*/ 167606 h 507897"/>
              <a:gd name="connsiteX89" fmla="*/ 440777 w 736745"/>
              <a:gd name="connsiteY89" fmla="*/ 156179 h 507897"/>
              <a:gd name="connsiteX90" fmla="*/ 452209 w 736745"/>
              <a:gd name="connsiteY90" fmla="*/ 144750 h 507897"/>
              <a:gd name="connsiteX91" fmla="*/ 483965 w 736745"/>
              <a:gd name="connsiteY91" fmla="*/ 144750 h 507897"/>
              <a:gd name="connsiteX92" fmla="*/ 499209 w 736745"/>
              <a:gd name="connsiteY92" fmla="*/ 129513 h 507897"/>
              <a:gd name="connsiteX93" fmla="*/ 499209 w 736745"/>
              <a:gd name="connsiteY93" fmla="*/ 97770 h 507897"/>
              <a:gd name="connsiteX94" fmla="*/ 510640 w 736745"/>
              <a:gd name="connsiteY94" fmla="*/ 86343 h 507897"/>
              <a:gd name="connsiteX95" fmla="*/ 522073 w 736745"/>
              <a:gd name="connsiteY95" fmla="*/ 97770 h 507897"/>
              <a:gd name="connsiteX96" fmla="*/ 522073 w 736745"/>
              <a:gd name="connsiteY96" fmla="*/ 129513 h 507897"/>
              <a:gd name="connsiteX97" fmla="*/ 537317 w 736745"/>
              <a:gd name="connsiteY97" fmla="*/ 144750 h 507897"/>
              <a:gd name="connsiteX98" fmla="*/ 569073 w 736745"/>
              <a:gd name="connsiteY98" fmla="*/ 144750 h 507897"/>
              <a:gd name="connsiteX99" fmla="*/ 580504 w 736745"/>
              <a:gd name="connsiteY99" fmla="*/ 156179 h 507897"/>
              <a:gd name="connsiteX100" fmla="*/ 569073 w 736745"/>
              <a:gd name="connsiteY100" fmla="*/ 167606 h 5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736745" h="507897">
                <a:moveTo>
                  <a:pt x="172754" y="292041"/>
                </a:moveTo>
                <a:cubicBezTo>
                  <a:pt x="190538" y="276805"/>
                  <a:pt x="203240" y="255220"/>
                  <a:pt x="203240" y="229825"/>
                </a:cubicBezTo>
                <a:lnTo>
                  <a:pt x="203240" y="189191"/>
                </a:lnTo>
                <a:cubicBezTo>
                  <a:pt x="203240" y="144750"/>
                  <a:pt x="166403" y="107928"/>
                  <a:pt x="121944" y="107928"/>
                </a:cubicBezTo>
                <a:lnTo>
                  <a:pt x="115593" y="107928"/>
                </a:lnTo>
                <a:cubicBezTo>
                  <a:pt x="71134" y="107928"/>
                  <a:pt x="34297" y="144750"/>
                  <a:pt x="34297" y="189191"/>
                </a:cubicBezTo>
                <a:lnTo>
                  <a:pt x="34297" y="229825"/>
                </a:lnTo>
                <a:cubicBezTo>
                  <a:pt x="34297" y="255220"/>
                  <a:pt x="45729" y="276805"/>
                  <a:pt x="64783" y="292041"/>
                </a:cubicBezTo>
                <a:cubicBezTo>
                  <a:pt x="26675" y="311087"/>
                  <a:pt x="0" y="349179"/>
                  <a:pt x="0" y="393621"/>
                </a:cubicBezTo>
                <a:lnTo>
                  <a:pt x="0" y="491390"/>
                </a:lnTo>
                <a:cubicBezTo>
                  <a:pt x="0" y="505359"/>
                  <a:pt x="11433" y="518056"/>
                  <a:pt x="26675" y="518056"/>
                </a:cubicBezTo>
                <a:lnTo>
                  <a:pt x="212132" y="518056"/>
                </a:lnTo>
                <a:cubicBezTo>
                  <a:pt x="226105" y="518056"/>
                  <a:pt x="238807" y="506626"/>
                  <a:pt x="238807" y="491390"/>
                </a:cubicBezTo>
                <a:lnTo>
                  <a:pt x="238807" y="393621"/>
                </a:lnTo>
                <a:cubicBezTo>
                  <a:pt x="237537" y="349179"/>
                  <a:pt x="210861" y="309816"/>
                  <a:pt x="172754" y="292041"/>
                </a:cubicBezTo>
                <a:close/>
                <a:moveTo>
                  <a:pt x="64783" y="187923"/>
                </a:moveTo>
                <a:cubicBezTo>
                  <a:pt x="64783" y="159989"/>
                  <a:pt x="87648" y="137133"/>
                  <a:pt x="115593" y="137133"/>
                </a:cubicBezTo>
                <a:lnTo>
                  <a:pt x="121944" y="137133"/>
                </a:lnTo>
                <a:cubicBezTo>
                  <a:pt x="149890" y="137133"/>
                  <a:pt x="172754" y="159989"/>
                  <a:pt x="172754" y="187923"/>
                </a:cubicBezTo>
                <a:lnTo>
                  <a:pt x="172754" y="228554"/>
                </a:lnTo>
                <a:cubicBezTo>
                  <a:pt x="172754" y="256488"/>
                  <a:pt x="149890" y="279344"/>
                  <a:pt x="121944" y="279344"/>
                </a:cubicBezTo>
                <a:lnTo>
                  <a:pt x="115593" y="279344"/>
                </a:lnTo>
                <a:cubicBezTo>
                  <a:pt x="87648" y="279344"/>
                  <a:pt x="64783" y="256488"/>
                  <a:pt x="64783" y="228554"/>
                </a:cubicBezTo>
                <a:lnTo>
                  <a:pt x="64783" y="187923"/>
                </a:lnTo>
                <a:close/>
                <a:moveTo>
                  <a:pt x="207051" y="487580"/>
                </a:moveTo>
                <a:lnTo>
                  <a:pt x="30486" y="487580"/>
                </a:lnTo>
                <a:lnTo>
                  <a:pt x="30486" y="393621"/>
                </a:lnTo>
                <a:cubicBezTo>
                  <a:pt x="30486" y="347908"/>
                  <a:pt x="67323" y="309816"/>
                  <a:pt x="114323" y="309816"/>
                </a:cubicBezTo>
                <a:lnTo>
                  <a:pt x="115593" y="309816"/>
                </a:lnTo>
                <a:lnTo>
                  <a:pt x="121944" y="309816"/>
                </a:lnTo>
                <a:lnTo>
                  <a:pt x="123215" y="309816"/>
                </a:lnTo>
                <a:cubicBezTo>
                  <a:pt x="168943" y="309816"/>
                  <a:pt x="207051" y="346641"/>
                  <a:pt x="207051" y="393621"/>
                </a:cubicBezTo>
                <a:lnTo>
                  <a:pt x="207051" y="487580"/>
                </a:lnTo>
                <a:close/>
                <a:moveTo>
                  <a:pt x="680854" y="0"/>
                </a:moveTo>
                <a:lnTo>
                  <a:pt x="346778" y="0"/>
                </a:lnTo>
                <a:cubicBezTo>
                  <a:pt x="313752" y="0"/>
                  <a:pt x="287077" y="26666"/>
                  <a:pt x="287077" y="59677"/>
                </a:cubicBezTo>
                <a:lnTo>
                  <a:pt x="287077" y="111738"/>
                </a:lnTo>
                <a:lnTo>
                  <a:pt x="212132" y="148559"/>
                </a:lnTo>
                <a:cubicBezTo>
                  <a:pt x="207051" y="151098"/>
                  <a:pt x="203240" y="156179"/>
                  <a:pt x="203240" y="161257"/>
                </a:cubicBezTo>
                <a:cubicBezTo>
                  <a:pt x="203240" y="166338"/>
                  <a:pt x="205781" y="172686"/>
                  <a:pt x="210861" y="175225"/>
                </a:cubicBezTo>
                <a:lnTo>
                  <a:pt x="287077" y="217127"/>
                </a:lnTo>
                <a:lnTo>
                  <a:pt x="287077" y="265375"/>
                </a:lnTo>
                <a:cubicBezTo>
                  <a:pt x="287077" y="298390"/>
                  <a:pt x="313752" y="325056"/>
                  <a:pt x="346778" y="325056"/>
                </a:cubicBezTo>
                <a:lnTo>
                  <a:pt x="598288" y="325056"/>
                </a:lnTo>
                <a:lnTo>
                  <a:pt x="670693" y="325056"/>
                </a:lnTo>
                <a:cubicBezTo>
                  <a:pt x="708801" y="325056"/>
                  <a:pt x="740557" y="293312"/>
                  <a:pt x="740557" y="255220"/>
                </a:cubicBezTo>
                <a:lnTo>
                  <a:pt x="740557" y="58409"/>
                </a:lnTo>
                <a:cubicBezTo>
                  <a:pt x="740557" y="26666"/>
                  <a:pt x="713881" y="0"/>
                  <a:pt x="680854" y="0"/>
                </a:cubicBezTo>
                <a:close/>
                <a:moveTo>
                  <a:pt x="710071" y="256488"/>
                </a:moveTo>
                <a:cubicBezTo>
                  <a:pt x="710071" y="278073"/>
                  <a:pt x="692287" y="295851"/>
                  <a:pt x="670693" y="295851"/>
                </a:cubicBezTo>
                <a:lnTo>
                  <a:pt x="598288" y="295851"/>
                </a:lnTo>
                <a:lnTo>
                  <a:pt x="346778" y="295851"/>
                </a:lnTo>
                <a:cubicBezTo>
                  <a:pt x="330265" y="295851"/>
                  <a:pt x="317563" y="283153"/>
                  <a:pt x="317563" y="266646"/>
                </a:cubicBezTo>
                <a:lnTo>
                  <a:pt x="317563" y="209508"/>
                </a:lnTo>
                <a:cubicBezTo>
                  <a:pt x="317563" y="204430"/>
                  <a:pt x="315022" y="199349"/>
                  <a:pt x="309942" y="195539"/>
                </a:cubicBezTo>
                <a:lnTo>
                  <a:pt x="251510" y="163796"/>
                </a:lnTo>
                <a:lnTo>
                  <a:pt x="308671" y="135862"/>
                </a:lnTo>
                <a:cubicBezTo>
                  <a:pt x="313752" y="133323"/>
                  <a:pt x="317563" y="128245"/>
                  <a:pt x="317563" y="121897"/>
                </a:cubicBezTo>
                <a:lnTo>
                  <a:pt x="317563" y="59677"/>
                </a:lnTo>
                <a:cubicBezTo>
                  <a:pt x="317563" y="43170"/>
                  <a:pt x="330265" y="30473"/>
                  <a:pt x="346778" y="30473"/>
                </a:cubicBezTo>
                <a:lnTo>
                  <a:pt x="680854" y="30473"/>
                </a:lnTo>
                <a:cubicBezTo>
                  <a:pt x="697368" y="30473"/>
                  <a:pt x="710071" y="43170"/>
                  <a:pt x="710071" y="59677"/>
                </a:cubicBezTo>
                <a:lnTo>
                  <a:pt x="710071" y="256488"/>
                </a:lnTo>
                <a:close/>
                <a:moveTo>
                  <a:pt x="569073" y="114277"/>
                </a:moveTo>
                <a:lnTo>
                  <a:pt x="552559" y="114277"/>
                </a:lnTo>
                <a:lnTo>
                  <a:pt x="552559" y="97770"/>
                </a:lnTo>
                <a:cubicBezTo>
                  <a:pt x="552559" y="74914"/>
                  <a:pt x="533506" y="55867"/>
                  <a:pt x="510640" y="55867"/>
                </a:cubicBezTo>
                <a:cubicBezTo>
                  <a:pt x="487777" y="55867"/>
                  <a:pt x="468723" y="74914"/>
                  <a:pt x="468723" y="97770"/>
                </a:cubicBezTo>
                <a:lnTo>
                  <a:pt x="468723" y="114277"/>
                </a:lnTo>
                <a:lnTo>
                  <a:pt x="452209" y="114277"/>
                </a:lnTo>
                <a:cubicBezTo>
                  <a:pt x="429346" y="114277"/>
                  <a:pt x="410292" y="133323"/>
                  <a:pt x="410292" y="156179"/>
                </a:cubicBezTo>
                <a:cubicBezTo>
                  <a:pt x="410292" y="179035"/>
                  <a:pt x="429346" y="198081"/>
                  <a:pt x="452209" y="198081"/>
                </a:cubicBezTo>
                <a:lnTo>
                  <a:pt x="468723" y="198081"/>
                </a:lnTo>
                <a:lnTo>
                  <a:pt x="468723" y="214585"/>
                </a:lnTo>
                <a:cubicBezTo>
                  <a:pt x="468723" y="237441"/>
                  <a:pt x="487777" y="256488"/>
                  <a:pt x="510640" y="256488"/>
                </a:cubicBezTo>
                <a:cubicBezTo>
                  <a:pt x="533506" y="256488"/>
                  <a:pt x="552559" y="237441"/>
                  <a:pt x="552559" y="214585"/>
                </a:cubicBezTo>
                <a:lnTo>
                  <a:pt x="552559" y="198081"/>
                </a:lnTo>
                <a:lnTo>
                  <a:pt x="569073" y="198081"/>
                </a:lnTo>
                <a:cubicBezTo>
                  <a:pt x="591937" y="198081"/>
                  <a:pt x="610991" y="179035"/>
                  <a:pt x="610991" y="156179"/>
                </a:cubicBezTo>
                <a:cubicBezTo>
                  <a:pt x="612261" y="133323"/>
                  <a:pt x="593207" y="114277"/>
                  <a:pt x="569073" y="114277"/>
                </a:cubicBezTo>
                <a:close/>
                <a:moveTo>
                  <a:pt x="569073" y="167606"/>
                </a:moveTo>
                <a:lnTo>
                  <a:pt x="537317" y="167606"/>
                </a:lnTo>
                <a:cubicBezTo>
                  <a:pt x="528424" y="167606"/>
                  <a:pt x="522073" y="173954"/>
                  <a:pt x="522073" y="182842"/>
                </a:cubicBezTo>
                <a:lnTo>
                  <a:pt x="522073" y="214585"/>
                </a:lnTo>
                <a:cubicBezTo>
                  <a:pt x="522073" y="220934"/>
                  <a:pt x="516992" y="226015"/>
                  <a:pt x="510640" y="226015"/>
                </a:cubicBezTo>
                <a:cubicBezTo>
                  <a:pt x="504289" y="226015"/>
                  <a:pt x="499209" y="220934"/>
                  <a:pt x="499209" y="214585"/>
                </a:cubicBezTo>
                <a:lnTo>
                  <a:pt x="499209" y="182842"/>
                </a:lnTo>
                <a:cubicBezTo>
                  <a:pt x="499209" y="173954"/>
                  <a:pt x="492858" y="167606"/>
                  <a:pt x="483965" y="167606"/>
                </a:cubicBezTo>
                <a:lnTo>
                  <a:pt x="452209" y="167606"/>
                </a:lnTo>
                <a:cubicBezTo>
                  <a:pt x="445858" y="167606"/>
                  <a:pt x="440777" y="162528"/>
                  <a:pt x="440777" y="156179"/>
                </a:cubicBezTo>
                <a:cubicBezTo>
                  <a:pt x="440777" y="149830"/>
                  <a:pt x="445858" y="144750"/>
                  <a:pt x="452209" y="144750"/>
                </a:cubicBezTo>
                <a:lnTo>
                  <a:pt x="483965" y="144750"/>
                </a:lnTo>
                <a:cubicBezTo>
                  <a:pt x="492858" y="144750"/>
                  <a:pt x="499209" y="138401"/>
                  <a:pt x="499209" y="129513"/>
                </a:cubicBezTo>
                <a:lnTo>
                  <a:pt x="499209" y="97770"/>
                </a:lnTo>
                <a:cubicBezTo>
                  <a:pt x="499209" y="91421"/>
                  <a:pt x="504289" y="86343"/>
                  <a:pt x="510640" y="86343"/>
                </a:cubicBezTo>
                <a:cubicBezTo>
                  <a:pt x="516992" y="86343"/>
                  <a:pt x="522073" y="91421"/>
                  <a:pt x="522073" y="97770"/>
                </a:cubicBezTo>
                <a:lnTo>
                  <a:pt x="522073" y="129513"/>
                </a:lnTo>
                <a:cubicBezTo>
                  <a:pt x="522073" y="138401"/>
                  <a:pt x="528424" y="144750"/>
                  <a:pt x="537317" y="144750"/>
                </a:cubicBezTo>
                <a:lnTo>
                  <a:pt x="569073" y="144750"/>
                </a:lnTo>
                <a:cubicBezTo>
                  <a:pt x="575425" y="144750"/>
                  <a:pt x="580504" y="149830"/>
                  <a:pt x="580504" y="156179"/>
                </a:cubicBezTo>
                <a:cubicBezTo>
                  <a:pt x="581776" y="162528"/>
                  <a:pt x="575425" y="167606"/>
                  <a:pt x="569073" y="167606"/>
                </a:cubicBezTo>
                <a:close/>
              </a:path>
            </a:pathLst>
          </a:custGeom>
          <a:solidFill>
            <a:srgbClr val="5B9BD5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1745728-B538-D342-9F8E-FC10BE3321AB}"/>
              </a:ext>
            </a:extLst>
          </p:cNvPr>
          <p:cNvSpPr txBox="1"/>
          <p:nvPr/>
        </p:nvSpPr>
        <p:spPr>
          <a:xfrm>
            <a:off x="248334" y="4015557"/>
            <a:ext cx="1258678" cy="830997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46%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B14D0F45-DD6D-B749-8A86-B381BF509315}"/>
              </a:ext>
            </a:extLst>
          </p:cNvPr>
          <p:cNvSpPr>
            <a:spLocks noChangeAspect="1"/>
          </p:cNvSpPr>
          <p:nvPr/>
        </p:nvSpPr>
        <p:spPr>
          <a:xfrm>
            <a:off x="2616745" y="2870281"/>
            <a:ext cx="1645920" cy="164592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8EDCADA-E79B-7443-A3AE-39E7A9C5E349}"/>
              </a:ext>
            </a:extLst>
          </p:cNvPr>
          <p:cNvGrpSpPr/>
          <p:nvPr/>
        </p:nvGrpSpPr>
        <p:grpSpPr>
          <a:xfrm>
            <a:off x="1413026" y="2919315"/>
            <a:ext cx="2780084" cy="2736791"/>
            <a:chOff x="5430358" y="2123215"/>
            <a:chExt cx="604397" cy="594985"/>
          </a:xfrm>
          <a:solidFill>
            <a:srgbClr val="44546A"/>
          </a:solidFill>
        </p:grpSpPr>
        <p:sp>
          <p:nvSpPr>
            <p:cNvPr id="91" name="Forma libre 377">
              <a:extLst>
                <a:ext uri="{FF2B5EF4-FFF2-40B4-BE49-F238E27FC236}">
                  <a16:creationId xmlns:a16="http://schemas.microsoft.com/office/drawing/2014/main" id="{A20168ED-C4D5-094C-9596-1652D1722A0C}"/>
                </a:ext>
              </a:extLst>
            </p:cNvPr>
            <p:cNvSpPr/>
            <p:nvPr/>
          </p:nvSpPr>
          <p:spPr>
            <a:xfrm>
              <a:off x="5430358" y="2212308"/>
              <a:ext cx="459050" cy="505892"/>
            </a:xfrm>
            <a:custGeom>
              <a:avLst/>
              <a:gdLst>
                <a:gd name="connsiteX0" fmla="*/ 224168 w 259268"/>
                <a:gd name="connsiteY0" fmla="*/ 187387 h 285724"/>
                <a:gd name="connsiteX1" fmla="*/ 186072 w 259268"/>
                <a:gd name="connsiteY1" fmla="*/ 183683 h 285724"/>
                <a:gd name="connsiteX2" fmla="*/ 169669 w 259268"/>
                <a:gd name="connsiteY2" fmla="*/ 197439 h 285724"/>
                <a:gd name="connsiteX3" fmla="*/ 120990 w 259268"/>
                <a:gd name="connsiteY3" fmla="*/ 155639 h 285724"/>
                <a:gd name="connsiteX4" fmla="*/ 88714 w 259268"/>
                <a:gd name="connsiteY4" fmla="*/ 100082 h 285724"/>
                <a:gd name="connsiteX5" fmla="*/ 105117 w 259268"/>
                <a:gd name="connsiteY5" fmla="*/ 86324 h 285724"/>
                <a:gd name="connsiteX6" fmla="*/ 114641 w 259268"/>
                <a:gd name="connsiteY6" fmla="*/ 67805 h 285724"/>
                <a:gd name="connsiteX7" fmla="*/ 108291 w 259268"/>
                <a:gd name="connsiteY7" fmla="*/ 48228 h 285724"/>
                <a:gd name="connsiteX8" fmla="*/ 77602 w 259268"/>
                <a:gd name="connsiteY8" fmla="*/ 11190 h 285724"/>
                <a:gd name="connsiteX9" fmla="*/ 56438 w 259268"/>
                <a:gd name="connsiteY9" fmla="*/ 79 h 285724"/>
                <a:gd name="connsiteX10" fmla="*/ 33685 w 259268"/>
                <a:gd name="connsiteY10" fmla="*/ 6957 h 285724"/>
                <a:gd name="connsiteX11" fmla="*/ 13050 w 259268"/>
                <a:gd name="connsiteY11" fmla="*/ 127068 h 285724"/>
                <a:gd name="connsiteX12" fmla="*/ 62258 w 259268"/>
                <a:gd name="connsiteY12" fmla="*/ 197969 h 285724"/>
                <a:gd name="connsiteX13" fmla="*/ 131043 w 259268"/>
                <a:gd name="connsiteY13" fmla="*/ 267812 h 285724"/>
                <a:gd name="connsiteX14" fmla="*/ 190305 w 259268"/>
                <a:gd name="connsiteY14" fmla="*/ 289507 h 285724"/>
                <a:gd name="connsiteX15" fmla="*/ 251153 w 259268"/>
                <a:gd name="connsiteY15" fmla="*/ 267284 h 285724"/>
                <a:gd name="connsiteX16" fmla="*/ 262265 w 259268"/>
                <a:gd name="connsiteY16" fmla="*/ 246119 h 285724"/>
                <a:gd name="connsiteX17" fmla="*/ 255386 w 259268"/>
                <a:gd name="connsiteY17" fmla="*/ 223367 h 285724"/>
                <a:gd name="connsiteX18" fmla="*/ 224168 w 259268"/>
                <a:gd name="connsiteY18" fmla="*/ 187387 h 285724"/>
                <a:gd name="connsiteX19" fmla="*/ 242688 w 259268"/>
                <a:gd name="connsiteY19" fmla="*/ 257760 h 285724"/>
                <a:gd name="connsiteX20" fmla="*/ 139509 w 259268"/>
                <a:gd name="connsiteY20" fmla="*/ 258288 h 285724"/>
                <a:gd name="connsiteX21" fmla="*/ 72311 w 259268"/>
                <a:gd name="connsiteY21" fmla="*/ 190032 h 285724"/>
                <a:gd name="connsiteX22" fmla="*/ 24161 w 259268"/>
                <a:gd name="connsiteY22" fmla="*/ 120717 h 285724"/>
                <a:gd name="connsiteX23" fmla="*/ 42151 w 259268"/>
                <a:gd name="connsiteY23" fmla="*/ 17011 h 285724"/>
                <a:gd name="connsiteX24" fmla="*/ 53792 w 259268"/>
                <a:gd name="connsiteY24" fmla="*/ 12777 h 285724"/>
                <a:gd name="connsiteX25" fmla="*/ 55379 w 259268"/>
                <a:gd name="connsiteY25" fmla="*/ 12777 h 285724"/>
                <a:gd name="connsiteX26" fmla="*/ 67549 w 259268"/>
                <a:gd name="connsiteY26" fmla="*/ 19127 h 285724"/>
                <a:gd name="connsiteX27" fmla="*/ 98238 w 259268"/>
                <a:gd name="connsiteY27" fmla="*/ 56165 h 285724"/>
                <a:gd name="connsiteX28" fmla="*/ 101413 w 259268"/>
                <a:gd name="connsiteY28" fmla="*/ 66219 h 285724"/>
                <a:gd name="connsiteX29" fmla="*/ 96650 w 259268"/>
                <a:gd name="connsiteY29" fmla="*/ 75742 h 285724"/>
                <a:gd name="connsiteX30" fmla="*/ 76544 w 259268"/>
                <a:gd name="connsiteY30" fmla="*/ 92145 h 285724"/>
                <a:gd name="connsiteX31" fmla="*/ 74427 w 259268"/>
                <a:gd name="connsiteY31" fmla="*/ 99024 h 285724"/>
                <a:gd name="connsiteX32" fmla="*/ 110937 w 259268"/>
                <a:gd name="connsiteY32" fmla="*/ 163047 h 285724"/>
                <a:gd name="connsiteX33" fmla="*/ 167023 w 259268"/>
                <a:gd name="connsiteY33" fmla="*/ 210139 h 285724"/>
                <a:gd name="connsiteX34" fmla="*/ 174431 w 259268"/>
                <a:gd name="connsiteY34" fmla="*/ 209609 h 285724"/>
                <a:gd name="connsiteX35" fmla="*/ 194537 w 259268"/>
                <a:gd name="connsiteY35" fmla="*/ 193207 h 285724"/>
                <a:gd name="connsiteX36" fmla="*/ 214115 w 259268"/>
                <a:gd name="connsiteY36" fmla="*/ 194794 h 285724"/>
                <a:gd name="connsiteX37" fmla="*/ 244804 w 259268"/>
                <a:gd name="connsiteY37" fmla="*/ 231832 h 285724"/>
                <a:gd name="connsiteX38" fmla="*/ 249037 w 259268"/>
                <a:gd name="connsiteY38" fmla="*/ 245060 h 285724"/>
                <a:gd name="connsiteX39" fmla="*/ 242688 w 259268"/>
                <a:gd name="connsiteY39" fmla="*/ 257760 h 28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59268" h="285724">
                  <a:moveTo>
                    <a:pt x="224168" y="187387"/>
                  </a:moveTo>
                  <a:cubicBezTo>
                    <a:pt x="214644" y="175746"/>
                    <a:pt x="197712" y="174688"/>
                    <a:pt x="186072" y="183683"/>
                  </a:cubicBezTo>
                  <a:lnTo>
                    <a:pt x="169669" y="197439"/>
                  </a:lnTo>
                  <a:cubicBezTo>
                    <a:pt x="151150" y="186329"/>
                    <a:pt x="134747" y="172043"/>
                    <a:pt x="120990" y="155639"/>
                  </a:cubicBezTo>
                  <a:cubicBezTo>
                    <a:pt x="107233" y="138708"/>
                    <a:pt x="96121" y="120189"/>
                    <a:pt x="88714" y="100082"/>
                  </a:cubicBezTo>
                  <a:lnTo>
                    <a:pt x="105117" y="86324"/>
                  </a:lnTo>
                  <a:cubicBezTo>
                    <a:pt x="110408" y="81563"/>
                    <a:pt x="114111" y="75214"/>
                    <a:pt x="114641" y="67805"/>
                  </a:cubicBezTo>
                  <a:cubicBezTo>
                    <a:pt x="115170" y="60398"/>
                    <a:pt x="113053" y="53519"/>
                    <a:pt x="108291" y="48228"/>
                  </a:cubicBezTo>
                  <a:lnTo>
                    <a:pt x="77602" y="11190"/>
                  </a:lnTo>
                  <a:cubicBezTo>
                    <a:pt x="72311" y="4841"/>
                    <a:pt x="64903" y="1137"/>
                    <a:pt x="56438" y="79"/>
                  </a:cubicBezTo>
                  <a:cubicBezTo>
                    <a:pt x="47971" y="-451"/>
                    <a:pt x="40035" y="1665"/>
                    <a:pt x="33685" y="6957"/>
                  </a:cubicBezTo>
                  <a:cubicBezTo>
                    <a:pt x="-1766" y="36588"/>
                    <a:pt x="-10232" y="86854"/>
                    <a:pt x="13050" y="127068"/>
                  </a:cubicBezTo>
                  <a:cubicBezTo>
                    <a:pt x="27336" y="151936"/>
                    <a:pt x="44268" y="175746"/>
                    <a:pt x="62258" y="197969"/>
                  </a:cubicBezTo>
                  <a:cubicBezTo>
                    <a:pt x="82893" y="223367"/>
                    <a:pt x="106175" y="246648"/>
                    <a:pt x="131043" y="267812"/>
                  </a:cubicBezTo>
                  <a:cubicBezTo>
                    <a:pt x="147975" y="282098"/>
                    <a:pt x="169140" y="289507"/>
                    <a:pt x="190305" y="289507"/>
                  </a:cubicBezTo>
                  <a:cubicBezTo>
                    <a:pt x="211469" y="289507"/>
                    <a:pt x="233163" y="282098"/>
                    <a:pt x="251153" y="267284"/>
                  </a:cubicBezTo>
                  <a:cubicBezTo>
                    <a:pt x="257503" y="261993"/>
                    <a:pt x="261207" y="254584"/>
                    <a:pt x="262265" y="246119"/>
                  </a:cubicBezTo>
                  <a:cubicBezTo>
                    <a:pt x="262794" y="237653"/>
                    <a:pt x="260677" y="229716"/>
                    <a:pt x="255386" y="223367"/>
                  </a:cubicBezTo>
                  <a:lnTo>
                    <a:pt x="224168" y="187387"/>
                  </a:lnTo>
                  <a:close/>
                  <a:moveTo>
                    <a:pt x="242688" y="257760"/>
                  </a:moveTo>
                  <a:cubicBezTo>
                    <a:pt x="212528" y="283158"/>
                    <a:pt x="169140" y="283158"/>
                    <a:pt x="139509" y="258288"/>
                  </a:cubicBezTo>
                  <a:cubicBezTo>
                    <a:pt x="115170" y="237653"/>
                    <a:pt x="92418" y="214901"/>
                    <a:pt x="72311" y="190032"/>
                  </a:cubicBezTo>
                  <a:cubicBezTo>
                    <a:pt x="54321" y="168338"/>
                    <a:pt x="38447" y="145057"/>
                    <a:pt x="24161" y="120717"/>
                  </a:cubicBezTo>
                  <a:cubicBezTo>
                    <a:pt x="4055" y="86324"/>
                    <a:pt x="11462" y="42409"/>
                    <a:pt x="42151" y="17011"/>
                  </a:cubicBezTo>
                  <a:cubicBezTo>
                    <a:pt x="45326" y="14365"/>
                    <a:pt x="49559" y="12777"/>
                    <a:pt x="53792" y="12777"/>
                  </a:cubicBezTo>
                  <a:cubicBezTo>
                    <a:pt x="54321" y="12777"/>
                    <a:pt x="54850" y="12777"/>
                    <a:pt x="55379" y="12777"/>
                  </a:cubicBezTo>
                  <a:cubicBezTo>
                    <a:pt x="60141" y="13307"/>
                    <a:pt x="64374" y="15423"/>
                    <a:pt x="67549" y="19127"/>
                  </a:cubicBezTo>
                  <a:lnTo>
                    <a:pt x="98238" y="56165"/>
                  </a:lnTo>
                  <a:cubicBezTo>
                    <a:pt x="100883" y="58810"/>
                    <a:pt x="101942" y="62514"/>
                    <a:pt x="101413" y="66219"/>
                  </a:cubicBezTo>
                  <a:cubicBezTo>
                    <a:pt x="100883" y="69922"/>
                    <a:pt x="99296" y="73096"/>
                    <a:pt x="96650" y="75742"/>
                  </a:cubicBezTo>
                  <a:lnTo>
                    <a:pt x="76544" y="92145"/>
                  </a:lnTo>
                  <a:cubicBezTo>
                    <a:pt x="74427" y="93733"/>
                    <a:pt x="73898" y="96907"/>
                    <a:pt x="74427" y="99024"/>
                  </a:cubicBezTo>
                  <a:cubicBezTo>
                    <a:pt x="82364" y="122305"/>
                    <a:pt x="95063" y="143999"/>
                    <a:pt x="110937" y="163047"/>
                  </a:cubicBezTo>
                  <a:cubicBezTo>
                    <a:pt x="126810" y="182095"/>
                    <a:pt x="145858" y="197969"/>
                    <a:pt x="167023" y="210139"/>
                  </a:cubicBezTo>
                  <a:cubicBezTo>
                    <a:pt x="169140" y="211727"/>
                    <a:pt x="172314" y="211197"/>
                    <a:pt x="174431" y="209609"/>
                  </a:cubicBezTo>
                  <a:lnTo>
                    <a:pt x="194537" y="193207"/>
                  </a:lnTo>
                  <a:cubicBezTo>
                    <a:pt x="200358" y="188445"/>
                    <a:pt x="209353" y="188974"/>
                    <a:pt x="214115" y="194794"/>
                  </a:cubicBezTo>
                  <a:lnTo>
                    <a:pt x="244804" y="231832"/>
                  </a:lnTo>
                  <a:cubicBezTo>
                    <a:pt x="247979" y="235537"/>
                    <a:pt x="249566" y="240299"/>
                    <a:pt x="249037" y="245060"/>
                  </a:cubicBezTo>
                  <a:cubicBezTo>
                    <a:pt x="248508" y="250351"/>
                    <a:pt x="246391" y="255114"/>
                    <a:pt x="242688" y="257760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orma libre 152">
              <a:extLst>
                <a:ext uri="{FF2B5EF4-FFF2-40B4-BE49-F238E27FC236}">
                  <a16:creationId xmlns:a16="http://schemas.microsoft.com/office/drawing/2014/main" id="{451779CD-EF29-4142-929A-B0971F1F3068}"/>
                </a:ext>
              </a:extLst>
            </p:cNvPr>
            <p:cNvSpPr/>
            <p:nvPr/>
          </p:nvSpPr>
          <p:spPr>
            <a:xfrm>
              <a:off x="5705043" y="2123215"/>
              <a:ext cx="329712" cy="329580"/>
            </a:xfrm>
            <a:custGeom>
              <a:avLst/>
              <a:gdLst>
                <a:gd name="connsiteX0" fmla="*/ 501749 w 724043"/>
                <a:gd name="connsiteY0" fmla="*/ 284423 h 723753"/>
                <a:gd name="connsiteX1" fmla="*/ 442048 w 724043"/>
                <a:gd name="connsiteY1" fmla="*/ 284423 h 723753"/>
                <a:gd name="connsiteX2" fmla="*/ 442048 w 724043"/>
                <a:gd name="connsiteY2" fmla="*/ 224746 h 723753"/>
                <a:gd name="connsiteX3" fmla="*/ 363292 w 724043"/>
                <a:gd name="connsiteY3" fmla="*/ 146021 h 723753"/>
                <a:gd name="connsiteX4" fmla="*/ 284536 w 724043"/>
                <a:gd name="connsiteY4" fmla="*/ 224746 h 723753"/>
                <a:gd name="connsiteX5" fmla="*/ 284536 w 724043"/>
                <a:gd name="connsiteY5" fmla="*/ 284423 h 723753"/>
                <a:gd name="connsiteX6" fmla="*/ 224834 w 724043"/>
                <a:gd name="connsiteY6" fmla="*/ 284423 h 723753"/>
                <a:gd name="connsiteX7" fmla="*/ 146079 w 724043"/>
                <a:gd name="connsiteY7" fmla="*/ 363146 h 723753"/>
                <a:gd name="connsiteX8" fmla="*/ 224834 w 724043"/>
                <a:gd name="connsiteY8" fmla="*/ 441871 h 723753"/>
                <a:gd name="connsiteX9" fmla="*/ 284536 w 724043"/>
                <a:gd name="connsiteY9" fmla="*/ 441871 h 723753"/>
                <a:gd name="connsiteX10" fmla="*/ 284536 w 724043"/>
                <a:gd name="connsiteY10" fmla="*/ 501549 h 723753"/>
                <a:gd name="connsiteX11" fmla="*/ 363292 w 724043"/>
                <a:gd name="connsiteY11" fmla="*/ 580274 h 723753"/>
                <a:gd name="connsiteX12" fmla="*/ 442048 w 724043"/>
                <a:gd name="connsiteY12" fmla="*/ 501549 h 723753"/>
                <a:gd name="connsiteX13" fmla="*/ 442048 w 724043"/>
                <a:gd name="connsiteY13" fmla="*/ 441871 h 723753"/>
                <a:gd name="connsiteX14" fmla="*/ 501749 w 724043"/>
                <a:gd name="connsiteY14" fmla="*/ 441871 h 723753"/>
                <a:gd name="connsiteX15" fmla="*/ 580505 w 724043"/>
                <a:gd name="connsiteY15" fmla="*/ 363146 h 723753"/>
                <a:gd name="connsiteX16" fmla="*/ 501749 w 724043"/>
                <a:gd name="connsiteY16" fmla="*/ 284423 h 723753"/>
                <a:gd name="connsiteX17" fmla="*/ 501749 w 724043"/>
                <a:gd name="connsiteY17" fmla="*/ 410128 h 723753"/>
                <a:gd name="connsiteX18" fmla="*/ 426805 w 724043"/>
                <a:gd name="connsiteY18" fmla="*/ 410128 h 723753"/>
                <a:gd name="connsiteX19" fmla="*/ 411561 w 724043"/>
                <a:gd name="connsiteY19" fmla="*/ 425364 h 723753"/>
                <a:gd name="connsiteX20" fmla="*/ 411561 w 724043"/>
                <a:gd name="connsiteY20" fmla="*/ 500279 h 723753"/>
                <a:gd name="connsiteX21" fmla="*/ 363292 w 724043"/>
                <a:gd name="connsiteY21" fmla="*/ 548530 h 723753"/>
                <a:gd name="connsiteX22" fmla="*/ 315022 w 724043"/>
                <a:gd name="connsiteY22" fmla="*/ 500279 h 723753"/>
                <a:gd name="connsiteX23" fmla="*/ 315022 w 724043"/>
                <a:gd name="connsiteY23" fmla="*/ 425364 h 723753"/>
                <a:gd name="connsiteX24" fmla="*/ 299779 w 724043"/>
                <a:gd name="connsiteY24" fmla="*/ 410128 h 723753"/>
                <a:gd name="connsiteX25" fmla="*/ 224834 w 724043"/>
                <a:gd name="connsiteY25" fmla="*/ 410128 h 723753"/>
                <a:gd name="connsiteX26" fmla="*/ 176565 w 724043"/>
                <a:gd name="connsiteY26" fmla="*/ 361877 h 723753"/>
                <a:gd name="connsiteX27" fmla="*/ 224834 w 724043"/>
                <a:gd name="connsiteY27" fmla="*/ 313628 h 723753"/>
                <a:gd name="connsiteX28" fmla="*/ 299779 w 724043"/>
                <a:gd name="connsiteY28" fmla="*/ 313628 h 723753"/>
                <a:gd name="connsiteX29" fmla="*/ 315022 w 724043"/>
                <a:gd name="connsiteY29" fmla="*/ 298390 h 723753"/>
                <a:gd name="connsiteX30" fmla="*/ 315022 w 724043"/>
                <a:gd name="connsiteY30" fmla="*/ 223475 h 723753"/>
                <a:gd name="connsiteX31" fmla="*/ 363292 w 724043"/>
                <a:gd name="connsiteY31" fmla="*/ 175225 h 723753"/>
                <a:gd name="connsiteX32" fmla="*/ 411561 w 724043"/>
                <a:gd name="connsiteY32" fmla="*/ 223475 h 723753"/>
                <a:gd name="connsiteX33" fmla="*/ 411561 w 724043"/>
                <a:gd name="connsiteY33" fmla="*/ 298390 h 723753"/>
                <a:gd name="connsiteX34" fmla="*/ 426805 w 724043"/>
                <a:gd name="connsiteY34" fmla="*/ 313628 h 723753"/>
                <a:gd name="connsiteX35" fmla="*/ 501749 w 724043"/>
                <a:gd name="connsiteY35" fmla="*/ 313628 h 723753"/>
                <a:gd name="connsiteX36" fmla="*/ 550019 w 724043"/>
                <a:gd name="connsiteY36" fmla="*/ 361877 h 723753"/>
                <a:gd name="connsiteX37" fmla="*/ 501749 w 724043"/>
                <a:gd name="connsiteY37" fmla="*/ 410128 h 723753"/>
                <a:gd name="connsiteX38" fmla="*/ 363292 w 724043"/>
                <a:gd name="connsiteY38" fmla="*/ 86343 h 723753"/>
                <a:gd name="connsiteX39" fmla="*/ 86377 w 724043"/>
                <a:gd name="connsiteY39" fmla="*/ 363146 h 723753"/>
                <a:gd name="connsiteX40" fmla="*/ 363292 w 724043"/>
                <a:gd name="connsiteY40" fmla="*/ 639951 h 723753"/>
                <a:gd name="connsiteX41" fmla="*/ 640207 w 724043"/>
                <a:gd name="connsiteY41" fmla="*/ 363146 h 723753"/>
                <a:gd name="connsiteX42" fmla="*/ 363292 w 724043"/>
                <a:gd name="connsiteY42" fmla="*/ 86343 h 723753"/>
                <a:gd name="connsiteX43" fmla="*/ 363292 w 724043"/>
                <a:gd name="connsiteY43" fmla="*/ 608207 h 723753"/>
                <a:gd name="connsiteX44" fmla="*/ 116863 w 724043"/>
                <a:gd name="connsiteY44" fmla="*/ 361877 h 723753"/>
                <a:gd name="connsiteX45" fmla="*/ 363292 w 724043"/>
                <a:gd name="connsiteY45" fmla="*/ 115546 h 723753"/>
                <a:gd name="connsiteX46" fmla="*/ 609721 w 724043"/>
                <a:gd name="connsiteY46" fmla="*/ 361877 h 723753"/>
                <a:gd name="connsiteX47" fmla="*/ 363292 w 724043"/>
                <a:gd name="connsiteY47" fmla="*/ 608207 h 723753"/>
                <a:gd name="connsiteX48" fmla="*/ 363292 w 724043"/>
                <a:gd name="connsiteY48" fmla="*/ 0 h 723753"/>
                <a:gd name="connsiteX49" fmla="*/ 0 w 724043"/>
                <a:gd name="connsiteY49" fmla="*/ 363146 h 723753"/>
                <a:gd name="connsiteX50" fmla="*/ 363292 w 724043"/>
                <a:gd name="connsiteY50" fmla="*/ 726294 h 723753"/>
                <a:gd name="connsiteX51" fmla="*/ 726584 w 724043"/>
                <a:gd name="connsiteY51" fmla="*/ 363146 h 723753"/>
                <a:gd name="connsiteX52" fmla="*/ 363292 w 724043"/>
                <a:gd name="connsiteY52" fmla="*/ 0 h 723753"/>
                <a:gd name="connsiteX53" fmla="*/ 363292 w 724043"/>
                <a:gd name="connsiteY53" fmla="*/ 694551 h 723753"/>
                <a:gd name="connsiteX54" fmla="*/ 30486 w 724043"/>
                <a:gd name="connsiteY54" fmla="*/ 361877 h 723753"/>
                <a:gd name="connsiteX55" fmla="*/ 363292 w 724043"/>
                <a:gd name="connsiteY55" fmla="*/ 29205 h 723753"/>
                <a:gd name="connsiteX56" fmla="*/ 696098 w 724043"/>
                <a:gd name="connsiteY56" fmla="*/ 361877 h 723753"/>
                <a:gd name="connsiteX57" fmla="*/ 363292 w 724043"/>
                <a:gd name="connsiteY57" fmla="*/ 694551 h 723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24043" h="723753">
                  <a:moveTo>
                    <a:pt x="501749" y="284423"/>
                  </a:moveTo>
                  <a:lnTo>
                    <a:pt x="442048" y="284423"/>
                  </a:lnTo>
                  <a:lnTo>
                    <a:pt x="442048" y="224746"/>
                  </a:lnTo>
                  <a:cubicBezTo>
                    <a:pt x="442048" y="181574"/>
                    <a:pt x="406480" y="146021"/>
                    <a:pt x="363292" y="146021"/>
                  </a:cubicBezTo>
                  <a:cubicBezTo>
                    <a:pt x="320103" y="146021"/>
                    <a:pt x="284536" y="181574"/>
                    <a:pt x="284536" y="224746"/>
                  </a:cubicBezTo>
                  <a:lnTo>
                    <a:pt x="284536" y="284423"/>
                  </a:lnTo>
                  <a:lnTo>
                    <a:pt x="224834" y="284423"/>
                  </a:lnTo>
                  <a:cubicBezTo>
                    <a:pt x="181646" y="284423"/>
                    <a:pt x="146079" y="319976"/>
                    <a:pt x="146079" y="363146"/>
                  </a:cubicBezTo>
                  <a:cubicBezTo>
                    <a:pt x="146079" y="406318"/>
                    <a:pt x="181646" y="441871"/>
                    <a:pt x="224834" y="441871"/>
                  </a:cubicBezTo>
                  <a:lnTo>
                    <a:pt x="284536" y="441871"/>
                  </a:lnTo>
                  <a:lnTo>
                    <a:pt x="284536" y="501549"/>
                  </a:lnTo>
                  <a:cubicBezTo>
                    <a:pt x="284536" y="544720"/>
                    <a:pt x="320103" y="580274"/>
                    <a:pt x="363292" y="580274"/>
                  </a:cubicBezTo>
                  <a:cubicBezTo>
                    <a:pt x="406480" y="580274"/>
                    <a:pt x="442048" y="544720"/>
                    <a:pt x="442048" y="501549"/>
                  </a:cubicBezTo>
                  <a:lnTo>
                    <a:pt x="442048" y="441871"/>
                  </a:lnTo>
                  <a:lnTo>
                    <a:pt x="501749" y="441871"/>
                  </a:lnTo>
                  <a:cubicBezTo>
                    <a:pt x="544938" y="441871"/>
                    <a:pt x="580505" y="406318"/>
                    <a:pt x="580505" y="363146"/>
                  </a:cubicBezTo>
                  <a:cubicBezTo>
                    <a:pt x="580505" y="319976"/>
                    <a:pt x="544938" y="284423"/>
                    <a:pt x="501749" y="284423"/>
                  </a:cubicBezTo>
                  <a:close/>
                  <a:moveTo>
                    <a:pt x="501749" y="410128"/>
                  </a:moveTo>
                  <a:lnTo>
                    <a:pt x="426805" y="410128"/>
                  </a:lnTo>
                  <a:cubicBezTo>
                    <a:pt x="417913" y="410128"/>
                    <a:pt x="411561" y="416477"/>
                    <a:pt x="411561" y="425364"/>
                  </a:cubicBezTo>
                  <a:lnTo>
                    <a:pt x="411561" y="500279"/>
                  </a:lnTo>
                  <a:cubicBezTo>
                    <a:pt x="411561" y="526944"/>
                    <a:pt x="389967" y="548530"/>
                    <a:pt x="363292" y="548530"/>
                  </a:cubicBezTo>
                  <a:cubicBezTo>
                    <a:pt x="336617" y="548530"/>
                    <a:pt x="315022" y="526944"/>
                    <a:pt x="315022" y="500279"/>
                  </a:cubicBezTo>
                  <a:lnTo>
                    <a:pt x="315022" y="425364"/>
                  </a:lnTo>
                  <a:cubicBezTo>
                    <a:pt x="315022" y="416477"/>
                    <a:pt x="308671" y="410128"/>
                    <a:pt x="299779" y="410128"/>
                  </a:cubicBezTo>
                  <a:lnTo>
                    <a:pt x="224834" y="410128"/>
                  </a:lnTo>
                  <a:cubicBezTo>
                    <a:pt x="198159" y="410128"/>
                    <a:pt x="176565" y="388541"/>
                    <a:pt x="176565" y="361877"/>
                  </a:cubicBezTo>
                  <a:cubicBezTo>
                    <a:pt x="176565" y="335213"/>
                    <a:pt x="198159" y="313628"/>
                    <a:pt x="224834" y="313628"/>
                  </a:cubicBezTo>
                  <a:lnTo>
                    <a:pt x="299779" y="313628"/>
                  </a:lnTo>
                  <a:cubicBezTo>
                    <a:pt x="308671" y="313628"/>
                    <a:pt x="315022" y="307279"/>
                    <a:pt x="315022" y="298390"/>
                  </a:cubicBezTo>
                  <a:lnTo>
                    <a:pt x="315022" y="223475"/>
                  </a:lnTo>
                  <a:cubicBezTo>
                    <a:pt x="315022" y="196810"/>
                    <a:pt x="336617" y="175225"/>
                    <a:pt x="363292" y="175225"/>
                  </a:cubicBezTo>
                  <a:cubicBezTo>
                    <a:pt x="389967" y="175225"/>
                    <a:pt x="411561" y="196810"/>
                    <a:pt x="411561" y="223475"/>
                  </a:cubicBezTo>
                  <a:lnTo>
                    <a:pt x="411561" y="298390"/>
                  </a:lnTo>
                  <a:cubicBezTo>
                    <a:pt x="411561" y="307279"/>
                    <a:pt x="417913" y="313628"/>
                    <a:pt x="426805" y="313628"/>
                  </a:cubicBezTo>
                  <a:lnTo>
                    <a:pt x="501749" y="313628"/>
                  </a:lnTo>
                  <a:cubicBezTo>
                    <a:pt x="528425" y="313628"/>
                    <a:pt x="550019" y="335213"/>
                    <a:pt x="550019" y="361877"/>
                  </a:cubicBezTo>
                  <a:cubicBezTo>
                    <a:pt x="550019" y="388541"/>
                    <a:pt x="527154" y="410128"/>
                    <a:pt x="501749" y="410128"/>
                  </a:cubicBezTo>
                  <a:close/>
                  <a:moveTo>
                    <a:pt x="363292" y="86343"/>
                  </a:moveTo>
                  <a:cubicBezTo>
                    <a:pt x="210862" y="86343"/>
                    <a:pt x="86377" y="210777"/>
                    <a:pt x="86377" y="363146"/>
                  </a:cubicBezTo>
                  <a:cubicBezTo>
                    <a:pt x="86377" y="515516"/>
                    <a:pt x="210862" y="639951"/>
                    <a:pt x="363292" y="639951"/>
                  </a:cubicBezTo>
                  <a:cubicBezTo>
                    <a:pt x="515722" y="639951"/>
                    <a:pt x="640207" y="515516"/>
                    <a:pt x="640207" y="363146"/>
                  </a:cubicBezTo>
                  <a:cubicBezTo>
                    <a:pt x="640207" y="210777"/>
                    <a:pt x="515722" y="86343"/>
                    <a:pt x="363292" y="86343"/>
                  </a:cubicBezTo>
                  <a:close/>
                  <a:moveTo>
                    <a:pt x="363292" y="608207"/>
                  </a:moveTo>
                  <a:cubicBezTo>
                    <a:pt x="227375" y="608207"/>
                    <a:pt x="116863" y="497740"/>
                    <a:pt x="116863" y="361877"/>
                  </a:cubicBezTo>
                  <a:cubicBezTo>
                    <a:pt x="116863" y="226015"/>
                    <a:pt x="227375" y="115546"/>
                    <a:pt x="363292" y="115546"/>
                  </a:cubicBezTo>
                  <a:cubicBezTo>
                    <a:pt x="499209" y="115546"/>
                    <a:pt x="609721" y="226015"/>
                    <a:pt x="609721" y="361877"/>
                  </a:cubicBezTo>
                  <a:cubicBezTo>
                    <a:pt x="609721" y="497740"/>
                    <a:pt x="499209" y="608207"/>
                    <a:pt x="363292" y="608207"/>
                  </a:cubicBezTo>
                  <a:close/>
                  <a:moveTo>
                    <a:pt x="363292" y="0"/>
                  </a:moveTo>
                  <a:cubicBezTo>
                    <a:pt x="162592" y="0"/>
                    <a:pt x="0" y="162528"/>
                    <a:pt x="0" y="363146"/>
                  </a:cubicBezTo>
                  <a:cubicBezTo>
                    <a:pt x="0" y="563766"/>
                    <a:pt x="162592" y="726294"/>
                    <a:pt x="363292" y="726294"/>
                  </a:cubicBezTo>
                  <a:cubicBezTo>
                    <a:pt x="563992" y="726294"/>
                    <a:pt x="726584" y="563766"/>
                    <a:pt x="726584" y="363146"/>
                  </a:cubicBezTo>
                  <a:cubicBezTo>
                    <a:pt x="726584" y="162528"/>
                    <a:pt x="563992" y="0"/>
                    <a:pt x="363292" y="0"/>
                  </a:cubicBezTo>
                  <a:close/>
                  <a:moveTo>
                    <a:pt x="363292" y="694551"/>
                  </a:moveTo>
                  <a:cubicBezTo>
                    <a:pt x="180376" y="694551"/>
                    <a:pt x="30486" y="545990"/>
                    <a:pt x="30486" y="361877"/>
                  </a:cubicBezTo>
                  <a:cubicBezTo>
                    <a:pt x="30486" y="179034"/>
                    <a:pt x="179106" y="29205"/>
                    <a:pt x="363292" y="29205"/>
                  </a:cubicBezTo>
                  <a:cubicBezTo>
                    <a:pt x="546208" y="29205"/>
                    <a:pt x="696098" y="177764"/>
                    <a:pt x="696098" y="361877"/>
                  </a:cubicBezTo>
                  <a:cubicBezTo>
                    <a:pt x="696098" y="544720"/>
                    <a:pt x="547478" y="694551"/>
                    <a:pt x="363292" y="694551"/>
                  </a:cubicBezTo>
                  <a:close/>
                </a:path>
              </a:pathLst>
            </a:custGeom>
            <a:grpFill/>
            <a:ln w="12700" cap="flat">
              <a:solidFill>
                <a:srgbClr val="44546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2BB0EED-72AD-A646-97FF-2C293D22964E}"/>
              </a:ext>
            </a:extLst>
          </p:cNvPr>
          <p:cNvGrpSpPr/>
          <p:nvPr/>
        </p:nvGrpSpPr>
        <p:grpSpPr>
          <a:xfrm>
            <a:off x="5018600" y="3190087"/>
            <a:ext cx="1958854" cy="1958854"/>
            <a:chOff x="5116573" y="2809089"/>
            <a:chExt cx="1958854" cy="1958854"/>
          </a:xfrm>
        </p:grpSpPr>
        <p:sp>
          <p:nvSpPr>
            <p:cNvPr id="94" name="Forma libre 413">
              <a:extLst>
                <a:ext uri="{FF2B5EF4-FFF2-40B4-BE49-F238E27FC236}">
                  <a16:creationId xmlns:a16="http://schemas.microsoft.com/office/drawing/2014/main" id="{863A7EB0-857D-A645-92F8-BF9D8FACC08D}"/>
                </a:ext>
              </a:extLst>
            </p:cNvPr>
            <p:cNvSpPr/>
            <p:nvPr/>
          </p:nvSpPr>
          <p:spPr>
            <a:xfrm>
              <a:off x="5947402" y="3510826"/>
              <a:ext cx="270190" cy="439051"/>
            </a:xfrm>
            <a:custGeom>
              <a:avLst/>
              <a:gdLst>
                <a:gd name="connsiteX0" fmla="*/ 39155 w 42329"/>
                <a:gd name="connsiteY0" fmla="*/ 22223 h 68785"/>
                <a:gd name="connsiteX1" fmla="*/ 39155 w 42329"/>
                <a:gd name="connsiteY1" fmla="*/ 16932 h 68785"/>
                <a:gd name="connsiteX2" fmla="*/ 22223 w 42329"/>
                <a:gd name="connsiteY2" fmla="*/ 0 h 68785"/>
                <a:gd name="connsiteX3" fmla="*/ 5291 w 42329"/>
                <a:gd name="connsiteY3" fmla="*/ 16932 h 68785"/>
                <a:gd name="connsiteX4" fmla="*/ 5291 w 42329"/>
                <a:gd name="connsiteY4" fmla="*/ 22223 h 68785"/>
                <a:gd name="connsiteX5" fmla="*/ 8466 w 42329"/>
                <a:gd name="connsiteY5" fmla="*/ 31218 h 68785"/>
                <a:gd name="connsiteX6" fmla="*/ 0 w 42329"/>
                <a:gd name="connsiteY6" fmla="*/ 48679 h 68785"/>
                <a:gd name="connsiteX7" fmla="*/ 0 w 42329"/>
                <a:gd name="connsiteY7" fmla="*/ 59791 h 68785"/>
                <a:gd name="connsiteX8" fmla="*/ 11111 w 42329"/>
                <a:gd name="connsiteY8" fmla="*/ 70901 h 68785"/>
                <a:gd name="connsiteX9" fmla="*/ 33334 w 42329"/>
                <a:gd name="connsiteY9" fmla="*/ 70901 h 68785"/>
                <a:gd name="connsiteX10" fmla="*/ 44446 w 42329"/>
                <a:gd name="connsiteY10" fmla="*/ 59791 h 68785"/>
                <a:gd name="connsiteX11" fmla="*/ 44446 w 42329"/>
                <a:gd name="connsiteY11" fmla="*/ 48679 h 68785"/>
                <a:gd name="connsiteX12" fmla="*/ 35980 w 42329"/>
                <a:gd name="connsiteY12" fmla="*/ 31218 h 68785"/>
                <a:gd name="connsiteX13" fmla="*/ 39155 w 42329"/>
                <a:gd name="connsiteY13" fmla="*/ 22223 h 68785"/>
                <a:gd name="connsiteX14" fmla="*/ 31218 w 42329"/>
                <a:gd name="connsiteY14" fmla="*/ 58203 h 68785"/>
                <a:gd name="connsiteX15" fmla="*/ 12170 w 42329"/>
                <a:gd name="connsiteY15" fmla="*/ 58203 h 68785"/>
                <a:gd name="connsiteX16" fmla="*/ 12170 w 42329"/>
                <a:gd name="connsiteY16" fmla="*/ 48679 h 68785"/>
                <a:gd name="connsiteX17" fmla="*/ 21694 w 42329"/>
                <a:gd name="connsiteY17" fmla="*/ 39154 h 68785"/>
                <a:gd name="connsiteX18" fmla="*/ 31218 w 42329"/>
                <a:gd name="connsiteY18" fmla="*/ 48679 h 68785"/>
                <a:gd name="connsiteX19" fmla="*/ 31218 w 42329"/>
                <a:gd name="connsiteY19" fmla="*/ 58203 h 68785"/>
                <a:gd name="connsiteX20" fmla="*/ 17990 w 42329"/>
                <a:gd name="connsiteY20" fmla="*/ 22223 h 68785"/>
                <a:gd name="connsiteX21" fmla="*/ 17990 w 42329"/>
                <a:gd name="connsiteY21" fmla="*/ 16932 h 68785"/>
                <a:gd name="connsiteX22" fmla="*/ 22223 w 42329"/>
                <a:gd name="connsiteY22" fmla="*/ 12698 h 68785"/>
                <a:gd name="connsiteX23" fmla="*/ 26456 w 42329"/>
                <a:gd name="connsiteY23" fmla="*/ 16932 h 68785"/>
                <a:gd name="connsiteX24" fmla="*/ 26456 w 42329"/>
                <a:gd name="connsiteY24" fmla="*/ 22223 h 68785"/>
                <a:gd name="connsiteX25" fmla="*/ 22223 w 42329"/>
                <a:gd name="connsiteY25" fmla="*/ 26456 h 68785"/>
                <a:gd name="connsiteX26" fmla="*/ 17990 w 42329"/>
                <a:gd name="connsiteY26" fmla="*/ 22223 h 6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329" h="68785">
                  <a:moveTo>
                    <a:pt x="39155" y="22223"/>
                  </a:moveTo>
                  <a:lnTo>
                    <a:pt x="39155" y="16932"/>
                  </a:lnTo>
                  <a:cubicBezTo>
                    <a:pt x="39155" y="7407"/>
                    <a:pt x="31747" y="0"/>
                    <a:pt x="22223" y="0"/>
                  </a:cubicBezTo>
                  <a:cubicBezTo>
                    <a:pt x="12699" y="0"/>
                    <a:pt x="5291" y="7407"/>
                    <a:pt x="5291" y="16932"/>
                  </a:cubicBezTo>
                  <a:lnTo>
                    <a:pt x="5291" y="22223"/>
                  </a:lnTo>
                  <a:cubicBezTo>
                    <a:pt x="5291" y="25926"/>
                    <a:pt x="6349" y="28572"/>
                    <a:pt x="8466" y="31218"/>
                  </a:cubicBezTo>
                  <a:cubicBezTo>
                    <a:pt x="3175" y="35451"/>
                    <a:pt x="0" y="41272"/>
                    <a:pt x="0" y="48679"/>
                  </a:cubicBezTo>
                  <a:lnTo>
                    <a:pt x="0" y="59791"/>
                  </a:lnTo>
                  <a:cubicBezTo>
                    <a:pt x="0" y="66140"/>
                    <a:pt x="5291" y="70901"/>
                    <a:pt x="11111" y="70901"/>
                  </a:cubicBezTo>
                  <a:lnTo>
                    <a:pt x="33334" y="70901"/>
                  </a:lnTo>
                  <a:cubicBezTo>
                    <a:pt x="39684" y="70901"/>
                    <a:pt x="44446" y="65610"/>
                    <a:pt x="44446" y="59791"/>
                  </a:cubicBezTo>
                  <a:lnTo>
                    <a:pt x="44446" y="48679"/>
                  </a:lnTo>
                  <a:cubicBezTo>
                    <a:pt x="44446" y="41800"/>
                    <a:pt x="41271" y="35451"/>
                    <a:pt x="35980" y="31218"/>
                  </a:cubicBezTo>
                  <a:cubicBezTo>
                    <a:pt x="37567" y="28572"/>
                    <a:pt x="39155" y="25926"/>
                    <a:pt x="39155" y="22223"/>
                  </a:cubicBezTo>
                  <a:close/>
                  <a:moveTo>
                    <a:pt x="31218" y="58203"/>
                  </a:moveTo>
                  <a:lnTo>
                    <a:pt x="12170" y="58203"/>
                  </a:lnTo>
                  <a:lnTo>
                    <a:pt x="12170" y="48679"/>
                  </a:lnTo>
                  <a:cubicBezTo>
                    <a:pt x="12170" y="43388"/>
                    <a:pt x="16403" y="39154"/>
                    <a:pt x="21694" y="39154"/>
                  </a:cubicBezTo>
                  <a:cubicBezTo>
                    <a:pt x="26985" y="39154"/>
                    <a:pt x="31218" y="43388"/>
                    <a:pt x="31218" y="48679"/>
                  </a:cubicBezTo>
                  <a:lnTo>
                    <a:pt x="31218" y="58203"/>
                  </a:lnTo>
                  <a:close/>
                  <a:moveTo>
                    <a:pt x="17990" y="22223"/>
                  </a:moveTo>
                  <a:lnTo>
                    <a:pt x="17990" y="16932"/>
                  </a:lnTo>
                  <a:cubicBezTo>
                    <a:pt x="17990" y="14816"/>
                    <a:pt x="20106" y="12698"/>
                    <a:pt x="22223" y="12698"/>
                  </a:cubicBezTo>
                  <a:cubicBezTo>
                    <a:pt x="24339" y="12698"/>
                    <a:pt x="26456" y="14816"/>
                    <a:pt x="26456" y="16932"/>
                  </a:cubicBezTo>
                  <a:lnTo>
                    <a:pt x="26456" y="22223"/>
                  </a:lnTo>
                  <a:cubicBezTo>
                    <a:pt x="26456" y="24339"/>
                    <a:pt x="24339" y="26456"/>
                    <a:pt x="22223" y="26456"/>
                  </a:cubicBezTo>
                  <a:cubicBezTo>
                    <a:pt x="20106" y="26456"/>
                    <a:pt x="17990" y="24339"/>
                    <a:pt x="17990" y="22223"/>
                  </a:cubicBezTo>
                  <a:close/>
                </a:path>
              </a:pathLst>
            </a:custGeom>
            <a:solidFill>
              <a:srgbClr val="5B9BD5"/>
            </a:solidFill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orma libre 414">
              <a:extLst>
                <a:ext uri="{FF2B5EF4-FFF2-40B4-BE49-F238E27FC236}">
                  <a16:creationId xmlns:a16="http://schemas.microsoft.com/office/drawing/2014/main" id="{A063FEAE-2B53-074E-BDE6-A8FB748A4F4D}"/>
                </a:ext>
              </a:extLst>
            </p:cNvPr>
            <p:cNvSpPr/>
            <p:nvPr/>
          </p:nvSpPr>
          <p:spPr>
            <a:xfrm>
              <a:off x="5322595" y="2913038"/>
              <a:ext cx="270190" cy="439051"/>
            </a:xfrm>
            <a:custGeom>
              <a:avLst/>
              <a:gdLst>
                <a:gd name="connsiteX0" fmla="*/ 39155 w 42329"/>
                <a:gd name="connsiteY0" fmla="*/ 22223 h 68785"/>
                <a:gd name="connsiteX1" fmla="*/ 39155 w 42329"/>
                <a:gd name="connsiteY1" fmla="*/ 16932 h 68785"/>
                <a:gd name="connsiteX2" fmla="*/ 22223 w 42329"/>
                <a:gd name="connsiteY2" fmla="*/ 0 h 68785"/>
                <a:gd name="connsiteX3" fmla="*/ 5291 w 42329"/>
                <a:gd name="connsiteY3" fmla="*/ 16932 h 68785"/>
                <a:gd name="connsiteX4" fmla="*/ 5291 w 42329"/>
                <a:gd name="connsiteY4" fmla="*/ 22223 h 68785"/>
                <a:gd name="connsiteX5" fmla="*/ 8466 w 42329"/>
                <a:gd name="connsiteY5" fmla="*/ 31218 h 68785"/>
                <a:gd name="connsiteX6" fmla="*/ 0 w 42329"/>
                <a:gd name="connsiteY6" fmla="*/ 48679 h 68785"/>
                <a:gd name="connsiteX7" fmla="*/ 0 w 42329"/>
                <a:gd name="connsiteY7" fmla="*/ 59789 h 68785"/>
                <a:gd name="connsiteX8" fmla="*/ 11111 w 42329"/>
                <a:gd name="connsiteY8" fmla="*/ 70901 h 68785"/>
                <a:gd name="connsiteX9" fmla="*/ 33334 w 42329"/>
                <a:gd name="connsiteY9" fmla="*/ 70901 h 68785"/>
                <a:gd name="connsiteX10" fmla="*/ 44446 w 42329"/>
                <a:gd name="connsiteY10" fmla="*/ 59789 h 68785"/>
                <a:gd name="connsiteX11" fmla="*/ 44446 w 42329"/>
                <a:gd name="connsiteY11" fmla="*/ 48679 h 68785"/>
                <a:gd name="connsiteX12" fmla="*/ 35980 w 42329"/>
                <a:gd name="connsiteY12" fmla="*/ 31218 h 68785"/>
                <a:gd name="connsiteX13" fmla="*/ 39155 w 42329"/>
                <a:gd name="connsiteY13" fmla="*/ 22223 h 68785"/>
                <a:gd name="connsiteX14" fmla="*/ 31218 w 42329"/>
                <a:gd name="connsiteY14" fmla="*/ 58731 h 68785"/>
                <a:gd name="connsiteX15" fmla="*/ 12170 w 42329"/>
                <a:gd name="connsiteY15" fmla="*/ 58731 h 68785"/>
                <a:gd name="connsiteX16" fmla="*/ 12170 w 42329"/>
                <a:gd name="connsiteY16" fmla="*/ 49207 h 68785"/>
                <a:gd name="connsiteX17" fmla="*/ 21694 w 42329"/>
                <a:gd name="connsiteY17" fmla="*/ 39684 h 68785"/>
                <a:gd name="connsiteX18" fmla="*/ 31218 w 42329"/>
                <a:gd name="connsiteY18" fmla="*/ 49207 h 68785"/>
                <a:gd name="connsiteX19" fmla="*/ 31218 w 42329"/>
                <a:gd name="connsiteY19" fmla="*/ 58731 h 68785"/>
                <a:gd name="connsiteX20" fmla="*/ 17461 w 42329"/>
                <a:gd name="connsiteY20" fmla="*/ 22223 h 68785"/>
                <a:gd name="connsiteX21" fmla="*/ 17461 w 42329"/>
                <a:gd name="connsiteY21" fmla="*/ 16932 h 68785"/>
                <a:gd name="connsiteX22" fmla="*/ 21694 w 42329"/>
                <a:gd name="connsiteY22" fmla="*/ 12698 h 68785"/>
                <a:gd name="connsiteX23" fmla="*/ 25927 w 42329"/>
                <a:gd name="connsiteY23" fmla="*/ 16932 h 68785"/>
                <a:gd name="connsiteX24" fmla="*/ 25927 w 42329"/>
                <a:gd name="connsiteY24" fmla="*/ 22223 h 68785"/>
                <a:gd name="connsiteX25" fmla="*/ 21694 w 42329"/>
                <a:gd name="connsiteY25" fmla="*/ 26456 h 68785"/>
                <a:gd name="connsiteX26" fmla="*/ 17461 w 42329"/>
                <a:gd name="connsiteY26" fmla="*/ 22223 h 6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329" h="68785">
                  <a:moveTo>
                    <a:pt x="39155" y="22223"/>
                  </a:moveTo>
                  <a:lnTo>
                    <a:pt x="39155" y="16932"/>
                  </a:lnTo>
                  <a:cubicBezTo>
                    <a:pt x="39155" y="7407"/>
                    <a:pt x="31747" y="0"/>
                    <a:pt x="22223" y="0"/>
                  </a:cubicBezTo>
                  <a:cubicBezTo>
                    <a:pt x="12699" y="0"/>
                    <a:pt x="5291" y="7407"/>
                    <a:pt x="5291" y="16932"/>
                  </a:cubicBezTo>
                  <a:lnTo>
                    <a:pt x="5291" y="22223"/>
                  </a:lnTo>
                  <a:cubicBezTo>
                    <a:pt x="5291" y="25926"/>
                    <a:pt x="6349" y="28572"/>
                    <a:pt x="8466" y="31218"/>
                  </a:cubicBezTo>
                  <a:cubicBezTo>
                    <a:pt x="3175" y="35451"/>
                    <a:pt x="0" y="41270"/>
                    <a:pt x="0" y="48679"/>
                  </a:cubicBezTo>
                  <a:lnTo>
                    <a:pt x="0" y="59789"/>
                  </a:lnTo>
                  <a:cubicBezTo>
                    <a:pt x="0" y="66140"/>
                    <a:pt x="5291" y="70901"/>
                    <a:pt x="11111" y="70901"/>
                  </a:cubicBezTo>
                  <a:lnTo>
                    <a:pt x="33334" y="70901"/>
                  </a:lnTo>
                  <a:cubicBezTo>
                    <a:pt x="39684" y="70901"/>
                    <a:pt x="44446" y="65610"/>
                    <a:pt x="44446" y="59789"/>
                  </a:cubicBezTo>
                  <a:lnTo>
                    <a:pt x="44446" y="48679"/>
                  </a:lnTo>
                  <a:cubicBezTo>
                    <a:pt x="44446" y="41800"/>
                    <a:pt x="41271" y="35451"/>
                    <a:pt x="35980" y="31218"/>
                  </a:cubicBezTo>
                  <a:cubicBezTo>
                    <a:pt x="37567" y="29102"/>
                    <a:pt x="39155" y="25926"/>
                    <a:pt x="39155" y="22223"/>
                  </a:cubicBezTo>
                  <a:close/>
                  <a:moveTo>
                    <a:pt x="31218" y="58731"/>
                  </a:moveTo>
                  <a:lnTo>
                    <a:pt x="12170" y="58731"/>
                  </a:lnTo>
                  <a:lnTo>
                    <a:pt x="12170" y="49207"/>
                  </a:lnTo>
                  <a:cubicBezTo>
                    <a:pt x="12170" y="43916"/>
                    <a:pt x="16403" y="39684"/>
                    <a:pt x="21694" y="39684"/>
                  </a:cubicBezTo>
                  <a:cubicBezTo>
                    <a:pt x="26985" y="39684"/>
                    <a:pt x="31218" y="43916"/>
                    <a:pt x="31218" y="49207"/>
                  </a:cubicBezTo>
                  <a:lnTo>
                    <a:pt x="31218" y="58731"/>
                  </a:lnTo>
                  <a:close/>
                  <a:moveTo>
                    <a:pt x="17461" y="22223"/>
                  </a:moveTo>
                  <a:lnTo>
                    <a:pt x="17461" y="16932"/>
                  </a:lnTo>
                  <a:cubicBezTo>
                    <a:pt x="17461" y="14814"/>
                    <a:pt x="19577" y="12698"/>
                    <a:pt x="21694" y="12698"/>
                  </a:cubicBezTo>
                  <a:cubicBezTo>
                    <a:pt x="23810" y="12698"/>
                    <a:pt x="25927" y="14814"/>
                    <a:pt x="25927" y="16932"/>
                  </a:cubicBezTo>
                  <a:lnTo>
                    <a:pt x="25927" y="22223"/>
                  </a:lnTo>
                  <a:cubicBezTo>
                    <a:pt x="25927" y="24339"/>
                    <a:pt x="23810" y="26456"/>
                    <a:pt x="21694" y="26456"/>
                  </a:cubicBezTo>
                  <a:cubicBezTo>
                    <a:pt x="19577" y="26456"/>
                    <a:pt x="17461" y="24868"/>
                    <a:pt x="17461" y="22223"/>
                  </a:cubicBezTo>
                  <a:close/>
                </a:path>
              </a:pathLst>
            </a:custGeom>
            <a:solidFill>
              <a:srgbClr val="44546A"/>
            </a:solidFill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orma libre 415">
              <a:extLst>
                <a:ext uri="{FF2B5EF4-FFF2-40B4-BE49-F238E27FC236}">
                  <a16:creationId xmlns:a16="http://schemas.microsoft.com/office/drawing/2014/main" id="{5AA02B24-1604-7840-B0BF-BE4F720C4FA3}"/>
                </a:ext>
              </a:extLst>
            </p:cNvPr>
            <p:cNvSpPr/>
            <p:nvPr/>
          </p:nvSpPr>
          <p:spPr>
            <a:xfrm>
              <a:off x="6589092" y="3031244"/>
              <a:ext cx="270190" cy="439051"/>
            </a:xfrm>
            <a:custGeom>
              <a:avLst/>
              <a:gdLst>
                <a:gd name="connsiteX0" fmla="*/ 11111 w 42329"/>
                <a:gd name="connsiteY0" fmla="*/ 70901 h 68785"/>
                <a:gd name="connsiteX1" fmla="*/ 33334 w 42329"/>
                <a:gd name="connsiteY1" fmla="*/ 70901 h 68785"/>
                <a:gd name="connsiteX2" fmla="*/ 44446 w 42329"/>
                <a:gd name="connsiteY2" fmla="*/ 59789 h 68785"/>
                <a:gd name="connsiteX3" fmla="*/ 44446 w 42329"/>
                <a:gd name="connsiteY3" fmla="*/ 48679 h 68785"/>
                <a:gd name="connsiteX4" fmla="*/ 35980 w 42329"/>
                <a:gd name="connsiteY4" fmla="*/ 31218 h 68785"/>
                <a:gd name="connsiteX5" fmla="*/ 39155 w 42329"/>
                <a:gd name="connsiteY5" fmla="*/ 22223 h 68785"/>
                <a:gd name="connsiteX6" fmla="*/ 39155 w 42329"/>
                <a:gd name="connsiteY6" fmla="*/ 16932 h 68785"/>
                <a:gd name="connsiteX7" fmla="*/ 22223 w 42329"/>
                <a:gd name="connsiteY7" fmla="*/ 0 h 68785"/>
                <a:gd name="connsiteX8" fmla="*/ 5291 w 42329"/>
                <a:gd name="connsiteY8" fmla="*/ 16932 h 68785"/>
                <a:gd name="connsiteX9" fmla="*/ 5291 w 42329"/>
                <a:gd name="connsiteY9" fmla="*/ 22223 h 68785"/>
                <a:gd name="connsiteX10" fmla="*/ 8466 w 42329"/>
                <a:gd name="connsiteY10" fmla="*/ 31218 h 68785"/>
                <a:gd name="connsiteX11" fmla="*/ 0 w 42329"/>
                <a:gd name="connsiteY11" fmla="*/ 48679 h 68785"/>
                <a:gd name="connsiteX12" fmla="*/ 0 w 42329"/>
                <a:gd name="connsiteY12" fmla="*/ 59789 h 68785"/>
                <a:gd name="connsiteX13" fmla="*/ 11111 w 42329"/>
                <a:gd name="connsiteY13" fmla="*/ 70901 h 68785"/>
                <a:gd name="connsiteX14" fmla="*/ 31747 w 42329"/>
                <a:gd name="connsiteY14" fmla="*/ 58203 h 68785"/>
                <a:gd name="connsiteX15" fmla="*/ 12699 w 42329"/>
                <a:gd name="connsiteY15" fmla="*/ 58203 h 68785"/>
                <a:gd name="connsiteX16" fmla="*/ 12699 w 42329"/>
                <a:gd name="connsiteY16" fmla="*/ 48679 h 68785"/>
                <a:gd name="connsiteX17" fmla="*/ 22223 w 42329"/>
                <a:gd name="connsiteY17" fmla="*/ 39154 h 68785"/>
                <a:gd name="connsiteX18" fmla="*/ 31747 w 42329"/>
                <a:gd name="connsiteY18" fmla="*/ 48679 h 68785"/>
                <a:gd name="connsiteX19" fmla="*/ 31747 w 42329"/>
                <a:gd name="connsiteY19" fmla="*/ 58203 h 68785"/>
                <a:gd name="connsiteX20" fmla="*/ 17990 w 42329"/>
                <a:gd name="connsiteY20" fmla="*/ 22223 h 68785"/>
                <a:gd name="connsiteX21" fmla="*/ 17990 w 42329"/>
                <a:gd name="connsiteY21" fmla="*/ 16932 h 68785"/>
                <a:gd name="connsiteX22" fmla="*/ 22223 w 42329"/>
                <a:gd name="connsiteY22" fmla="*/ 12698 h 68785"/>
                <a:gd name="connsiteX23" fmla="*/ 26456 w 42329"/>
                <a:gd name="connsiteY23" fmla="*/ 16932 h 68785"/>
                <a:gd name="connsiteX24" fmla="*/ 26456 w 42329"/>
                <a:gd name="connsiteY24" fmla="*/ 22223 h 68785"/>
                <a:gd name="connsiteX25" fmla="*/ 22223 w 42329"/>
                <a:gd name="connsiteY25" fmla="*/ 26456 h 68785"/>
                <a:gd name="connsiteX26" fmla="*/ 17990 w 42329"/>
                <a:gd name="connsiteY26" fmla="*/ 22223 h 6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329" h="68785">
                  <a:moveTo>
                    <a:pt x="11111" y="70901"/>
                  </a:moveTo>
                  <a:lnTo>
                    <a:pt x="33334" y="70901"/>
                  </a:lnTo>
                  <a:cubicBezTo>
                    <a:pt x="39684" y="70901"/>
                    <a:pt x="44446" y="65610"/>
                    <a:pt x="44446" y="59789"/>
                  </a:cubicBezTo>
                  <a:lnTo>
                    <a:pt x="44446" y="48679"/>
                  </a:lnTo>
                  <a:cubicBezTo>
                    <a:pt x="44446" y="41800"/>
                    <a:pt x="41271" y="35451"/>
                    <a:pt x="35980" y="31218"/>
                  </a:cubicBezTo>
                  <a:cubicBezTo>
                    <a:pt x="37567" y="28572"/>
                    <a:pt x="39155" y="25397"/>
                    <a:pt x="39155" y="22223"/>
                  </a:cubicBezTo>
                  <a:lnTo>
                    <a:pt x="39155" y="16932"/>
                  </a:lnTo>
                  <a:cubicBezTo>
                    <a:pt x="39155" y="7407"/>
                    <a:pt x="31747" y="0"/>
                    <a:pt x="22223" y="0"/>
                  </a:cubicBezTo>
                  <a:cubicBezTo>
                    <a:pt x="12699" y="0"/>
                    <a:pt x="5291" y="7407"/>
                    <a:pt x="5291" y="16932"/>
                  </a:cubicBezTo>
                  <a:lnTo>
                    <a:pt x="5291" y="22223"/>
                  </a:lnTo>
                  <a:cubicBezTo>
                    <a:pt x="5291" y="25926"/>
                    <a:pt x="6349" y="28572"/>
                    <a:pt x="8466" y="31218"/>
                  </a:cubicBezTo>
                  <a:cubicBezTo>
                    <a:pt x="3175" y="35451"/>
                    <a:pt x="0" y="41270"/>
                    <a:pt x="0" y="48679"/>
                  </a:cubicBezTo>
                  <a:lnTo>
                    <a:pt x="0" y="59789"/>
                  </a:lnTo>
                  <a:cubicBezTo>
                    <a:pt x="0" y="66140"/>
                    <a:pt x="4762" y="70901"/>
                    <a:pt x="11111" y="70901"/>
                  </a:cubicBezTo>
                  <a:close/>
                  <a:moveTo>
                    <a:pt x="31747" y="58203"/>
                  </a:moveTo>
                  <a:lnTo>
                    <a:pt x="12699" y="58203"/>
                  </a:lnTo>
                  <a:lnTo>
                    <a:pt x="12699" y="48679"/>
                  </a:lnTo>
                  <a:cubicBezTo>
                    <a:pt x="12699" y="43388"/>
                    <a:pt x="16932" y="39154"/>
                    <a:pt x="22223" y="39154"/>
                  </a:cubicBezTo>
                  <a:cubicBezTo>
                    <a:pt x="27514" y="39154"/>
                    <a:pt x="31747" y="43388"/>
                    <a:pt x="31747" y="48679"/>
                  </a:cubicBezTo>
                  <a:lnTo>
                    <a:pt x="31747" y="58203"/>
                  </a:lnTo>
                  <a:close/>
                  <a:moveTo>
                    <a:pt x="17990" y="22223"/>
                  </a:moveTo>
                  <a:lnTo>
                    <a:pt x="17990" y="16932"/>
                  </a:lnTo>
                  <a:cubicBezTo>
                    <a:pt x="17990" y="14814"/>
                    <a:pt x="20106" y="12698"/>
                    <a:pt x="22223" y="12698"/>
                  </a:cubicBezTo>
                  <a:cubicBezTo>
                    <a:pt x="24339" y="12698"/>
                    <a:pt x="26456" y="14814"/>
                    <a:pt x="26456" y="16932"/>
                  </a:cubicBezTo>
                  <a:lnTo>
                    <a:pt x="26456" y="22223"/>
                  </a:lnTo>
                  <a:cubicBezTo>
                    <a:pt x="26456" y="24339"/>
                    <a:pt x="24339" y="26456"/>
                    <a:pt x="22223" y="26456"/>
                  </a:cubicBezTo>
                  <a:cubicBezTo>
                    <a:pt x="20106" y="26456"/>
                    <a:pt x="17990" y="24339"/>
                    <a:pt x="17990" y="22223"/>
                  </a:cubicBezTo>
                  <a:close/>
                </a:path>
              </a:pathLst>
            </a:custGeom>
            <a:solidFill>
              <a:srgbClr val="44546A"/>
            </a:solidFill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orma libre 416">
              <a:extLst>
                <a:ext uri="{FF2B5EF4-FFF2-40B4-BE49-F238E27FC236}">
                  <a16:creationId xmlns:a16="http://schemas.microsoft.com/office/drawing/2014/main" id="{5EA69D6F-6890-0A4B-BCB7-D60CE134BD48}"/>
                </a:ext>
              </a:extLst>
            </p:cNvPr>
            <p:cNvSpPr/>
            <p:nvPr/>
          </p:nvSpPr>
          <p:spPr>
            <a:xfrm>
              <a:off x="5116573" y="2809089"/>
              <a:ext cx="1958854" cy="1958854"/>
            </a:xfrm>
            <a:custGeom>
              <a:avLst/>
              <a:gdLst>
                <a:gd name="connsiteX0" fmla="*/ 252919 w 306889"/>
                <a:gd name="connsiteY0" fmla="*/ 201065 h 306889"/>
                <a:gd name="connsiteX1" fmla="*/ 219055 w 306889"/>
                <a:gd name="connsiteY1" fmla="*/ 212706 h 306889"/>
                <a:gd name="connsiteX2" fmla="*/ 191012 w 306889"/>
                <a:gd name="connsiteY2" fmla="*/ 184663 h 306889"/>
                <a:gd name="connsiteX3" fmla="*/ 206356 w 306889"/>
                <a:gd name="connsiteY3" fmla="*/ 147095 h 306889"/>
                <a:gd name="connsiteX4" fmla="*/ 151857 w 306889"/>
                <a:gd name="connsiteY4" fmla="*/ 92596 h 306889"/>
                <a:gd name="connsiteX5" fmla="*/ 113761 w 306889"/>
                <a:gd name="connsiteY5" fmla="*/ 108469 h 306889"/>
                <a:gd name="connsiteX6" fmla="*/ 95241 w 306889"/>
                <a:gd name="connsiteY6" fmla="*/ 89422 h 306889"/>
                <a:gd name="connsiteX7" fmla="*/ 108469 w 306889"/>
                <a:gd name="connsiteY7" fmla="*/ 57145 h 306889"/>
                <a:gd name="connsiteX8" fmla="*/ 198420 w 306889"/>
                <a:gd name="connsiteY8" fmla="*/ 73019 h 306889"/>
                <a:gd name="connsiteX9" fmla="*/ 252919 w 306889"/>
                <a:gd name="connsiteY9" fmla="*/ 126989 h 306889"/>
                <a:gd name="connsiteX10" fmla="*/ 307418 w 306889"/>
                <a:gd name="connsiteY10" fmla="*/ 72489 h 306889"/>
                <a:gd name="connsiteX11" fmla="*/ 252919 w 306889"/>
                <a:gd name="connsiteY11" fmla="*/ 17991 h 306889"/>
                <a:gd name="connsiteX12" fmla="*/ 200007 w 306889"/>
                <a:gd name="connsiteY12" fmla="*/ 60320 h 306889"/>
                <a:gd name="connsiteX13" fmla="*/ 107940 w 306889"/>
                <a:gd name="connsiteY13" fmla="*/ 44447 h 306889"/>
                <a:gd name="connsiteX14" fmla="*/ 54499 w 306889"/>
                <a:gd name="connsiteY14" fmla="*/ 0 h 306889"/>
                <a:gd name="connsiteX15" fmla="*/ 0 w 306889"/>
                <a:gd name="connsiteY15" fmla="*/ 54500 h 306889"/>
                <a:gd name="connsiteX16" fmla="*/ 54499 w 306889"/>
                <a:gd name="connsiteY16" fmla="*/ 108999 h 306889"/>
                <a:gd name="connsiteX17" fmla="*/ 86246 w 306889"/>
                <a:gd name="connsiteY17" fmla="*/ 98417 h 306889"/>
                <a:gd name="connsiteX18" fmla="*/ 106353 w 306889"/>
                <a:gd name="connsiteY18" fmla="*/ 119052 h 306889"/>
                <a:gd name="connsiteX19" fmla="*/ 97887 w 306889"/>
                <a:gd name="connsiteY19" fmla="*/ 147625 h 306889"/>
                <a:gd name="connsiteX20" fmla="*/ 152386 w 306889"/>
                <a:gd name="connsiteY20" fmla="*/ 202123 h 306889"/>
                <a:gd name="connsiteX21" fmla="*/ 182017 w 306889"/>
                <a:gd name="connsiteY21" fmla="*/ 193128 h 306889"/>
                <a:gd name="connsiteX22" fmla="*/ 210589 w 306889"/>
                <a:gd name="connsiteY22" fmla="*/ 222230 h 306889"/>
                <a:gd name="connsiteX23" fmla="*/ 198949 w 306889"/>
                <a:gd name="connsiteY23" fmla="*/ 251861 h 306889"/>
                <a:gd name="connsiteX24" fmla="*/ 115877 w 306889"/>
                <a:gd name="connsiteY24" fmla="*/ 225405 h 306889"/>
                <a:gd name="connsiteX25" fmla="*/ 61907 w 306889"/>
                <a:gd name="connsiteY25" fmla="*/ 175667 h 306889"/>
                <a:gd name="connsiteX26" fmla="*/ 7408 w 306889"/>
                <a:gd name="connsiteY26" fmla="*/ 230167 h 306889"/>
                <a:gd name="connsiteX27" fmla="*/ 61907 w 306889"/>
                <a:gd name="connsiteY27" fmla="*/ 284666 h 306889"/>
                <a:gd name="connsiteX28" fmla="*/ 115877 w 306889"/>
                <a:gd name="connsiteY28" fmla="*/ 238633 h 306889"/>
                <a:gd name="connsiteX29" fmla="*/ 200007 w 306889"/>
                <a:gd name="connsiteY29" fmla="*/ 265089 h 306889"/>
                <a:gd name="connsiteX30" fmla="*/ 253448 w 306889"/>
                <a:gd name="connsiteY30" fmla="*/ 310064 h 306889"/>
                <a:gd name="connsiteX31" fmla="*/ 307947 w 306889"/>
                <a:gd name="connsiteY31" fmla="*/ 255565 h 306889"/>
                <a:gd name="connsiteX32" fmla="*/ 252919 w 306889"/>
                <a:gd name="connsiteY32" fmla="*/ 201065 h 306889"/>
                <a:gd name="connsiteX33" fmla="*/ 252919 w 306889"/>
                <a:gd name="connsiteY33" fmla="*/ 30160 h 306889"/>
                <a:gd name="connsiteX34" fmla="*/ 294719 w 306889"/>
                <a:gd name="connsiteY34" fmla="*/ 71961 h 306889"/>
                <a:gd name="connsiteX35" fmla="*/ 252919 w 306889"/>
                <a:gd name="connsiteY35" fmla="*/ 113761 h 306889"/>
                <a:gd name="connsiteX36" fmla="*/ 211119 w 306889"/>
                <a:gd name="connsiteY36" fmla="*/ 71961 h 306889"/>
                <a:gd name="connsiteX37" fmla="*/ 252919 w 306889"/>
                <a:gd name="connsiteY37" fmla="*/ 30160 h 306889"/>
                <a:gd name="connsiteX38" fmla="*/ 12170 w 306889"/>
                <a:gd name="connsiteY38" fmla="*/ 53970 h 306889"/>
                <a:gd name="connsiteX39" fmla="*/ 53970 w 306889"/>
                <a:gd name="connsiteY39" fmla="*/ 12170 h 306889"/>
                <a:gd name="connsiteX40" fmla="*/ 95771 w 306889"/>
                <a:gd name="connsiteY40" fmla="*/ 53970 h 306889"/>
                <a:gd name="connsiteX41" fmla="*/ 53970 w 306889"/>
                <a:gd name="connsiteY41" fmla="*/ 95771 h 306889"/>
                <a:gd name="connsiteX42" fmla="*/ 12170 w 306889"/>
                <a:gd name="connsiteY42" fmla="*/ 53970 h 306889"/>
                <a:gd name="connsiteX43" fmla="*/ 110586 w 306889"/>
                <a:gd name="connsiteY43" fmla="*/ 147095 h 306889"/>
                <a:gd name="connsiteX44" fmla="*/ 118523 w 306889"/>
                <a:gd name="connsiteY44" fmla="*/ 122755 h 306889"/>
                <a:gd name="connsiteX45" fmla="*/ 119052 w 306889"/>
                <a:gd name="connsiteY45" fmla="*/ 122227 h 306889"/>
                <a:gd name="connsiteX46" fmla="*/ 120639 w 306889"/>
                <a:gd name="connsiteY46" fmla="*/ 120110 h 306889"/>
                <a:gd name="connsiteX47" fmla="*/ 152386 w 306889"/>
                <a:gd name="connsiteY47" fmla="*/ 105295 h 306889"/>
                <a:gd name="connsiteX48" fmla="*/ 194187 w 306889"/>
                <a:gd name="connsiteY48" fmla="*/ 147095 h 306889"/>
                <a:gd name="connsiteX49" fmla="*/ 152386 w 306889"/>
                <a:gd name="connsiteY49" fmla="*/ 188895 h 306889"/>
                <a:gd name="connsiteX50" fmla="*/ 110586 w 306889"/>
                <a:gd name="connsiteY50" fmla="*/ 147095 h 306889"/>
                <a:gd name="connsiteX51" fmla="*/ 61907 w 306889"/>
                <a:gd name="connsiteY51" fmla="*/ 271968 h 306889"/>
                <a:gd name="connsiteX52" fmla="*/ 20106 w 306889"/>
                <a:gd name="connsiteY52" fmla="*/ 230167 h 306889"/>
                <a:gd name="connsiteX53" fmla="*/ 61907 w 306889"/>
                <a:gd name="connsiteY53" fmla="*/ 188367 h 306889"/>
                <a:gd name="connsiteX54" fmla="*/ 103708 w 306889"/>
                <a:gd name="connsiteY54" fmla="*/ 230167 h 306889"/>
                <a:gd name="connsiteX55" fmla="*/ 61907 w 306889"/>
                <a:gd name="connsiteY55" fmla="*/ 271968 h 306889"/>
                <a:gd name="connsiteX56" fmla="*/ 252919 w 306889"/>
                <a:gd name="connsiteY56" fmla="*/ 297365 h 306889"/>
                <a:gd name="connsiteX57" fmla="*/ 211119 w 306889"/>
                <a:gd name="connsiteY57" fmla="*/ 255565 h 306889"/>
                <a:gd name="connsiteX58" fmla="*/ 252919 w 306889"/>
                <a:gd name="connsiteY58" fmla="*/ 213765 h 306889"/>
                <a:gd name="connsiteX59" fmla="*/ 294719 w 306889"/>
                <a:gd name="connsiteY59" fmla="*/ 255565 h 306889"/>
                <a:gd name="connsiteX60" fmla="*/ 252919 w 306889"/>
                <a:gd name="connsiteY60" fmla="*/ 297365 h 306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06889" h="306889">
                  <a:moveTo>
                    <a:pt x="252919" y="201065"/>
                  </a:moveTo>
                  <a:cubicBezTo>
                    <a:pt x="240220" y="201065"/>
                    <a:pt x="228579" y="205828"/>
                    <a:pt x="219055" y="212706"/>
                  </a:cubicBezTo>
                  <a:lnTo>
                    <a:pt x="191012" y="184663"/>
                  </a:lnTo>
                  <a:cubicBezTo>
                    <a:pt x="200536" y="174609"/>
                    <a:pt x="206356" y="161911"/>
                    <a:pt x="206356" y="147095"/>
                  </a:cubicBezTo>
                  <a:cubicBezTo>
                    <a:pt x="206356" y="116936"/>
                    <a:pt x="182017" y="92596"/>
                    <a:pt x="151857" y="92596"/>
                  </a:cubicBezTo>
                  <a:cubicBezTo>
                    <a:pt x="137042" y="92596"/>
                    <a:pt x="123814" y="98417"/>
                    <a:pt x="113761" y="108469"/>
                  </a:cubicBezTo>
                  <a:lnTo>
                    <a:pt x="95241" y="89422"/>
                  </a:lnTo>
                  <a:cubicBezTo>
                    <a:pt x="102649" y="80426"/>
                    <a:pt x="107411" y="69315"/>
                    <a:pt x="108469" y="57145"/>
                  </a:cubicBezTo>
                  <a:lnTo>
                    <a:pt x="198420" y="73019"/>
                  </a:lnTo>
                  <a:cubicBezTo>
                    <a:pt x="198949" y="102650"/>
                    <a:pt x="223288" y="126989"/>
                    <a:pt x="252919" y="126989"/>
                  </a:cubicBezTo>
                  <a:cubicBezTo>
                    <a:pt x="283079" y="126989"/>
                    <a:pt x="307418" y="102650"/>
                    <a:pt x="307418" y="72489"/>
                  </a:cubicBezTo>
                  <a:cubicBezTo>
                    <a:pt x="307418" y="42330"/>
                    <a:pt x="283079" y="17991"/>
                    <a:pt x="252919" y="17991"/>
                  </a:cubicBezTo>
                  <a:cubicBezTo>
                    <a:pt x="226992" y="17991"/>
                    <a:pt x="205298" y="35980"/>
                    <a:pt x="200007" y="60320"/>
                  </a:cubicBezTo>
                  <a:lnTo>
                    <a:pt x="107940" y="44447"/>
                  </a:lnTo>
                  <a:cubicBezTo>
                    <a:pt x="103178" y="19049"/>
                    <a:pt x="80955" y="0"/>
                    <a:pt x="54499" y="0"/>
                  </a:cubicBezTo>
                  <a:cubicBezTo>
                    <a:pt x="24340" y="0"/>
                    <a:pt x="0" y="24340"/>
                    <a:pt x="0" y="54500"/>
                  </a:cubicBezTo>
                  <a:cubicBezTo>
                    <a:pt x="0" y="84659"/>
                    <a:pt x="24340" y="108999"/>
                    <a:pt x="54499" y="108999"/>
                  </a:cubicBezTo>
                  <a:cubicBezTo>
                    <a:pt x="66669" y="108999"/>
                    <a:pt x="77252" y="105295"/>
                    <a:pt x="86246" y="98417"/>
                  </a:cubicBezTo>
                  <a:lnTo>
                    <a:pt x="106353" y="119052"/>
                  </a:lnTo>
                  <a:cubicBezTo>
                    <a:pt x="101062" y="127518"/>
                    <a:pt x="97887" y="137043"/>
                    <a:pt x="97887" y="147625"/>
                  </a:cubicBezTo>
                  <a:cubicBezTo>
                    <a:pt x="97887" y="177785"/>
                    <a:pt x="122227" y="202123"/>
                    <a:pt x="152386" y="202123"/>
                  </a:cubicBezTo>
                  <a:cubicBezTo>
                    <a:pt x="163498" y="202123"/>
                    <a:pt x="173551" y="198949"/>
                    <a:pt x="182017" y="193128"/>
                  </a:cubicBezTo>
                  <a:lnTo>
                    <a:pt x="210589" y="222230"/>
                  </a:lnTo>
                  <a:cubicBezTo>
                    <a:pt x="204240" y="230696"/>
                    <a:pt x="200007" y="240749"/>
                    <a:pt x="198949" y="251861"/>
                  </a:cubicBezTo>
                  <a:lnTo>
                    <a:pt x="115877" y="225405"/>
                  </a:lnTo>
                  <a:cubicBezTo>
                    <a:pt x="113232" y="197362"/>
                    <a:pt x="89950" y="175667"/>
                    <a:pt x="61907" y="175667"/>
                  </a:cubicBezTo>
                  <a:cubicBezTo>
                    <a:pt x="31747" y="175667"/>
                    <a:pt x="7408" y="200007"/>
                    <a:pt x="7408" y="230167"/>
                  </a:cubicBezTo>
                  <a:cubicBezTo>
                    <a:pt x="7408" y="260326"/>
                    <a:pt x="31747" y="284666"/>
                    <a:pt x="61907" y="284666"/>
                  </a:cubicBezTo>
                  <a:cubicBezTo>
                    <a:pt x="88892" y="284666"/>
                    <a:pt x="111644" y="264560"/>
                    <a:pt x="115877" y="238633"/>
                  </a:cubicBezTo>
                  <a:lnTo>
                    <a:pt x="200007" y="265089"/>
                  </a:lnTo>
                  <a:cubicBezTo>
                    <a:pt x="204769" y="290487"/>
                    <a:pt x="226992" y="310064"/>
                    <a:pt x="253448" y="310064"/>
                  </a:cubicBezTo>
                  <a:cubicBezTo>
                    <a:pt x="283608" y="310064"/>
                    <a:pt x="307947" y="285724"/>
                    <a:pt x="307947" y="255565"/>
                  </a:cubicBezTo>
                  <a:cubicBezTo>
                    <a:pt x="307947" y="225405"/>
                    <a:pt x="283079" y="201065"/>
                    <a:pt x="252919" y="201065"/>
                  </a:cubicBezTo>
                  <a:close/>
                  <a:moveTo>
                    <a:pt x="252919" y="30160"/>
                  </a:moveTo>
                  <a:cubicBezTo>
                    <a:pt x="275671" y="30160"/>
                    <a:pt x="294719" y="48679"/>
                    <a:pt x="294719" y="71961"/>
                  </a:cubicBezTo>
                  <a:cubicBezTo>
                    <a:pt x="294719" y="95241"/>
                    <a:pt x="276200" y="113761"/>
                    <a:pt x="252919" y="113761"/>
                  </a:cubicBezTo>
                  <a:cubicBezTo>
                    <a:pt x="229638" y="113761"/>
                    <a:pt x="211119" y="95241"/>
                    <a:pt x="211119" y="71961"/>
                  </a:cubicBezTo>
                  <a:cubicBezTo>
                    <a:pt x="211119" y="48679"/>
                    <a:pt x="230167" y="30160"/>
                    <a:pt x="252919" y="30160"/>
                  </a:cubicBezTo>
                  <a:close/>
                  <a:moveTo>
                    <a:pt x="12170" y="53970"/>
                  </a:moveTo>
                  <a:cubicBezTo>
                    <a:pt x="12170" y="31219"/>
                    <a:pt x="30689" y="12170"/>
                    <a:pt x="53970" y="12170"/>
                  </a:cubicBezTo>
                  <a:cubicBezTo>
                    <a:pt x="77252" y="12170"/>
                    <a:pt x="95771" y="30689"/>
                    <a:pt x="95771" y="53970"/>
                  </a:cubicBezTo>
                  <a:cubicBezTo>
                    <a:pt x="95771" y="76722"/>
                    <a:pt x="77252" y="95771"/>
                    <a:pt x="53970" y="95771"/>
                  </a:cubicBezTo>
                  <a:cubicBezTo>
                    <a:pt x="30689" y="95771"/>
                    <a:pt x="12170" y="76722"/>
                    <a:pt x="12170" y="53970"/>
                  </a:cubicBezTo>
                  <a:close/>
                  <a:moveTo>
                    <a:pt x="110586" y="147095"/>
                  </a:moveTo>
                  <a:cubicBezTo>
                    <a:pt x="110586" y="138101"/>
                    <a:pt x="113761" y="129634"/>
                    <a:pt x="118523" y="122755"/>
                  </a:cubicBezTo>
                  <a:cubicBezTo>
                    <a:pt x="118523" y="122755"/>
                    <a:pt x="119052" y="122755"/>
                    <a:pt x="119052" y="122227"/>
                  </a:cubicBezTo>
                  <a:cubicBezTo>
                    <a:pt x="119581" y="121697"/>
                    <a:pt x="120110" y="120639"/>
                    <a:pt x="120639" y="120110"/>
                  </a:cubicBezTo>
                  <a:cubicBezTo>
                    <a:pt x="128047" y="111115"/>
                    <a:pt x="139688" y="105295"/>
                    <a:pt x="152386" y="105295"/>
                  </a:cubicBezTo>
                  <a:cubicBezTo>
                    <a:pt x="175139" y="105295"/>
                    <a:pt x="194187" y="123815"/>
                    <a:pt x="194187" y="147095"/>
                  </a:cubicBezTo>
                  <a:cubicBezTo>
                    <a:pt x="194187" y="169848"/>
                    <a:pt x="175668" y="188895"/>
                    <a:pt x="152386" y="188895"/>
                  </a:cubicBezTo>
                  <a:cubicBezTo>
                    <a:pt x="129105" y="188895"/>
                    <a:pt x="110586" y="170376"/>
                    <a:pt x="110586" y="147095"/>
                  </a:cubicBezTo>
                  <a:close/>
                  <a:moveTo>
                    <a:pt x="61907" y="271968"/>
                  </a:moveTo>
                  <a:cubicBezTo>
                    <a:pt x="39155" y="271968"/>
                    <a:pt x="20106" y="253449"/>
                    <a:pt x="20106" y="230167"/>
                  </a:cubicBezTo>
                  <a:cubicBezTo>
                    <a:pt x="20106" y="207414"/>
                    <a:pt x="38626" y="188367"/>
                    <a:pt x="61907" y="188367"/>
                  </a:cubicBezTo>
                  <a:cubicBezTo>
                    <a:pt x="84659" y="188367"/>
                    <a:pt x="103708" y="206886"/>
                    <a:pt x="103708" y="230167"/>
                  </a:cubicBezTo>
                  <a:cubicBezTo>
                    <a:pt x="103178" y="252919"/>
                    <a:pt x="84659" y="271968"/>
                    <a:pt x="61907" y="271968"/>
                  </a:cubicBezTo>
                  <a:close/>
                  <a:moveTo>
                    <a:pt x="252919" y="297365"/>
                  </a:moveTo>
                  <a:cubicBezTo>
                    <a:pt x="230167" y="297365"/>
                    <a:pt x="211119" y="278845"/>
                    <a:pt x="211119" y="255565"/>
                  </a:cubicBezTo>
                  <a:cubicBezTo>
                    <a:pt x="211119" y="232812"/>
                    <a:pt x="229638" y="213765"/>
                    <a:pt x="252919" y="213765"/>
                  </a:cubicBezTo>
                  <a:cubicBezTo>
                    <a:pt x="276200" y="213765"/>
                    <a:pt x="294719" y="232284"/>
                    <a:pt x="294719" y="255565"/>
                  </a:cubicBezTo>
                  <a:cubicBezTo>
                    <a:pt x="294719" y="278845"/>
                    <a:pt x="276200" y="297365"/>
                    <a:pt x="252919" y="297365"/>
                  </a:cubicBezTo>
                  <a:close/>
                </a:path>
              </a:pathLst>
            </a:custGeom>
            <a:solidFill>
              <a:srgbClr val="44546A"/>
            </a:solidFill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orma libre 417">
              <a:extLst>
                <a:ext uri="{FF2B5EF4-FFF2-40B4-BE49-F238E27FC236}">
                  <a16:creationId xmlns:a16="http://schemas.microsoft.com/office/drawing/2014/main" id="{9820811B-CE9A-D041-BAA6-376C6A1CEDBC}"/>
                </a:ext>
              </a:extLst>
            </p:cNvPr>
            <p:cNvSpPr/>
            <p:nvPr/>
          </p:nvSpPr>
          <p:spPr>
            <a:xfrm>
              <a:off x="6592468" y="4203177"/>
              <a:ext cx="270190" cy="439051"/>
            </a:xfrm>
            <a:custGeom>
              <a:avLst/>
              <a:gdLst>
                <a:gd name="connsiteX0" fmla="*/ 39155 w 42329"/>
                <a:gd name="connsiteY0" fmla="*/ 22223 h 68785"/>
                <a:gd name="connsiteX1" fmla="*/ 39155 w 42329"/>
                <a:gd name="connsiteY1" fmla="*/ 16932 h 68785"/>
                <a:gd name="connsiteX2" fmla="*/ 22223 w 42329"/>
                <a:gd name="connsiteY2" fmla="*/ 0 h 68785"/>
                <a:gd name="connsiteX3" fmla="*/ 5291 w 42329"/>
                <a:gd name="connsiteY3" fmla="*/ 16932 h 68785"/>
                <a:gd name="connsiteX4" fmla="*/ 5291 w 42329"/>
                <a:gd name="connsiteY4" fmla="*/ 22223 h 68785"/>
                <a:gd name="connsiteX5" fmla="*/ 8466 w 42329"/>
                <a:gd name="connsiteY5" fmla="*/ 31218 h 68785"/>
                <a:gd name="connsiteX6" fmla="*/ 0 w 42329"/>
                <a:gd name="connsiteY6" fmla="*/ 48679 h 68785"/>
                <a:gd name="connsiteX7" fmla="*/ 0 w 42329"/>
                <a:gd name="connsiteY7" fmla="*/ 59791 h 68785"/>
                <a:gd name="connsiteX8" fmla="*/ 11111 w 42329"/>
                <a:gd name="connsiteY8" fmla="*/ 70901 h 68785"/>
                <a:gd name="connsiteX9" fmla="*/ 33334 w 42329"/>
                <a:gd name="connsiteY9" fmla="*/ 70901 h 68785"/>
                <a:gd name="connsiteX10" fmla="*/ 44446 w 42329"/>
                <a:gd name="connsiteY10" fmla="*/ 59791 h 68785"/>
                <a:gd name="connsiteX11" fmla="*/ 44446 w 42329"/>
                <a:gd name="connsiteY11" fmla="*/ 48679 h 68785"/>
                <a:gd name="connsiteX12" fmla="*/ 35980 w 42329"/>
                <a:gd name="connsiteY12" fmla="*/ 31218 h 68785"/>
                <a:gd name="connsiteX13" fmla="*/ 39155 w 42329"/>
                <a:gd name="connsiteY13" fmla="*/ 22223 h 68785"/>
                <a:gd name="connsiteX14" fmla="*/ 31218 w 42329"/>
                <a:gd name="connsiteY14" fmla="*/ 58203 h 68785"/>
                <a:gd name="connsiteX15" fmla="*/ 12170 w 42329"/>
                <a:gd name="connsiteY15" fmla="*/ 58203 h 68785"/>
                <a:gd name="connsiteX16" fmla="*/ 12170 w 42329"/>
                <a:gd name="connsiteY16" fmla="*/ 48679 h 68785"/>
                <a:gd name="connsiteX17" fmla="*/ 21694 w 42329"/>
                <a:gd name="connsiteY17" fmla="*/ 39154 h 68785"/>
                <a:gd name="connsiteX18" fmla="*/ 31218 w 42329"/>
                <a:gd name="connsiteY18" fmla="*/ 48679 h 68785"/>
                <a:gd name="connsiteX19" fmla="*/ 31218 w 42329"/>
                <a:gd name="connsiteY19" fmla="*/ 58203 h 68785"/>
                <a:gd name="connsiteX20" fmla="*/ 17461 w 42329"/>
                <a:gd name="connsiteY20" fmla="*/ 22223 h 68785"/>
                <a:gd name="connsiteX21" fmla="*/ 17461 w 42329"/>
                <a:gd name="connsiteY21" fmla="*/ 16932 h 68785"/>
                <a:gd name="connsiteX22" fmla="*/ 21694 w 42329"/>
                <a:gd name="connsiteY22" fmla="*/ 12698 h 68785"/>
                <a:gd name="connsiteX23" fmla="*/ 25927 w 42329"/>
                <a:gd name="connsiteY23" fmla="*/ 16932 h 68785"/>
                <a:gd name="connsiteX24" fmla="*/ 25927 w 42329"/>
                <a:gd name="connsiteY24" fmla="*/ 22223 h 68785"/>
                <a:gd name="connsiteX25" fmla="*/ 21694 w 42329"/>
                <a:gd name="connsiteY25" fmla="*/ 26456 h 68785"/>
                <a:gd name="connsiteX26" fmla="*/ 17461 w 42329"/>
                <a:gd name="connsiteY26" fmla="*/ 22223 h 6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329" h="68785">
                  <a:moveTo>
                    <a:pt x="39155" y="22223"/>
                  </a:moveTo>
                  <a:lnTo>
                    <a:pt x="39155" y="16932"/>
                  </a:lnTo>
                  <a:cubicBezTo>
                    <a:pt x="39155" y="7407"/>
                    <a:pt x="31747" y="0"/>
                    <a:pt x="22223" y="0"/>
                  </a:cubicBezTo>
                  <a:cubicBezTo>
                    <a:pt x="12699" y="0"/>
                    <a:pt x="5291" y="7407"/>
                    <a:pt x="5291" y="16932"/>
                  </a:cubicBezTo>
                  <a:lnTo>
                    <a:pt x="5291" y="22223"/>
                  </a:lnTo>
                  <a:cubicBezTo>
                    <a:pt x="5291" y="25926"/>
                    <a:pt x="6349" y="28572"/>
                    <a:pt x="8466" y="31218"/>
                  </a:cubicBezTo>
                  <a:cubicBezTo>
                    <a:pt x="3175" y="35451"/>
                    <a:pt x="0" y="41272"/>
                    <a:pt x="0" y="48679"/>
                  </a:cubicBezTo>
                  <a:lnTo>
                    <a:pt x="0" y="59791"/>
                  </a:lnTo>
                  <a:cubicBezTo>
                    <a:pt x="0" y="66140"/>
                    <a:pt x="5291" y="70901"/>
                    <a:pt x="11111" y="70901"/>
                  </a:cubicBezTo>
                  <a:lnTo>
                    <a:pt x="33334" y="70901"/>
                  </a:lnTo>
                  <a:cubicBezTo>
                    <a:pt x="39684" y="70901"/>
                    <a:pt x="44446" y="65610"/>
                    <a:pt x="44446" y="59791"/>
                  </a:cubicBezTo>
                  <a:lnTo>
                    <a:pt x="44446" y="48679"/>
                  </a:lnTo>
                  <a:cubicBezTo>
                    <a:pt x="44446" y="41800"/>
                    <a:pt x="41271" y="35451"/>
                    <a:pt x="35980" y="31218"/>
                  </a:cubicBezTo>
                  <a:cubicBezTo>
                    <a:pt x="37567" y="28572"/>
                    <a:pt x="39155" y="25398"/>
                    <a:pt x="39155" y="22223"/>
                  </a:cubicBezTo>
                  <a:close/>
                  <a:moveTo>
                    <a:pt x="31218" y="58203"/>
                  </a:moveTo>
                  <a:lnTo>
                    <a:pt x="12170" y="58203"/>
                  </a:lnTo>
                  <a:lnTo>
                    <a:pt x="12170" y="48679"/>
                  </a:lnTo>
                  <a:cubicBezTo>
                    <a:pt x="12170" y="43388"/>
                    <a:pt x="16403" y="39154"/>
                    <a:pt x="21694" y="39154"/>
                  </a:cubicBezTo>
                  <a:cubicBezTo>
                    <a:pt x="26985" y="39154"/>
                    <a:pt x="31218" y="43388"/>
                    <a:pt x="31218" y="48679"/>
                  </a:cubicBezTo>
                  <a:lnTo>
                    <a:pt x="31218" y="58203"/>
                  </a:lnTo>
                  <a:close/>
                  <a:moveTo>
                    <a:pt x="17461" y="22223"/>
                  </a:moveTo>
                  <a:lnTo>
                    <a:pt x="17461" y="16932"/>
                  </a:lnTo>
                  <a:cubicBezTo>
                    <a:pt x="17461" y="14816"/>
                    <a:pt x="19577" y="12698"/>
                    <a:pt x="21694" y="12698"/>
                  </a:cubicBezTo>
                  <a:cubicBezTo>
                    <a:pt x="23810" y="12698"/>
                    <a:pt x="25927" y="14816"/>
                    <a:pt x="25927" y="16932"/>
                  </a:cubicBezTo>
                  <a:lnTo>
                    <a:pt x="25927" y="22223"/>
                  </a:lnTo>
                  <a:cubicBezTo>
                    <a:pt x="25927" y="24339"/>
                    <a:pt x="23810" y="26456"/>
                    <a:pt x="21694" y="26456"/>
                  </a:cubicBezTo>
                  <a:cubicBezTo>
                    <a:pt x="19577" y="26456"/>
                    <a:pt x="17461" y="24339"/>
                    <a:pt x="17461" y="22223"/>
                  </a:cubicBezTo>
                  <a:close/>
                </a:path>
              </a:pathLst>
            </a:custGeom>
            <a:solidFill>
              <a:srgbClr val="44546A"/>
            </a:solidFill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orma libre 418">
              <a:extLst>
                <a:ext uri="{FF2B5EF4-FFF2-40B4-BE49-F238E27FC236}">
                  <a16:creationId xmlns:a16="http://schemas.microsoft.com/office/drawing/2014/main" id="{28803EB2-F7D2-6F4E-A9E5-4EAD9F30AF8B}"/>
                </a:ext>
              </a:extLst>
            </p:cNvPr>
            <p:cNvSpPr/>
            <p:nvPr/>
          </p:nvSpPr>
          <p:spPr>
            <a:xfrm>
              <a:off x="5369874" y="4041063"/>
              <a:ext cx="270190" cy="439051"/>
            </a:xfrm>
            <a:custGeom>
              <a:avLst/>
              <a:gdLst>
                <a:gd name="connsiteX0" fmla="*/ 39155 w 42329"/>
                <a:gd name="connsiteY0" fmla="*/ 22223 h 68785"/>
                <a:gd name="connsiteX1" fmla="*/ 39155 w 42329"/>
                <a:gd name="connsiteY1" fmla="*/ 16932 h 68785"/>
                <a:gd name="connsiteX2" fmla="*/ 22223 w 42329"/>
                <a:gd name="connsiteY2" fmla="*/ 0 h 68785"/>
                <a:gd name="connsiteX3" fmla="*/ 5291 w 42329"/>
                <a:gd name="connsiteY3" fmla="*/ 16932 h 68785"/>
                <a:gd name="connsiteX4" fmla="*/ 5291 w 42329"/>
                <a:gd name="connsiteY4" fmla="*/ 22223 h 68785"/>
                <a:gd name="connsiteX5" fmla="*/ 8466 w 42329"/>
                <a:gd name="connsiteY5" fmla="*/ 31218 h 68785"/>
                <a:gd name="connsiteX6" fmla="*/ 0 w 42329"/>
                <a:gd name="connsiteY6" fmla="*/ 48679 h 68785"/>
                <a:gd name="connsiteX7" fmla="*/ 0 w 42329"/>
                <a:gd name="connsiteY7" fmla="*/ 59791 h 68785"/>
                <a:gd name="connsiteX8" fmla="*/ 11112 w 42329"/>
                <a:gd name="connsiteY8" fmla="*/ 70901 h 68785"/>
                <a:gd name="connsiteX9" fmla="*/ 33334 w 42329"/>
                <a:gd name="connsiteY9" fmla="*/ 70901 h 68785"/>
                <a:gd name="connsiteX10" fmla="*/ 44446 w 42329"/>
                <a:gd name="connsiteY10" fmla="*/ 59791 h 68785"/>
                <a:gd name="connsiteX11" fmla="*/ 44446 w 42329"/>
                <a:gd name="connsiteY11" fmla="*/ 48679 h 68785"/>
                <a:gd name="connsiteX12" fmla="*/ 35980 w 42329"/>
                <a:gd name="connsiteY12" fmla="*/ 31218 h 68785"/>
                <a:gd name="connsiteX13" fmla="*/ 39155 w 42329"/>
                <a:gd name="connsiteY13" fmla="*/ 22223 h 68785"/>
                <a:gd name="connsiteX14" fmla="*/ 31218 w 42329"/>
                <a:gd name="connsiteY14" fmla="*/ 58203 h 68785"/>
                <a:gd name="connsiteX15" fmla="*/ 12170 w 42329"/>
                <a:gd name="connsiteY15" fmla="*/ 58203 h 68785"/>
                <a:gd name="connsiteX16" fmla="*/ 12170 w 42329"/>
                <a:gd name="connsiteY16" fmla="*/ 48679 h 68785"/>
                <a:gd name="connsiteX17" fmla="*/ 21694 w 42329"/>
                <a:gd name="connsiteY17" fmla="*/ 39154 h 68785"/>
                <a:gd name="connsiteX18" fmla="*/ 31218 w 42329"/>
                <a:gd name="connsiteY18" fmla="*/ 48679 h 68785"/>
                <a:gd name="connsiteX19" fmla="*/ 31218 w 42329"/>
                <a:gd name="connsiteY19" fmla="*/ 58203 h 68785"/>
                <a:gd name="connsiteX20" fmla="*/ 17990 w 42329"/>
                <a:gd name="connsiteY20" fmla="*/ 22223 h 68785"/>
                <a:gd name="connsiteX21" fmla="*/ 17990 w 42329"/>
                <a:gd name="connsiteY21" fmla="*/ 16932 h 68785"/>
                <a:gd name="connsiteX22" fmla="*/ 22223 w 42329"/>
                <a:gd name="connsiteY22" fmla="*/ 12698 h 68785"/>
                <a:gd name="connsiteX23" fmla="*/ 26456 w 42329"/>
                <a:gd name="connsiteY23" fmla="*/ 16932 h 68785"/>
                <a:gd name="connsiteX24" fmla="*/ 26456 w 42329"/>
                <a:gd name="connsiteY24" fmla="*/ 22223 h 68785"/>
                <a:gd name="connsiteX25" fmla="*/ 22223 w 42329"/>
                <a:gd name="connsiteY25" fmla="*/ 26456 h 68785"/>
                <a:gd name="connsiteX26" fmla="*/ 17990 w 42329"/>
                <a:gd name="connsiteY26" fmla="*/ 22223 h 6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329" h="68785">
                  <a:moveTo>
                    <a:pt x="39155" y="22223"/>
                  </a:moveTo>
                  <a:lnTo>
                    <a:pt x="39155" y="16932"/>
                  </a:lnTo>
                  <a:cubicBezTo>
                    <a:pt x="39155" y="7407"/>
                    <a:pt x="31747" y="0"/>
                    <a:pt x="22223" y="0"/>
                  </a:cubicBezTo>
                  <a:cubicBezTo>
                    <a:pt x="12699" y="0"/>
                    <a:pt x="5291" y="7407"/>
                    <a:pt x="5291" y="16932"/>
                  </a:cubicBezTo>
                  <a:lnTo>
                    <a:pt x="5291" y="22223"/>
                  </a:lnTo>
                  <a:cubicBezTo>
                    <a:pt x="5291" y="25926"/>
                    <a:pt x="6349" y="28572"/>
                    <a:pt x="8466" y="31218"/>
                  </a:cubicBezTo>
                  <a:cubicBezTo>
                    <a:pt x="3175" y="35451"/>
                    <a:pt x="0" y="41800"/>
                    <a:pt x="0" y="48679"/>
                  </a:cubicBezTo>
                  <a:lnTo>
                    <a:pt x="0" y="59791"/>
                  </a:lnTo>
                  <a:cubicBezTo>
                    <a:pt x="0" y="66140"/>
                    <a:pt x="5291" y="70901"/>
                    <a:pt x="11112" y="70901"/>
                  </a:cubicBezTo>
                  <a:lnTo>
                    <a:pt x="33334" y="70901"/>
                  </a:lnTo>
                  <a:cubicBezTo>
                    <a:pt x="39684" y="70901"/>
                    <a:pt x="44446" y="65610"/>
                    <a:pt x="44446" y="59791"/>
                  </a:cubicBezTo>
                  <a:lnTo>
                    <a:pt x="44446" y="48679"/>
                  </a:lnTo>
                  <a:cubicBezTo>
                    <a:pt x="44446" y="41800"/>
                    <a:pt x="41271" y="35451"/>
                    <a:pt x="35980" y="31218"/>
                  </a:cubicBezTo>
                  <a:cubicBezTo>
                    <a:pt x="37568" y="28572"/>
                    <a:pt x="39155" y="25398"/>
                    <a:pt x="39155" y="22223"/>
                  </a:cubicBezTo>
                  <a:close/>
                  <a:moveTo>
                    <a:pt x="31218" y="58203"/>
                  </a:moveTo>
                  <a:lnTo>
                    <a:pt x="12170" y="58203"/>
                  </a:lnTo>
                  <a:lnTo>
                    <a:pt x="12170" y="48679"/>
                  </a:lnTo>
                  <a:cubicBezTo>
                    <a:pt x="12170" y="43388"/>
                    <a:pt x="16403" y="39154"/>
                    <a:pt x="21694" y="39154"/>
                  </a:cubicBezTo>
                  <a:cubicBezTo>
                    <a:pt x="26985" y="39154"/>
                    <a:pt x="31218" y="43388"/>
                    <a:pt x="31218" y="48679"/>
                  </a:cubicBezTo>
                  <a:lnTo>
                    <a:pt x="31218" y="58203"/>
                  </a:lnTo>
                  <a:close/>
                  <a:moveTo>
                    <a:pt x="17990" y="22223"/>
                  </a:moveTo>
                  <a:lnTo>
                    <a:pt x="17990" y="16932"/>
                  </a:lnTo>
                  <a:cubicBezTo>
                    <a:pt x="17990" y="14816"/>
                    <a:pt x="20106" y="12698"/>
                    <a:pt x="22223" y="12698"/>
                  </a:cubicBezTo>
                  <a:cubicBezTo>
                    <a:pt x="24340" y="12698"/>
                    <a:pt x="26456" y="14816"/>
                    <a:pt x="26456" y="16932"/>
                  </a:cubicBezTo>
                  <a:lnTo>
                    <a:pt x="26456" y="22223"/>
                  </a:lnTo>
                  <a:cubicBezTo>
                    <a:pt x="26456" y="24340"/>
                    <a:pt x="24340" y="26456"/>
                    <a:pt x="22223" y="26456"/>
                  </a:cubicBezTo>
                  <a:cubicBezTo>
                    <a:pt x="19577" y="26456"/>
                    <a:pt x="17990" y="24340"/>
                    <a:pt x="17990" y="22223"/>
                  </a:cubicBezTo>
                  <a:close/>
                </a:path>
              </a:pathLst>
            </a:custGeom>
            <a:solidFill>
              <a:srgbClr val="44546A"/>
            </a:solidFill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272AE542-DFED-2D4D-ABB1-1B9E9B676DF2}"/>
              </a:ext>
            </a:extLst>
          </p:cNvPr>
          <p:cNvSpPr txBox="1"/>
          <p:nvPr/>
        </p:nvSpPr>
        <p:spPr>
          <a:xfrm>
            <a:off x="4650563" y="2347676"/>
            <a:ext cx="2935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1/5 of Pt Visits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84D82C0-6FF4-F140-BE0A-633A7465E95B}"/>
              </a:ext>
            </a:extLst>
          </p:cNvPr>
          <p:cNvSpPr txBox="1"/>
          <p:nvPr/>
        </p:nvSpPr>
        <p:spPr>
          <a:xfrm>
            <a:off x="9425581" y="4618636"/>
            <a:ext cx="2131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Ongoing Management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Chronic Care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0B94475-A33F-C54F-9113-17C9FAD8A811}"/>
              </a:ext>
            </a:extLst>
          </p:cNvPr>
          <p:cNvSpPr txBox="1"/>
          <p:nvPr/>
        </p:nvSpPr>
        <p:spPr>
          <a:xfrm>
            <a:off x="9441153" y="3100407"/>
            <a:ext cx="1652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 Patient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 Questions</a:t>
            </a:r>
          </a:p>
        </p:txBody>
      </p:sp>
      <p:sp>
        <p:nvSpPr>
          <p:cNvPr id="103" name="Right Arrow 102">
            <a:extLst>
              <a:ext uri="{FF2B5EF4-FFF2-40B4-BE49-F238E27FC236}">
                <a16:creationId xmlns:a16="http://schemas.microsoft.com/office/drawing/2014/main" id="{70AA7385-8CC6-464C-94B8-FF7EBA15420F}"/>
              </a:ext>
            </a:extLst>
          </p:cNvPr>
          <p:cNvSpPr/>
          <p:nvPr/>
        </p:nvSpPr>
        <p:spPr>
          <a:xfrm>
            <a:off x="6619777" y="3954084"/>
            <a:ext cx="1531286" cy="430860"/>
          </a:xfrm>
          <a:prstGeom prst="rightArrow">
            <a:avLst/>
          </a:prstGeom>
          <a:gradFill flip="none" rotWithShape="1">
            <a:gsLst>
              <a:gs pos="0">
                <a:srgbClr val="5B9BD5"/>
              </a:gs>
              <a:gs pos="50000">
                <a:srgbClr val="5B9BD5">
                  <a:lumMod val="60000"/>
                  <a:lumOff val="40000"/>
                </a:srgbClr>
              </a:gs>
              <a:gs pos="100000">
                <a:sysClr val="window" lastClr="FFFFFF">
                  <a:lumMod val="95000"/>
                </a:sys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D4A6625-082D-3945-B087-B4BD2B2C2017}"/>
              </a:ext>
            </a:extLst>
          </p:cNvPr>
          <p:cNvSpPr txBox="1"/>
          <p:nvPr/>
        </p:nvSpPr>
        <p:spPr>
          <a:xfrm>
            <a:off x="8354511" y="2347676"/>
            <a:ext cx="1825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Mainly for: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02E9974-0399-CF40-8EA5-E37B5A998402}"/>
              </a:ext>
            </a:extLst>
          </p:cNvPr>
          <p:cNvSpPr txBox="1"/>
          <p:nvPr/>
        </p:nvSpPr>
        <p:spPr>
          <a:xfrm>
            <a:off x="8837386" y="3177377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78%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65ED907-4E47-734A-9DD0-A21CFA4DB101}"/>
              </a:ext>
            </a:extLst>
          </p:cNvPr>
          <p:cNvSpPr txBox="1"/>
          <p:nvPr/>
        </p:nvSpPr>
        <p:spPr>
          <a:xfrm>
            <a:off x="8837386" y="4710968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62%</a:t>
            </a: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5C6C1D76-E99E-8A46-903E-F55ACADF8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53" y="6172923"/>
            <a:ext cx="1316488" cy="658244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2A37D784-4722-DB40-93DA-A1BD23A3D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620" y="6331885"/>
            <a:ext cx="1397986" cy="455742"/>
          </a:xfrm>
          <a:prstGeom prst="rect">
            <a:avLst/>
          </a:prstGeom>
        </p:spPr>
      </p:pic>
      <p:sp>
        <p:nvSpPr>
          <p:cNvPr id="109" name="Plus 108">
            <a:extLst>
              <a:ext uri="{FF2B5EF4-FFF2-40B4-BE49-F238E27FC236}">
                <a16:creationId xmlns:a16="http://schemas.microsoft.com/office/drawing/2014/main" id="{5C5F9745-14D4-7449-BA69-D8DB6219BDA4}"/>
              </a:ext>
            </a:extLst>
          </p:cNvPr>
          <p:cNvSpPr>
            <a:spLocks noChangeAspect="1"/>
          </p:cNvSpPr>
          <p:nvPr/>
        </p:nvSpPr>
        <p:spPr>
          <a:xfrm>
            <a:off x="1534119" y="6463961"/>
            <a:ext cx="182880" cy="182880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FB156-8C11-454E-1F63-44C6762498FD}"/>
              </a:ext>
            </a:extLst>
          </p:cNvPr>
          <p:cNvSpPr txBox="1">
            <a:spLocks/>
          </p:cNvSpPr>
          <p:nvPr/>
        </p:nvSpPr>
        <p:spPr>
          <a:xfrm>
            <a:off x="1031630" y="0"/>
            <a:ext cx="10728370" cy="115699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spc="-150">
                <a:solidFill>
                  <a:schemeClr val="bg1"/>
                </a:solidFill>
                <a:latin typeface="Libre Baskerville" panose="02000000000000000000" pitchFamily="2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Baskerville"/>
                <a:ea typeface="+mj-ea"/>
                <a:cs typeface="Arial"/>
              </a:rPr>
              <a:t>Overall, Just Under Half Use Telemedicine</a:t>
            </a:r>
            <a:endParaRPr kumimoji="0" lang="en-US" sz="6000" b="0" i="0" u="none" strike="noStrike" kern="1200" cap="none" spc="-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Baskerville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828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87" grpId="0" animBg="1"/>
      <p:bldP spid="87" grpId="1" animBg="1"/>
      <p:bldP spid="100" grpId="0"/>
      <p:bldP spid="100" grpId="1"/>
      <p:bldP spid="101" grpId="0"/>
      <p:bldP spid="101" grpId="1"/>
      <p:bldP spid="102" grpId="0"/>
      <p:bldP spid="102" grpId="1"/>
      <p:bldP spid="103" grpId="0" animBg="1"/>
      <p:bldP spid="103" grpId="1" animBg="1"/>
      <p:bldP spid="104" grpId="0"/>
      <p:bldP spid="104" grpId="1"/>
      <p:bldP spid="105" grpId="0"/>
      <p:bldP spid="105" grpId="1"/>
      <p:bldP spid="106" grpId="0"/>
      <p:bldP spid="10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CEC6C8C6-0634-CB4C-8AC2-B2FEF6CA118F}"/>
              </a:ext>
            </a:extLst>
          </p:cNvPr>
          <p:cNvSpPr txBox="1"/>
          <p:nvPr/>
        </p:nvSpPr>
        <p:spPr>
          <a:xfrm>
            <a:off x="451818" y="1201684"/>
            <a:ext cx="1130917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5C6E3">
                    <a:lumMod val="75000"/>
                  </a:srgbClr>
                </a:solidFill>
                <a:effectLst/>
                <a:uLnTx/>
                <a:uFillTx/>
                <a:latin typeface="Libre Franklin"/>
                <a:ea typeface="+mn-ea"/>
                <a:cs typeface="+mn-cs"/>
              </a:rPr>
              <a:t>Again, MDs have the least interaction among clinical staff</a:t>
            </a:r>
          </a:p>
        </p:txBody>
      </p:sp>
      <p:sp>
        <p:nvSpPr>
          <p:cNvPr id="76" name="Display 75">
            <a:extLst>
              <a:ext uri="{FF2B5EF4-FFF2-40B4-BE49-F238E27FC236}">
                <a16:creationId xmlns:a16="http://schemas.microsoft.com/office/drawing/2014/main" id="{AB9D707B-8165-324D-9744-5963465314BF}"/>
              </a:ext>
            </a:extLst>
          </p:cNvPr>
          <p:cNvSpPr/>
          <p:nvPr/>
        </p:nvSpPr>
        <p:spPr>
          <a:xfrm>
            <a:off x="3717875" y="1926771"/>
            <a:ext cx="8027811" cy="3995058"/>
          </a:xfrm>
          <a:prstGeom prst="flowChartDisplay">
            <a:avLst/>
          </a:prstGeom>
          <a:solidFill>
            <a:srgbClr val="F2F2F2">
              <a:alpha val="50196"/>
            </a:srgbClr>
          </a:solidFill>
          <a:ln w="5715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5CCACBB5-1B88-F94B-9045-A0DBAF2AF6E9}"/>
              </a:ext>
            </a:extLst>
          </p:cNvPr>
          <p:cNvSpPr/>
          <p:nvPr/>
        </p:nvSpPr>
        <p:spPr>
          <a:xfrm rot="19163008">
            <a:off x="2849707" y="4848780"/>
            <a:ext cx="496099" cy="741880"/>
          </a:xfrm>
          <a:prstGeom prst="roundRect">
            <a:avLst/>
          </a:prstGeom>
          <a:solidFill>
            <a:srgbClr val="44546A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53DA5822-5F74-AF46-AB41-0D3AC99C68DE}"/>
              </a:ext>
            </a:extLst>
          </p:cNvPr>
          <p:cNvSpPr/>
          <p:nvPr/>
        </p:nvSpPr>
        <p:spPr>
          <a:xfrm rot="19163008">
            <a:off x="1995476" y="4141641"/>
            <a:ext cx="496099" cy="1357881"/>
          </a:xfrm>
          <a:prstGeom prst="roundRect">
            <a:avLst/>
          </a:prstGeom>
          <a:solidFill>
            <a:srgbClr val="44546A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5DBED444-0758-8D44-B001-25AA47565C0F}"/>
              </a:ext>
            </a:extLst>
          </p:cNvPr>
          <p:cNvSpPr/>
          <p:nvPr/>
        </p:nvSpPr>
        <p:spPr>
          <a:xfrm rot="17722656">
            <a:off x="2581045" y="4980889"/>
            <a:ext cx="496099" cy="741880"/>
          </a:xfrm>
          <a:prstGeom prst="roundRect">
            <a:avLst>
              <a:gd name="adj" fmla="val 50000"/>
            </a:avLst>
          </a:prstGeom>
          <a:solidFill>
            <a:srgbClr val="44546A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1B0FB3CC-AA68-2F41-8A1A-3D53A573B743}"/>
              </a:ext>
            </a:extLst>
          </p:cNvPr>
          <p:cNvSpPr/>
          <p:nvPr/>
        </p:nvSpPr>
        <p:spPr>
          <a:xfrm rot="19602610">
            <a:off x="1529464" y="3818064"/>
            <a:ext cx="496099" cy="741880"/>
          </a:xfrm>
          <a:prstGeom prst="roundRect">
            <a:avLst>
              <a:gd name="adj" fmla="val 50000"/>
            </a:avLst>
          </a:prstGeom>
          <a:solidFill>
            <a:srgbClr val="44546A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5CA70DF2-CA94-F941-94DB-DB25710A166A}"/>
              </a:ext>
            </a:extLst>
          </p:cNvPr>
          <p:cNvSpPr/>
          <p:nvPr/>
        </p:nvSpPr>
        <p:spPr>
          <a:xfrm rot="16200000">
            <a:off x="963441" y="2419910"/>
            <a:ext cx="1434753" cy="2575450"/>
          </a:xfrm>
          <a:prstGeom prst="roundRect">
            <a:avLst>
              <a:gd name="adj" fmla="val 35584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1745728-B538-D342-9F8E-FC10BE3321AB}"/>
              </a:ext>
            </a:extLst>
          </p:cNvPr>
          <p:cNvSpPr txBox="1"/>
          <p:nvPr/>
        </p:nvSpPr>
        <p:spPr>
          <a:xfrm>
            <a:off x="248334" y="4015557"/>
            <a:ext cx="1258678" cy="830997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46%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B14D0F45-DD6D-B749-8A86-B381BF509315}"/>
              </a:ext>
            </a:extLst>
          </p:cNvPr>
          <p:cNvSpPr>
            <a:spLocks noChangeAspect="1"/>
          </p:cNvSpPr>
          <p:nvPr/>
        </p:nvSpPr>
        <p:spPr>
          <a:xfrm>
            <a:off x="2616745" y="2870281"/>
            <a:ext cx="1645920" cy="164592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8EDCADA-E79B-7443-A3AE-39E7A9C5E349}"/>
              </a:ext>
            </a:extLst>
          </p:cNvPr>
          <p:cNvGrpSpPr/>
          <p:nvPr/>
        </p:nvGrpSpPr>
        <p:grpSpPr>
          <a:xfrm>
            <a:off x="1413026" y="2919315"/>
            <a:ext cx="2780084" cy="2736791"/>
            <a:chOff x="5430358" y="2123215"/>
            <a:chExt cx="604397" cy="594985"/>
          </a:xfrm>
          <a:solidFill>
            <a:srgbClr val="44546A"/>
          </a:solidFill>
        </p:grpSpPr>
        <p:sp>
          <p:nvSpPr>
            <p:cNvPr id="91" name="Forma libre 377">
              <a:extLst>
                <a:ext uri="{FF2B5EF4-FFF2-40B4-BE49-F238E27FC236}">
                  <a16:creationId xmlns:a16="http://schemas.microsoft.com/office/drawing/2014/main" id="{A20168ED-C4D5-094C-9596-1652D1722A0C}"/>
                </a:ext>
              </a:extLst>
            </p:cNvPr>
            <p:cNvSpPr/>
            <p:nvPr/>
          </p:nvSpPr>
          <p:spPr>
            <a:xfrm>
              <a:off x="5430358" y="2212308"/>
              <a:ext cx="459050" cy="505892"/>
            </a:xfrm>
            <a:custGeom>
              <a:avLst/>
              <a:gdLst>
                <a:gd name="connsiteX0" fmla="*/ 224168 w 259268"/>
                <a:gd name="connsiteY0" fmla="*/ 187387 h 285724"/>
                <a:gd name="connsiteX1" fmla="*/ 186072 w 259268"/>
                <a:gd name="connsiteY1" fmla="*/ 183683 h 285724"/>
                <a:gd name="connsiteX2" fmla="*/ 169669 w 259268"/>
                <a:gd name="connsiteY2" fmla="*/ 197439 h 285724"/>
                <a:gd name="connsiteX3" fmla="*/ 120990 w 259268"/>
                <a:gd name="connsiteY3" fmla="*/ 155639 h 285724"/>
                <a:gd name="connsiteX4" fmla="*/ 88714 w 259268"/>
                <a:gd name="connsiteY4" fmla="*/ 100082 h 285724"/>
                <a:gd name="connsiteX5" fmla="*/ 105117 w 259268"/>
                <a:gd name="connsiteY5" fmla="*/ 86324 h 285724"/>
                <a:gd name="connsiteX6" fmla="*/ 114641 w 259268"/>
                <a:gd name="connsiteY6" fmla="*/ 67805 h 285724"/>
                <a:gd name="connsiteX7" fmla="*/ 108291 w 259268"/>
                <a:gd name="connsiteY7" fmla="*/ 48228 h 285724"/>
                <a:gd name="connsiteX8" fmla="*/ 77602 w 259268"/>
                <a:gd name="connsiteY8" fmla="*/ 11190 h 285724"/>
                <a:gd name="connsiteX9" fmla="*/ 56438 w 259268"/>
                <a:gd name="connsiteY9" fmla="*/ 79 h 285724"/>
                <a:gd name="connsiteX10" fmla="*/ 33685 w 259268"/>
                <a:gd name="connsiteY10" fmla="*/ 6957 h 285724"/>
                <a:gd name="connsiteX11" fmla="*/ 13050 w 259268"/>
                <a:gd name="connsiteY11" fmla="*/ 127068 h 285724"/>
                <a:gd name="connsiteX12" fmla="*/ 62258 w 259268"/>
                <a:gd name="connsiteY12" fmla="*/ 197969 h 285724"/>
                <a:gd name="connsiteX13" fmla="*/ 131043 w 259268"/>
                <a:gd name="connsiteY13" fmla="*/ 267812 h 285724"/>
                <a:gd name="connsiteX14" fmla="*/ 190305 w 259268"/>
                <a:gd name="connsiteY14" fmla="*/ 289507 h 285724"/>
                <a:gd name="connsiteX15" fmla="*/ 251153 w 259268"/>
                <a:gd name="connsiteY15" fmla="*/ 267284 h 285724"/>
                <a:gd name="connsiteX16" fmla="*/ 262265 w 259268"/>
                <a:gd name="connsiteY16" fmla="*/ 246119 h 285724"/>
                <a:gd name="connsiteX17" fmla="*/ 255386 w 259268"/>
                <a:gd name="connsiteY17" fmla="*/ 223367 h 285724"/>
                <a:gd name="connsiteX18" fmla="*/ 224168 w 259268"/>
                <a:gd name="connsiteY18" fmla="*/ 187387 h 285724"/>
                <a:gd name="connsiteX19" fmla="*/ 242688 w 259268"/>
                <a:gd name="connsiteY19" fmla="*/ 257760 h 285724"/>
                <a:gd name="connsiteX20" fmla="*/ 139509 w 259268"/>
                <a:gd name="connsiteY20" fmla="*/ 258288 h 285724"/>
                <a:gd name="connsiteX21" fmla="*/ 72311 w 259268"/>
                <a:gd name="connsiteY21" fmla="*/ 190032 h 285724"/>
                <a:gd name="connsiteX22" fmla="*/ 24161 w 259268"/>
                <a:gd name="connsiteY22" fmla="*/ 120717 h 285724"/>
                <a:gd name="connsiteX23" fmla="*/ 42151 w 259268"/>
                <a:gd name="connsiteY23" fmla="*/ 17011 h 285724"/>
                <a:gd name="connsiteX24" fmla="*/ 53792 w 259268"/>
                <a:gd name="connsiteY24" fmla="*/ 12777 h 285724"/>
                <a:gd name="connsiteX25" fmla="*/ 55379 w 259268"/>
                <a:gd name="connsiteY25" fmla="*/ 12777 h 285724"/>
                <a:gd name="connsiteX26" fmla="*/ 67549 w 259268"/>
                <a:gd name="connsiteY26" fmla="*/ 19127 h 285724"/>
                <a:gd name="connsiteX27" fmla="*/ 98238 w 259268"/>
                <a:gd name="connsiteY27" fmla="*/ 56165 h 285724"/>
                <a:gd name="connsiteX28" fmla="*/ 101413 w 259268"/>
                <a:gd name="connsiteY28" fmla="*/ 66219 h 285724"/>
                <a:gd name="connsiteX29" fmla="*/ 96650 w 259268"/>
                <a:gd name="connsiteY29" fmla="*/ 75742 h 285724"/>
                <a:gd name="connsiteX30" fmla="*/ 76544 w 259268"/>
                <a:gd name="connsiteY30" fmla="*/ 92145 h 285724"/>
                <a:gd name="connsiteX31" fmla="*/ 74427 w 259268"/>
                <a:gd name="connsiteY31" fmla="*/ 99024 h 285724"/>
                <a:gd name="connsiteX32" fmla="*/ 110937 w 259268"/>
                <a:gd name="connsiteY32" fmla="*/ 163047 h 285724"/>
                <a:gd name="connsiteX33" fmla="*/ 167023 w 259268"/>
                <a:gd name="connsiteY33" fmla="*/ 210139 h 285724"/>
                <a:gd name="connsiteX34" fmla="*/ 174431 w 259268"/>
                <a:gd name="connsiteY34" fmla="*/ 209609 h 285724"/>
                <a:gd name="connsiteX35" fmla="*/ 194537 w 259268"/>
                <a:gd name="connsiteY35" fmla="*/ 193207 h 285724"/>
                <a:gd name="connsiteX36" fmla="*/ 214115 w 259268"/>
                <a:gd name="connsiteY36" fmla="*/ 194794 h 285724"/>
                <a:gd name="connsiteX37" fmla="*/ 244804 w 259268"/>
                <a:gd name="connsiteY37" fmla="*/ 231832 h 285724"/>
                <a:gd name="connsiteX38" fmla="*/ 249037 w 259268"/>
                <a:gd name="connsiteY38" fmla="*/ 245060 h 285724"/>
                <a:gd name="connsiteX39" fmla="*/ 242688 w 259268"/>
                <a:gd name="connsiteY39" fmla="*/ 257760 h 28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59268" h="285724">
                  <a:moveTo>
                    <a:pt x="224168" y="187387"/>
                  </a:moveTo>
                  <a:cubicBezTo>
                    <a:pt x="214644" y="175746"/>
                    <a:pt x="197712" y="174688"/>
                    <a:pt x="186072" y="183683"/>
                  </a:cubicBezTo>
                  <a:lnTo>
                    <a:pt x="169669" y="197439"/>
                  </a:lnTo>
                  <a:cubicBezTo>
                    <a:pt x="151150" y="186329"/>
                    <a:pt x="134747" y="172043"/>
                    <a:pt x="120990" y="155639"/>
                  </a:cubicBezTo>
                  <a:cubicBezTo>
                    <a:pt x="107233" y="138708"/>
                    <a:pt x="96121" y="120189"/>
                    <a:pt x="88714" y="100082"/>
                  </a:cubicBezTo>
                  <a:lnTo>
                    <a:pt x="105117" y="86324"/>
                  </a:lnTo>
                  <a:cubicBezTo>
                    <a:pt x="110408" y="81563"/>
                    <a:pt x="114111" y="75214"/>
                    <a:pt x="114641" y="67805"/>
                  </a:cubicBezTo>
                  <a:cubicBezTo>
                    <a:pt x="115170" y="60398"/>
                    <a:pt x="113053" y="53519"/>
                    <a:pt x="108291" y="48228"/>
                  </a:cubicBezTo>
                  <a:lnTo>
                    <a:pt x="77602" y="11190"/>
                  </a:lnTo>
                  <a:cubicBezTo>
                    <a:pt x="72311" y="4841"/>
                    <a:pt x="64903" y="1137"/>
                    <a:pt x="56438" y="79"/>
                  </a:cubicBezTo>
                  <a:cubicBezTo>
                    <a:pt x="47971" y="-451"/>
                    <a:pt x="40035" y="1665"/>
                    <a:pt x="33685" y="6957"/>
                  </a:cubicBezTo>
                  <a:cubicBezTo>
                    <a:pt x="-1766" y="36588"/>
                    <a:pt x="-10232" y="86854"/>
                    <a:pt x="13050" y="127068"/>
                  </a:cubicBezTo>
                  <a:cubicBezTo>
                    <a:pt x="27336" y="151936"/>
                    <a:pt x="44268" y="175746"/>
                    <a:pt x="62258" y="197969"/>
                  </a:cubicBezTo>
                  <a:cubicBezTo>
                    <a:pt x="82893" y="223367"/>
                    <a:pt x="106175" y="246648"/>
                    <a:pt x="131043" y="267812"/>
                  </a:cubicBezTo>
                  <a:cubicBezTo>
                    <a:pt x="147975" y="282098"/>
                    <a:pt x="169140" y="289507"/>
                    <a:pt x="190305" y="289507"/>
                  </a:cubicBezTo>
                  <a:cubicBezTo>
                    <a:pt x="211469" y="289507"/>
                    <a:pt x="233163" y="282098"/>
                    <a:pt x="251153" y="267284"/>
                  </a:cubicBezTo>
                  <a:cubicBezTo>
                    <a:pt x="257503" y="261993"/>
                    <a:pt x="261207" y="254584"/>
                    <a:pt x="262265" y="246119"/>
                  </a:cubicBezTo>
                  <a:cubicBezTo>
                    <a:pt x="262794" y="237653"/>
                    <a:pt x="260677" y="229716"/>
                    <a:pt x="255386" y="223367"/>
                  </a:cubicBezTo>
                  <a:lnTo>
                    <a:pt x="224168" y="187387"/>
                  </a:lnTo>
                  <a:close/>
                  <a:moveTo>
                    <a:pt x="242688" y="257760"/>
                  </a:moveTo>
                  <a:cubicBezTo>
                    <a:pt x="212528" y="283158"/>
                    <a:pt x="169140" y="283158"/>
                    <a:pt x="139509" y="258288"/>
                  </a:cubicBezTo>
                  <a:cubicBezTo>
                    <a:pt x="115170" y="237653"/>
                    <a:pt x="92418" y="214901"/>
                    <a:pt x="72311" y="190032"/>
                  </a:cubicBezTo>
                  <a:cubicBezTo>
                    <a:pt x="54321" y="168338"/>
                    <a:pt x="38447" y="145057"/>
                    <a:pt x="24161" y="120717"/>
                  </a:cubicBezTo>
                  <a:cubicBezTo>
                    <a:pt x="4055" y="86324"/>
                    <a:pt x="11462" y="42409"/>
                    <a:pt x="42151" y="17011"/>
                  </a:cubicBezTo>
                  <a:cubicBezTo>
                    <a:pt x="45326" y="14365"/>
                    <a:pt x="49559" y="12777"/>
                    <a:pt x="53792" y="12777"/>
                  </a:cubicBezTo>
                  <a:cubicBezTo>
                    <a:pt x="54321" y="12777"/>
                    <a:pt x="54850" y="12777"/>
                    <a:pt x="55379" y="12777"/>
                  </a:cubicBezTo>
                  <a:cubicBezTo>
                    <a:pt x="60141" y="13307"/>
                    <a:pt x="64374" y="15423"/>
                    <a:pt x="67549" y="19127"/>
                  </a:cubicBezTo>
                  <a:lnTo>
                    <a:pt x="98238" y="56165"/>
                  </a:lnTo>
                  <a:cubicBezTo>
                    <a:pt x="100883" y="58810"/>
                    <a:pt x="101942" y="62514"/>
                    <a:pt x="101413" y="66219"/>
                  </a:cubicBezTo>
                  <a:cubicBezTo>
                    <a:pt x="100883" y="69922"/>
                    <a:pt x="99296" y="73096"/>
                    <a:pt x="96650" y="75742"/>
                  </a:cubicBezTo>
                  <a:lnTo>
                    <a:pt x="76544" y="92145"/>
                  </a:lnTo>
                  <a:cubicBezTo>
                    <a:pt x="74427" y="93733"/>
                    <a:pt x="73898" y="96907"/>
                    <a:pt x="74427" y="99024"/>
                  </a:cubicBezTo>
                  <a:cubicBezTo>
                    <a:pt x="82364" y="122305"/>
                    <a:pt x="95063" y="143999"/>
                    <a:pt x="110937" y="163047"/>
                  </a:cubicBezTo>
                  <a:cubicBezTo>
                    <a:pt x="126810" y="182095"/>
                    <a:pt x="145858" y="197969"/>
                    <a:pt x="167023" y="210139"/>
                  </a:cubicBezTo>
                  <a:cubicBezTo>
                    <a:pt x="169140" y="211727"/>
                    <a:pt x="172314" y="211197"/>
                    <a:pt x="174431" y="209609"/>
                  </a:cubicBezTo>
                  <a:lnTo>
                    <a:pt x="194537" y="193207"/>
                  </a:lnTo>
                  <a:cubicBezTo>
                    <a:pt x="200358" y="188445"/>
                    <a:pt x="209353" y="188974"/>
                    <a:pt x="214115" y="194794"/>
                  </a:cubicBezTo>
                  <a:lnTo>
                    <a:pt x="244804" y="231832"/>
                  </a:lnTo>
                  <a:cubicBezTo>
                    <a:pt x="247979" y="235537"/>
                    <a:pt x="249566" y="240299"/>
                    <a:pt x="249037" y="245060"/>
                  </a:cubicBezTo>
                  <a:cubicBezTo>
                    <a:pt x="248508" y="250351"/>
                    <a:pt x="246391" y="255114"/>
                    <a:pt x="242688" y="257760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orma libre 152">
              <a:extLst>
                <a:ext uri="{FF2B5EF4-FFF2-40B4-BE49-F238E27FC236}">
                  <a16:creationId xmlns:a16="http://schemas.microsoft.com/office/drawing/2014/main" id="{451779CD-EF29-4142-929A-B0971F1F3068}"/>
                </a:ext>
              </a:extLst>
            </p:cNvPr>
            <p:cNvSpPr/>
            <p:nvPr/>
          </p:nvSpPr>
          <p:spPr>
            <a:xfrm>
              <a:off x="5705043" y="2123215"/>
              <a:ext cx="329712" cy="329580"/>
            </a:xfrm>
            <a:custGeom>
              <a:avLst/>
              <a:gdLst>
                <a:gd name="connsiteX0" fmla="*/ 501749 w 724043"/>
                <a:gd name="connsiteY0" fmla="*/ 284423 h 723753"/>
                <a:gd name="connsiteX1" fmla="*/ 442048 w 724043"/>
                <a:gd name="connsiteY1" fmla="*/ 284423 h 723753"/>
                <a:gd name="connsiteX2" fmla="*/ 442048 w 724043"/>
                <a:gd name="connsiteY2" fmla="*/ 224746 h 723753"/>
                <a:gd name="connsiteX3" fmla="*/ 363292 w 724043"/>
                <a:gd name="connsiteY3" fmla="*/ 146021 h 723753"/>
                <a:gd name="connsiteX4" fmla="*/ 284536 w 724043"/>
                <a:gd name="connsiteY4" fmla="*/ 224746 h 723753"/>
                <a:gd name="connsiteX5" fmla="*/ 284536 w 724043"/>
                <a:gd name="connsiteY5" fmla="*/ 284423 h 723753"/>
                <a:gd name="connsiteX6" fmla="*/ 224834 w 724043"/>
                <a:gd name="connsiteY6" fmla="*/ 284423 h 723753"/>
                <a:gd name="connsiteX7" fmla="*/ 146079 w 724043"/>
                <a:gd name="connsiteY7" fmla="*/ 363146 h 723753"/>
                <a:gd name="connsiteX8" fmla="*/ 224834 w 724043"/>
                <a:gd name="connsiteY8" fmla="*/ 441871 h 723753"/>
                <a:gd name="connsiteX9" fmla="*/ 284536 w 724043"/>
                <a:gd name="connsiteY9" fmla="*/ 441871 h 723753"/>
                <a:gd name="connsiteX10" fmla="*/ 284536 w 724043"/>
                <a:gd name="connsiteY10" fmla="*/ 501549 h 723753"/>
                <a:gd name="connsiteX11" fmla="*/ 363292 w 724043"/>
                <a:gd name="connsiteY11" fmla="*/ 580274 h 723753"/>
                <a:gd name="connsiteX12" fmla="*/ 442048 w 724043"/>
                <a:gd name="connsiteY12" fmla="*/ 501549 h 723753"/>
                <a:gd name="connsiteX13" fmla="*/ 442048 w 724043"/>
                <a:gd name="connsiteY13" fmla="*/ 441871 h 723753"/>
                <a:gd name="connsiteX14" fmla="*/ 501749 w 724043"/>
                <a:gd name="connsiteY14" fmla="*/ 441871 h 723753"/>
                <a:gd name="connsiteX15" fmla="*/ 580505 w 724043"/>
                <a:gd name="connsiteY15" fmla="*/ 363146 h 723753"/>
                <a:gd name="connsiteX16" fmla="*/ 501749 w 724043"/>
                <a:gd name="connsiteY16" fmla="*/ 284423 h 723753"/>
                <a:gd name="connsiteX17" fmla="*/ 501749 w 724043"/>
                <a:gd name="connsiteY17" fmla="*/ 410128 h 723753"/>
                <a:gd name="connsiteX18" fmla="*/ 426805 w 724043"/>
                <a:gd name="connsiteY18" fmla="*/ 410128 h 723753"/>
                <a:gd name="connsiteX19" fmla="*/ 411561 w 724043"/>
                <a:gd name="connsiteY19" fmla="*/ 425364 h 723753"/>
                <a:gd name="connsiteX20" fmla="*/ 411561 w 724043"/>
                <a:gd name="connsiteY20" fmla="*/ 500279 h 723753"/>
                <a:gd name="connsiteX21" fmla="*/ 363292 w 724043"/>
                <a:gd name="connsiteY21" fmla="*/ 548530 h 723753"/>
                <a:gd name="connsiteX22" fmla="*/ 315022 w 724043"/>
                <a:gd name="connsiteY22" fmla="*/ 500279 h 723753"/>
                <a:gd name="connsiteX23" fmla="*/ 315022 w 724043"/>
                <a:gd name="connsiteY23" fmla="*/ 425364 h 723753"/>
                <a:gd name="connsiteX24" fmla="*/ 299779 w 724043"/>
                <a:gd name="connsiteY24" fmla="*/ 410128 h 723753"/>
                <a:gd name="connsiteX25" fmla="*/ 224834 w 724043"/>
                <a:gd name="connsiteY25" fmla="*/ 410128 h 723753"/>
                <a:gd name="connsiteX26" fmla="*/ 176565 w 724043"/>
                <a:gd name="connsiteY26" fmla="*/ 361877 h 723753"/>
                <a:gd name="connsiteX27" fmla="*/ 224834 w 724043"/>
                <a:gd name="connsiteY27" fmla="*/ 313628 h 723753"/>
                <a:gd name="connsiteX28" fmla="*/ 299779 w 724043"/>
                <a:gd name="connsiteY28" fmla="*/ 313628 h 723753"/>
                <a:gd name="connsiteX29" fmla="*/ 315022 w 724043"/>
                <a:gd name="connsiteY29" fmla="*/ 298390 h 723753"/>
                <a:gd name="connsiteX30" fmla="*/ 315022 w 724043"/>
                <a:gd name="connsiteY30" fmla="*/ 223475 h 723753"/>
                <a:gd name="connsiteX31" fmla="*/ 363292 w 724043"/>
                <a:gd name="connsiteY31" fmla="*/ 175225 h 723753"/>
                <a:gd name="connsiteX32" fmla="*/ 411561 w 724043"/>
                <a:gd name="connsiteY32" fmla="*/ 223475 h 723753"/>
                <a:gd name="connsiteX33" fmla="*/ 411561 w 724043"/>
                <a:gd name="connsiteY33" fmla="*/ 298390 h 723753"/>
                <a:gd name="connsiteX34" fmla="*/ 426805 w 724043"/>
                <a:gd name="connsiteY34" fmla="*/ 313628 h 723753"/>
                <a:gd name="connsiteX35" fmla="*/ 501749 w 724043"/>
                <a:gd name="connsiteY35" fmla="*/ 313628 h 723753"/>
                <a:gd name="connsiteX36" fmla="*/ 550019 w 724043"/>
                <a:gd name="connsiteY36" fmla="*/ 361877 h 723753"/>
                <a:gd name="connsiteX37" fmla="*/ 501749 w 724043"/>
                <a:gd name="connsiteY37" fmla="*/ 410128 h 723753"/>
                <a:gd name="connsiteX38" fmla="*/ 363292 w 724043"/>
                <a:gd name="connsiteY38" fmla="*/ 86343 h 723753"/>
                <a:gd name="connsiteX39" fmla="*/ 86377 w 724043"/>
                <a:gd name="connsiteY39" fmla="*/ 363146 h 723753"/>
                <a:gd name="connsiteX40" fmla="*/ 363292 w 724043"/>
                <a:gd name="connsiteY40" fmla="*/ 639951 h 723753"/>
                <a:gd name="connsiteX41" fmla="*/ 640207 w 724043"/>
                <a:gd name="connsiteY41" fmla="*/ 363146 h 723753"/>
                <a:gd name="connsiteX42" fmla="*/ 363292 w 724043"/>
                <a:gd name="connsiteY42" fmla="*/ 86343 h 723753"/>
                <a:gd name="connsiteX43" fmla="*/ 363292 w 724043"/>
                <a:gd name="connsiteY43" fmla="*/ 608207 h 723753"/>
                <a:gd name="connsiteX44" fmla="*/ 116863 w 724043"/>
                <a:gd name="connsiteY44" fmla="*/ 361877 h 723753"/>
                <a:gd name="connsiteX45" fmla="*/ 363292 w 724043"/>
                <a:gd name="connsiteY45" fmla="*/ 115546 h 723753"/>
                <a:gd name="connsiteX46" fmla="*/ 609721 w 724043"/>
                <a:gd name="connsiteY46" fmla="*/ 361877 h 723753"/>
                <a:gd name="connsiteX47" fmla="*/ 363292 w 724043"/>
                <a:gd name="connsiteY47" fmla="*/ 608207 h 723753"/>
                <a:gd name="connsiteX48" fmla="*/ 363292 w 724043"/>
                <a:gd name="connsiteY48" fmla="*/ 0 h 723753"/>
                <a:gd name="connsiteX49" fmla="*/ 0 w 724043"/>
                <a:gd name="connsiteY49" fmla="*/ 363146 h 723753"/>
                <a:gd name="connsiteX50" fmla="*/ 363292 w 724043"/>
                <a:gd name="connsiteY50" fmla="*/ 726294 h 723753"/>
                <a:gd name="connsiteX51" fmla="*/ 726584 w 724043"/>
                <a:gd name="connsiteY51" fmla="*/ 363146 h 723753"/>
                <a:gd name="connsiteX52" fmla="*/ 363292 w 724043"/>
                <a:gd name="connsiteY52" fmla="*/ 0 h 723753"/>
                <a:gd name="connsiteX53" fmla="*/ 363292 w 724043"/>
                <a:gd name="connsiteY53" fmla="*/ 694551 h 723753"/>
                <a:gd name="connsiteX54" fmla="*/ 30486 w 724043"/>
                <a:gd name="connsiteY54" fmla="*/ 361877 h 723753"/>
                <a:gd name="connsiteX55" fmla="*/ 363292 w 724043"/>
                <a:gd name="connsiteY55" fmla="*/ 29205 h 723753"/>
                <a:gd name="connsiteX56" fmla="*/ 696098 w 724043"/>
                <a:gd name="connsiteY56" fmla="*/ 361877 h 723753"/>
                <a:gd name="connsiteX57" fmla="*/ 363292 w 724043"/>
                <a:gd name="connsiteY57" fmla="*/ 694551 h 723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24043" h="723753">
                  <a:moveTo>
                    <a:pt x="501749" y="284423"/>
                  </a:moveTo>
                  <a:lnTo>
                    <a:pt x="442048" y="284423"/>
                  </a:lnTo>
                  <a:lnTo>
                    <a:pt x="442048" y="224746"/>
                  </a:lnTo>
                  <a:cubicBezTo>
                    <a:pt x="442048" y="181574"/>
                    <a:pt x="406480" y="146021"/>
                    <a:pt x="363292" y="146021"/>
                  </a:cubicBezTo>
                  <a:cubicBezTo>
                    <a:pt x="320103" y="146021"/>
                    <a:pt x="284536" y="181574"/>
                    <a:pt x="284536" y="224746"/>
                  </a:cubicBezTo>
                  <a:lnTo>
                    <a:pt x="284536" y="284423"/>
                  </a:lnTo>
                  <a:lnTo>
                    <a:pt x="224834" y="284423"/>
                  </a:lnTo>
                  <a:cubicBezTo>
                    <a:pt x="181646" y="284423"/>
                    <a:pt x="146079" y="319976"/>
                    <a:pt x="146079" y="363146"/>
                  </a:cubicBezTo>
                  <a:cubicBezTo>
                    <a:pt x="146079" y="406318"/>
                    <a:pt x="181646" y="441871"/>
                    <a:pt x="224834" y="441871"/>
                  </a:cubicBezTo>
                  <a:lnTo>
                    <a:pt x="284536" y="441871"/>
                  </a:lnTo>
                  <a:lnTo>
                    <a:pt x="284536" y="501549"/>
                  </a:lnTo>
                  <a:cubicBezTo>
                    <a:pt x="284536" y="544720"/>
                    <a:pt x="320103" y="580274"/>
                    <a:pt x="363292" y="580274"/>
                  </a:cubicBezTo>
                  <a:cubicBezTo>
                    <a:pt x="406480" y="580274"/>
                    <a:pt x="442048" y="544720"/>
                    <a:pt x="442048" y="501549"/>
                  </a:cubicBezTo>
                  <a:lnTo>
                    <a:pt x="442048" y="441871"/>
                  </a:lnTo>
                  <a:lnTo>
                    <a:pt x="501749" y="441871"/>
                  </a:lnTo>
                  <a:cubicBezTo>
                    <a:pt x="544938" y="441871"/>
                    <a:pt x="580505" y="406318"/>
                    <a:pt x="580505" y="363146"/>
                  </a:cubicBezTo>
                  <a:cubicBezTo>
                    <a:pt x="580505" y="319976"/>
                    <a:pt x="544938" y="284423"/>
                    <a:pt x="501749" y="284423"/>
                  </a:cubicBezTo>
                  <a:close/>
                  <a:moveTo>
                    <a:pt x="501749" y="410128"/>
                  </a:moveTo>
                  <a:lnTo>
                    <a:pt x="426805" y="410128"/>
                  </a:lnTo>
                  <a:cubicBezTo>
                    <a:pt x="417913" y="410128"/>
                    <a:pt x="411561" y="416477"/>
                    <a:pt x="411561" y="425364"/>
                  </a:cubicBezTo>
                  <a:lnTo>
                    <a:pt x="411561" y="500279"/>
                  </a:lnTo>
                  <a:cubicBezTo>
                    <a:pt x="411561" y="526944"/>
                    <a:pt x="389967" y="548530"/>
                    <a:pt x="363292" y="548530"/>
                  </a:cubicBezTo>
                  <a:cubicBezTo>
                    <a:pt x="336617" y="548530"/>
                    <a:pt x="315022" y="526944"/>
                    <a:pt x="315022" y="500279"/>
                  </a:cubicBezTo>
                  <a:lnTo>
                    <a:pt x="315022" y="425364"/>
                  </a:lnTo>
                  <a:cubicBezTo>
                    <a:pt x="315022" y="416477"/>
                    <a:pt x="308671" y="410128"/>
                    <a:pt x="299779" y="410128"/>
                  </a:cubicBezTo>
                  <a:lnTo>
                    <a:pt x="224834" y="410128"/>
                  </a:lnTo>
                  <a:cubicBezTo>
                    <a:pt x="198159" y="410128"/>
                    <a:pt x="176565" y="388541"/>
                    <a:pt x="176565" y="361877"/>
                  </a:cubicBezTo>
                  <a:cubicBezTo>
                    <a:pt x="176565" y="335213"/>
                    <a:pt x="198159" y="313628"/>
                    <a:pt x="224834" y="313628"/>
                  </a:cubicBezTo>
                  <a:lnTo>
                    <a:pt x="299779" y="313628"/>
                  </a:lnTo>
                  <a:cubicBezTo>
                    <a:pt x="308671" y="313628"/>
                    <a:pt x="315022" y="307279"/>
                    <a:pt x="315022" y="298390"/>
                  </a:cubicBezTo>
                  <a:lnTo>
                    <a:pt x="315022" y="223475"/>
                  </a:lnTo>
                  <a:cubicBezTo>
                    <a:pt x="315022" y="196810"/>
                    <a:pt x="336617" y="175225"/>
                    <a:pt x="363292" y="175225"/>
                  </a:cubicBezTo>
                  <a:cubicBezTo>
                    <a:pt x="389967" y="175225"/>
                    <a:pt x="411561" y="196810"/>
                    <a:pt x="411561" y="223475"/>
                  </a:cubicBezTo>
                  <a:lnTo>
                    <a:pt x="411561" y="298390"/>
                  </a:lnTo>
                  <a:cubicBezTo>
                    <a:pt x="411561" y="307279"/>
                    <a:pt x="417913" y="313628"/>
                    <a:pt x="426805" y="313628"/>
                  </a:cubicBezTo>
                  <a:lnTo>
                    <a:pt x="501749" y="313628"/>
                  </a:lnTo>
                  <a:cubicBezTo>
                    <a:pt x="528425" y="313628"/>
                    <a:pt x="550019" y="335213"/>
                    <a:pt x="550019" y="361877"/>
                  </a:cubicBezTo>
                  <a:cubicBezTo>
                    <a:pt x="550019" y="388541"/>
                    <a:pt x="527154" y="410128"/>
                    <a:pt x="501749" y="410128"/>
                  </a:cubicBezTo>
                  <a:close/>
                  <a:moveTo>
                    <a:pt x="363292" y="86343"/>
                  </a:moveTo>
                  <a:cubicBezTo>
                    <a:pt x="210862" y="86343"/>
                    <a:pt x="86377" y="210777"/>
                    <a:pt x="86377" y="363146"/>
                  </a:cubicBezTo>
                  <a:cubicBezTo>
                    <a:pt x="86377" y="515516"/>
                    <a:pt x="210862" y="639951"/>
                    <a:pt x="363292" y="639951"/>
                  </a:cubicBezTo>
                  <a:cubicBezTo>
                    <a:pt x="515722" y="639951"/>
                    <a:pt x="640207" y="515516"/>
                    <a:pt x="640207" y="363146"/>
                  </a:cubicBezTo>
                  <a:cubicBezTo>
                    <a:pt x="640207" y="210777"/>
                    <a:pt x="515722" y="86343"/>
                    <a:pt x="363292" y="86343"/>
                  </a:cubicBezTo>
                  <a:close/>
                  <a:moveTo>
                    <a:pt x="363292" y="608207"/>
                  </a:moveTo>
                  <a:cubicBezTo>
                    <a:pt x="227375" y="608207"/>
                    <a:pt x="116863" y="497740"/>
                    <a:pt x="116863" y="361877"/>
                  </a:cubicBezTo>
                  <a:cubicBezTo>
                    <a:pt x="116863" y="226015"/>
                    <a:pt x="227375" y="115546"/>
                    <a:pt x="363292" y="115546"/>
                  </a:cubicBezTo>
                  <a:cubicBezTo>
                    <a:pt x="499209" y="115546"/>
                    <a:pt x="609721" y="226015"/>
                    <a:pt x="609721" y="361877"/>
                  </a:cubicBezTo>
                  <a:cubicBezTo>
                    <a:pt x="609721" y="497740"/>
                    <a:pt x="499209" y="608207"/>
                    <a:pt x="363292" y="608207"/>
                  </a:cubicBezTo>
                  <a:close/>
                  <a:moveTo>
                    <a:pt x="363292" y="0"/>
                  </a:moveTo>
                  <a:cubicBezTo>
                    <a:pt x="162592" y="0"/>
                    <a:pt x="0" y="162528"/>
                    <a:pt x="0" y="363146"/>
                  </a:cubicBezTo>
                  <a:cubicBezTo>
                    <a:pt x="0" y="563766"/>
                    <a:pt x="162592" y="726294"/>
                    <a:pt x="363292" y="726294"/>
                  </a:cubicBezTo>
                  <a:cubicBezTo>
                    <a:pt x="563992" y="726294"/>
                    <a:pt x="726584" y="563766"/>
                    <a:pt x="726584" y="363146"/>
                  </a:cubicBezTo>
                  <a:cubicBezTo>
                    <a:pt x="726584" y="162528"/>
                    <a:pt x="563992" y="0"/>
                    <a:pt x="363292" y="0"/>
                  </a:cubicBezTo>
                  <a:close/>
                  <a:moveTo>
                    <a:pt x="363292" y="694551"/>
                  </a:moveTo>
                  <a:cubicBezTo>
                    <a:pt x="180376" y="694551"/>
                    <a:pt x="30486" y="545990"/>
                    <a:pt x="30486" y="361877"/>
                  </a:cubicBezTo>
                  <a:cubicBezTo>
                    <a:pt x="30486" y="179034"/>
                    <a:pt x="179106" y="29205"/>
                    <a:pt x="363292" y="29205"/>
                  </a:cubicBezTo>
                  <a:cubicBezTo>
                    <a:pt x="546208" y="29205"/>
                    <a:pt x="696098" y="177764"/>
                    <a:pt x="696098" y="361877"/>
                  </a:cubicBezTo>
                  <a:cubicBezTo>
                    <a:pt x="696098" y="544720"/>
                    <a:pt x="547478" y="694551"/>
                    <a:pt x="363292" y="694551"/>
                  </a:cubicBezTo>
                  <a:close/>
                </a:path>
              </a:pathLst>
            </a:custGeom>
            <a:grpFill/>
            <a:ln w="12700" cap="flat">
              <a:solidFill>
                <a:srgbClr val="44546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7" name="Picture 106">
            <a:extLst>
              <a:ext uri="{FF2B5EF4-FFF2-40B4-BE49-F238E27FC236}">
                <a16:creationId xmlns:a16="http://schemas.microsoft.com/office/drawing/2014/main" id="{5C6C1D76-E99E-8A46-903E-F55ACADF8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53" y="6172923"/>
            <a:ext cx="1316488" cy="658244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2A37D784-4722-DB40-93DA-A1BD23A3D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620" y="6331885"/>
            <a:ext cx="1397986" cy="455742"/>
          </a:xfrm>
          <a:prstGeom prst="rect">
            <a:avLst/>
          </a:prstGeom>
        </p:spPr>
      </p:pic>
      <p:sp>
        <p:nvSpPr>
          <p:cNvPr id="109" name="Plus 108">
            <a:extLst>
              <a:ext uri="{FF2B5EF4-FFF2-40B4-BE49-F238E27FC236}">
                <a16:creationId xmlns:a16="http://schemas.microsoft.com/office/drawing/2014/main" id="{5C5F9745-14D4-7449-BA69-D8DB6219BDA4}"/>
              </a:ext>
            </a:extLst>
          </p:cNvPr>
          <p:cNvSpPr>
            <a:spLocks noChangeAspect="1"/>
          </p:cNvSpPr>
          <p:nvPr/>
        </p:nvSpPr>
        <p:spPr>
          <a:xfrm>
            <a:off x="1534119" y="6463961"/>
            <a:ext cx="182880" cy="182880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44276D98-6043-214F-AFAE-0054F27EE970}"/>
              </a:ext>
            </a:extLst>
          </p:cNvPr>
          <p:cNvGraphicFramePr/>
          <p:nvPr/>
        </p:nvGraphicFramePr>
        <p:xfrm>
          <a:off x="5176610" y="2870281"/>
          <a:ext cx="5723388" cy="2941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7E746CFB-CCEF-F24F-B46E-32173614D143}"/>
              </a:ext>
            </a:extLst>
          </p:cNvPr>
          <p:cNvSpPr txBox="1"/>
          <p:nvPr/>
        </p:nvSpPr>
        <p:spPr>
          <a:xfrm>
            <a:off x="6077928" y="2153822"/>
            <a:ext cx="39821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5C6E3">
                    <a:lumMod val="50000"/>
                  </a:srgbClr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 Most Interaction w/ Pts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25C6E3">
                    <a:lumMod val="50000"/>
                  </a:srgbClr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(% ranked 1st)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76EA3EF-2369-E210-8F00-610932580330}"/>
              </a:ext>
            </a:extLst>
          </p:cNvPr>
          <p:cNvSpPr txBox="1">
            <a:spLocks/>
          </p:cNvSpPr>
          <p:nvPr/>
        </p:nvSpPr>
        <p:spPr>
          <a:xfrm>
            <a:off x="1031630" y="0"/>
            <a:ext cx="10728370" cy="115699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spc="-150">
                <a:solidFill>
                  <a:schemeClr val="bg1"/>
                </a:solidFill>
                <a:latin typeface="Libre Baskerville" panose="02000000000000000000" pitchFamily="2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Baskerville"/>
                <a:ea typeface="+mj-ea"/>
                <a:cs typeface="Arial"/>
              </a:rPr>
              <a:t>PAs Interact Most w/ Pts During Telemedicine</a:t>
            </a:r>
            <a:endParaRPr kumimoji="0" lang="en-US" sz="6000" b="0" i="0" u="none" strike="noStrike" kern="1200" cap="none" spc="-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Baskerville" panose="02000000000000000000" pitchFamily="2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56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Graphic spid="39" grpId="0">
        <p:bldAsOne/>
      </p:bldGraphic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2ED88F-4323-8242-ACEE-B797DAE0D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53" y="6172923"/>
            <a:ext cx="1316488" cy="6582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5E38D4-DDAB-5641-838D-E0EE49631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620" y="6331885"/>
            <a:ext cx="1397986" cy="455742"/>
          </a:xfrm>
          <a:prstGeom prst="rect">
            <a:avLst/>
          </a:prstGeom>
        </p:spPr>
      </p:pic>
      <p:sp>
        <p:nvSpPr>
          <p:cNvPr id="7" name="Plus 6">
            <a:extLst>
              <a:ext uri="{FF2B5EF4-FFF2-40B4-BE49-F238E27FC236}">
                <a16:creationId xmlns:a16="http://schemas.microsoft.com/office/drawing/2014/main" id="{5C89DE18-EE13-0040-A7C7-DAB2259AACB5}"/>
              </a:ext>
            </a:extLst>
          </p:cNvPr>
          <p:cNvSpPr>
            <a:spLocks noChangeAspect="1"/>
          </p:cNvSpPr>
          <p:nvPr/>
        </p:nvSpPr>
        <p:spPr>
          <a:xfrm>
            <a:off x="1534119" y="6463961"/>
            <a:ext cx="182880" cy="182880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25F2D8-27E8-4447-A0A3-EFCA8EEF6483}"/>
              </a:ext>
            </a:extLst>
          </p:cNvPr>
          <p:cNvSpPr txBox="1"/>
          <p:nvPr/>
        </p:nvSpPr>
        <p:spPr>
          <a:xfrm>
            <a:off x="3363820" y="2005905"/>
            <a:ext cx="5456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5C6E3">
                    <a:lumMod val="50000"/>
                  </a:srgbClr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 Point of Care Advertising Allowed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2AE6D87-ABEC-F243-8ED7-816D3AE23C24}"/>
              </a:ext>
            </a:extLst>
          </p:cNvPr>
          <p:cNvGrpSpPr>
            <a:grpSpLocks noChangeAspect="1"/>
          </p:cNvGrpSpPr>
          <p:nvPr/>
        </p:nvGrpSpPr>
        <p:grpSpPr>
          <a:xfrm>
            <a:off x="1580837" y="3608072"/>
            <a:ext cx="906408" cy="903344"/>
            <a:chOff x="7284198" y="1401455"/>
            <a:chExt cx="548640" cy="546785"/>
          </a:xfrm>
          <a:solidFill>
            <a:schemeClr val="accent5">
              <a:lumMod val="75000"/>
              <a:lumOff val="25000"/>
            </a:schemeClr>
          </a:solidFill>
        </p:grpSpPr>
        <p:grpSp>
          <p:nvGrpSpPr>
            <p:cNvPr id="32" name="Grupo 59">
              <a:extLst>
                <a:ext uri="{FF2B5EF4-FFF2-40B4-BE49-F238E27FC236}">
                  <a16:creationId xmlns:a16="http://schemas.microsoft.com/office/drawing/2014/main" id="{0EC48F82-CA3F-AC41-AE5C-BFADC4013C2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84198" y="1401455"/>
              <a:ext cx="548640" cy="546785"/>
              <a:chOff x="3773963" y="22171146"/>
              <a:chExt cx="313239" cy="312180"/>
            </a:xfrm>
            <a:grpFill/>
          </p:grpSpPr>
          <p:sp>
            <p:nvSpPr>
              <p:cNvPr id="34" name="Forma libre 517">
                <a:extLst>
                  <a:ext uri="{FF2B5EF4-FFF2-40B4-BE49-F238E27FC236}">
                    <a16:creationId xmlns:a16="http://schemas.microsoft.com/office/drawing/2014/main" id="{132B06C8-ABF8-8347-A63F-8199F980645E}"/>
                  </a:ext>
                </a:extLst>
              </p:cNvPr>
              <p:cNvSpPr/>
              <p:nvPr/>
            </p:nvSpPr>
            <p:spPr>
              <a:xfrm>
                <a:off x="3773963" y="22171146"/>
                <a:ext cx="174609" cy="312180"/>
              </a:xfrm>
              <a:custGeom>
                <a:avLst/>
                <a:gdLst>
                  <a:gd name="connsiteX0" fmla="*/ 118522 w 174609"/>
                  <a:gd name="connsiteY0" fmla="*/ 142333 h 312180"/>
                  <a:gd name="connsiteX1" fmla="*/ 150270 w 174609"/>
                  <a:gd name="connsiteY1" fmla="*/ 88891 h 312180"/>
                  <a:gd name="connsiteX2" fmla="*/ 150270 w 174609"/>
                  <a:gd name="connsiteY2" fmla="*/ 61376 h 312180"/>
                  <a:gd name="connsiteX3" fmla="*/ 88892 w 174609"/>
                  <a:gd name="connsiteY3" fmla="*/ 0 h 312180"/>
                  <a:gd name="connsiteX4" fmla="*/ 27514 w 174609"/>
                  <a:gd name="connsiteY4" fmla="*/ 61376 h 312180"/>
                  <a:gd name="connsiteX5" fmla="*/ 27514 w 174609"/>
                  <a:gd name="connsiteY5" fmla="*/ 88891 h 312180"/>
                  <a:gd name="connsiteX6" fmla="*/ 59261 w 174609"/>
                  <a:gd name="connsiteY6" fmla="*/ 142333 h 312180"/>
                  <a:gd name="connsiteX7" fmla="*/ 0 w 174609"/>
                  <a:gd name="connsiteY7" fmla="*/ 225932 h 312180"/>
                  <a:gd name="connsiteX8" fmla="*/ 0 w 174609"/>
                  <a:gd name="connsiteY8" fmla="*/ 301598 h 312180"/>
                  <a:gd name="connsiteX9" fmla="*/ 12699 w 174609"/>
                  <a:gd name="connsiteY9" fmla="*/ 314296 h 312180"/>
                  <a:gd name="connsiteX10" fmla="*/ 164556 w 174609"/>
                  <a:gd name="connsiteY10" fmla="*/ 314296 h 312180"/>
                  <a:gd name="connsiteX11" fmla="*/ 177255 w 174609"/>
                  <a:gd name="connsiteY11" fmla="*/ 301598 h 312180"/>
                  <a:gd name="connsiteX12" fmla="*/ 177255 w 174609"/>
                  <a:gd name="connsiteY12" fmla="*/ 225932 h 312180"/>
                  <a:gd name="connsiteX13" fmla="*/ 118522 w 174609"/>
                  <a:gd name="connsiteY13" fmla="*/ 142333 h 312180"/>
                  <a:gd name="connsiteX14" fmla="*/ 40742 w 174609"/>
                  <a:gd name="connsiteY14" fmla="*/ 88891 h 312180"/>
                  <a:gd name="connsiteX15" fmla="*/ 40742 w 174609"/>
                  <a:gd name="connsiteY15" fmla="*/ 61376 h 312180"/>
                  <a:gd name="connsiteX16" fmla="*/ 88892 w 174609"/>
                  <a:gd name="connsiteY16" fmla="*/ 13228 h 312180"/>
                  <a:gd name="connsiteX17" fmla="*/ 137042 w 174609"/>
                  <a:gd name="connsiteY17" fmla="*/ 61376 h 312180"/>
                  <a:gd name="connsiteX18" fmla="*/ 137042 w 174609"/>
                  <a:gd name="connsiteY18" fmla="*/ 88891 h 312180"/>
                  <a:gd name="connsiteX19" fmla="*/ 88892 w 174609"/>
                  <a:gd name="connsiteY19" fmla="*/ 137041 h 312180"/>
                  <a:gd name="connsiteX20" fmla="*/ 40742 w 174609"/>
                  <a:gd name="connsiteY20" fmla="*/ 88891 h 312180"/>
                  <a:gd name="connsiteX21" fmla="*/ 164556 w 174609"/>
                  <a:gd name="connsiteY21" fmla="*/ 302125 h 312180"/>
                  <a:gd name="connsiteX22" fmla="*/ 12699 w 174609"/>
                  <a:gd name="connsiteY22" fmla="*/ 302125 h 312180"/>
                  <a:gd name="connsiteX23" fmla="*/ 12699 w 174609"/>
                  <a:gd name="connsiteY23" fmla="*/ 226462 h 312180"/>
                  <a:gd name="connsiteX24" fmla="*/ 88363 w 174609"/>
                  <a:gd name="connsiteY24" fmla="*/ 150799 h 312180"/>
                  <a:gd name="connsiteX25" fmla="*/ 164027 w 174609"/>
                  <a:gd name="connsiteY25" fmla="*/ 226462 h 312180"/>
                  <a:gd name="connsiteX26" fmla="*/ 164556 w 174609"/>
                  <a:gd name="connsiteY26" fmla="*/ 302125 h 312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4609" h="312180">
                    <a:moveTo>
                      <a:pt x="118522" y="142333"/>
                    </a:moveTo>
                    <a:cubicBezTo>
                      <a:pt x="137571" y="131750"/>
                      <a:pt x="150270" y="112172"/>
                      <a:pt x="150270" y="88891"/>
                    </a:cubicBezTo>
                    <a:lnTo>
                      <a:pt x="150270" y="61376"/>
                    </a:lnTo>
                    <a:cubicBezTo>
                      <a:pt x="150270" y="27513"/>
                      <a:pt x="122756" y="0"/>
                      <a:pt x="88892" y="0"/>
                    </a:cubicBezTo>
                    <a:cubicBezTo>
                      <a:pt x="55028" y="0"/>
                      <a:pt x="27514" y="27513"/>
                      <a:pt x="27514" y="61376"/>
                    </a:cubicBezTo>
                    <a:lnTo>
                      <a:pt x="27514" y="88891"/>
                    </a:lnTo>
                    <a:cubicBezTo>
                      <a:pt x="27514" y="112172"/>
                      <a:pt x="40742" y="131750"/>
                      <a:pt x="59261" y="142333"/>
                    </a:cubicBezTo>
                    <a:cubicBezTo>
                      <a:pt x="24869" y="154501"/>
                      <a:pt x="0" y="187308"/>
                      <a:pt x="0" y="225932"/>
                    </a:cubicBezTo>
                    <a:lnTo>
                      <a:pt x="0" y="301598"/>
                    </a:lnTo>
                    <a:cubicBezTo>
                      <a:pt x="0" y="308475"/>
                      <a:pt x="5820" y="314296"/>
                      <a:pt x="12699" y="314296"/>
                    </a:cubicBezTo>
                    <a:lnTo>
                      <a:pt x="164556" y="314296"/>
                    </a:lnTo>
                    <a:cubicBezTo>
                      <a:pt x="171434" y="314296"/>
                      <a:pt x="177255" y="308475"/>
                      <a:pt x="177255" y="301598"/>
                    </a:cubicBezTo>
                    <a:lnTo>
                      <a:pt x="177255" y="225932"/>
                    </a:lnTo>
                    <a:cubicBezTo>
                      <a:pt x="177784" y="187308"/>
                      <a:pt x="152915" y="154501"/>
                      <a:pt x="118522" y="142333"/>
                    </a:cubicBezTo>
                    <a:close/>
                    <a:moveTo>
                      <a:pt x="40742" y="88891"/>
                    </a:moveTo>
                    <a:lnTo>
                      <a:pt x="40742" y="61376"/>
                    </a:lnTo>
                    <a:cubicBezTo>
                      <a:pt x="40742" y="34920"/>
                      <a:pt x="62436" y="13228"/>
                      <a:pt x="88892" y="13228"/>
                    </a:cubicBezTo>
                    <a:cubicBezTo>
                      <a:pt x="115348" y="13228"/>
                      <a:pt x="137042" y="34920"/>
                      <a:pt x="137042" y="61376"/>
                    </a:cubicBezTo>
                    <a:lnTo>
                      <a:pt x="137042" y="88891"/>
                    </a:lnTo>
                    <a:cubicBezTo>
                      <a:pt x="137042" y="115347"/>
                      <a:pt x="115348" y="137041"/>
                      <a:pt x="88892" y="137041"/>
                    </a:cubicBezTo>
                    <a:cubicBezTo>
                      <a:pt x="62436" y="137041"/>
                      <a:pt x="40742" y="115877"/>
                      <a:pt x="40742" y="88891"/>
                    </a:cubicBezTo>
                    <a:close/>
                    <a:moveTo>
                      <a:pt x="164556" y="302125"/>
                    </a:moveTo>
                    <a:lnTo>
                      <a:pt x="12699" y="302125"/>
                    </a:lnTo>
                    <a:lnTo>
                      <a:pt x="12699" y="226462"/>
                    </a:lnTo>
                    <a:cubicBezTo>
                      <a:pt x="12699" y="184662"/>
                      <a:pt x="46562" y="150799"/>
                      <a:pt x="88363" y="150799"/>
                    </a:cubicBezTo>
                    <a:cubicBezTo>
                      <a:pt x="130163" y="150799"/>
                      <a:pt x="164027" y="184662"/>
                      <a:pt x="164027" y="226462"/>
                    </a:cubicBezTo>
                    <a:lnTo>
                      <a:pt x="164556" y="302125"/>
                    </a:ln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orma libre 518">
                <a:extLst>
                  <a:ext uri="{FF2B5EF4-FFF2-40B4-BE49-F238E27FC236}">
                    <a16:creationId xmlns:a16="http://schemas.microsoft.com/office/drawing/2014/main" id="{EDF9A076-E052-FD44-9182-F140FDCACA24}"/>
                  </a:ext>
                </a:extLst>
              </p:cNvPr>
              <p:cNvSpPr/>
              <p:nvPr/>
            </p:nvSpPr>
            <p:spPr>
              <a:xfrm>
                <a:off x="3954922" y="22360040"/>
                <a:ext cx="132280" cy="121697"/>
              </a:xfrm>
              <a:custGeom>
                <a:avLst/>
                <a:gdLst>
                  <a:gd name="connsiteX0" fmla="*/ 128047 w 132279"/>
                  <a:gd name="connsiteY0" fmla="*/ 0 h 121697"/>
                  <a:gd name="connsiteX1" fmla="*/ 6349 w 132279"/>
                  <a:gd name="connsiteY1" fmla="*/ 0 h 121697"/>
                  <a:gd name="connsiteX2" fmla="*/ 0 w 132279"/>
                  <a:gd name="connsiteY2" fmla="*/ 6350 h 121697"/>
                  <a:gd name="connsiteX3" fmla="*/ 6349 w 132279"/>
                  <a:gd name="connsiteY3" fmla="*/ 12698 h 121697"/>
                  <a:gd name="connsiteX4" fmla="*/ 121697 w 132279"/>
                  <a:gd name="connsiteY4" fmla="*/ 12698 h 121697"/>
                  <a:gd name="connsiteX5" fmla="*/ 121697 w 132279"/>
                  <a:gd name="connsiteY5" fmla="*/ 32806 h 121697"/>
                  <a:gd name="connsiteX6" fmla="*/ 40213 w 132279"/>
                  <a:gd name="connsiteY6" fmla="*/ 66670 h 121697"/>
                  <a:gd name="connsiteX7" fmla="*/ 20106 w 132279"/>
                  <a:gd name="connsiteY7" fmla="*/ 55557 h 121697"/>
                  <a:gd name="connsiteX8" fmla="*/ 11111 w 132279"/>
                  <a:gd name="connsiteY8" fmla="*/ 58203 h 121697"/>
                  <a:gd name="connsiteX9" fmla="*/ 13757 w 132279"/>
                  <a:gd name="connsiteY9" fmla="*/ 67199 h 121697"/>
                  <a:gd name="connsiteX10" fmla="*/ 37038 w 132279"/>
                  <a:gd name="connsiteY10" fmla="*/ 79897 h 121697"/>
                  <a:gd name="connsiteX11" fmla="*/ 40213 w 132279"/>
                  <a:gd name="connsiteY11" fmla="*/ 80957 h 121697"/>
                  <a:gd name="connsiteX12" fmla="*/ 42859 w 132279"/>
                  <a:gd name="connsiteY12" fmla="*/ 80427 h 121697"/>
                  <a:gd name="connsiteX13" fmla="*/ 122226 w 132279"/>
                  <a:gd name="connsiteY13" fmla="*/ 47091 h 121697"/>
                  <a:gd name="connsiteX14" fmla="*/ 122226 w 132279"/>
                  <a:gd name="connsiteY14" fmla="*/ 113761 h 121697"/>
                  <a:gd name="connsiteX15" fmla="*/ 14815 w 132279"/>
                  <a:gd name="connsiteY15" fmla="*/ 113761 h 121697"/>
                  <a:gd name="connsiteX16" fmla="*/ 8466 w 132279"/>
                  <a:gd name="connsiteY16" fmla="*/ 120111 h 121697"/>
                  <a:gd name="connsiteX17" fmla="*/ 14815 w 132279"/>
                  <a:gd name="connsiteY17" fmla="*/ 126459 h 121697"/>
                  <a:gd name="connsiteX18" fmla="*/ 128576 w 132279"/>
                  <a:gd name="connsiteY18" fmla="*/ 126459 h 121697"/>
                  <a:gd name="connsiteX19" fmla="*/ 134925 w 132279"/>
                  <a:gd name="connsiteY19" fmla="*/ 120111 h 121697"/>
                  <a:gd name="connsiteX20" fmla="*/ 134925 w 132279"/>
                  <a:gd name="connsiteY20" fmla="*/ 6350 h 121697"/>
                  <a:gd name="connsiteX21" fmla="*/ 128047 w 132279"/>
                  <a:gd name="connsiteY21" fmla="*/ 0 h 121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2279" h="121697">
                    <a:moveTo>
                      <a:pt x="128047" y="0"/>
                    </a:moveTo>
                    <a:lnTo>
                      <a:pt x="6349" y="0"/>
                    </a:lnTo>
                    <a:cubicBezTo>
                      <a:pt x="2646" y="0"/>
                      <a:pt x="0" y="2646"/>
                      <a:pt x="0" y="6350"/>
                    </a:cubicBezTo>
                    <a:cubicBezTo>
                      <a:pt x="0" y="10053"/>
                      <a:pt x="2646" y="12698"/>
                      <a:pt x="6349" y="12698"/>
                    </a:cubicBezTo>
                    <a:lnTo>
                      <a:pt x="121697" y="12698"/>
                    </a:lnTo>
                    <a:lnTo>
                      <a:pt x="121697" y="32806"/>
                    </a:lnTo>
                    <a:lnTo>
                      <a:pt x="40213" y="66670"/>
                    </a:lnTo>
                    <a:lnTo>
                      <a:pt x="20106" y="55557"/>
                    </a:lnTo>
                    <a:cubicBezTo>
                      <a:pt x="16932" y="53971"/>
                      <a:pt x="13228" y="55028"/>
                      <a:pt x="11111" y="58203"/>
                    </a:cubicBezTo>
                    <a:cubicBezTo>
                      <a:pt x="9524" y="61378"/>
                      <a:pt x="10582" y="65083"/>
                      <a:pt x="13757" y="67199"/>
                    </a:cubicBezTo>
                    <a:lnTo>
                      <a:pt x="37038" y="79897"/>
                    </a:lnTo>
                    <a:cubicBezTo>
                      <a:pt x="38096" y="80427"/>
                      <a:pt x="39155" y="80957"/>
                      <a:pt x="40213" y="80957"/>
                    </a:cubicBezTo>
                    <a:cubicBezTo>
                      <a:pt x="41271" y="80957"/>
                      <a:pt x="41800" y="80957"/>
                      <a:pt x="42859" y="80427"/>
                    </a:cubicBezTo>
                    <a:lnTo>
                      <a:pt x="122226" y="47091"/>
                    </a:lnTo>
                    <a:lnTo>
                      <a:pt x="122226" y="113761"/>
                    </a:lnTo>
                    <a:lnTo>
                      <a:pt x="14815" y="113761"/>
                    </a:lnTo>
                    <a:cubicBezTo>
                      <a:pt x="11111" y="113761"/>
                      <a:pt x="8466" y="116406"/>
                      <a:pt x="8466" y="120111"/>
                    </a:cubicBezTo>
                    <a:cubicBezTo>
                      <a:pt x="8466" y="123813"/>
                      <a:pt x="11111" y="126459"/>
                      <a:pt x="14815" y="126459"/>
                    </a:cubicBezTo>
                    <a:lnTo>
                      <a:pt x="128576" y="126459"/>
                    </a:lnTo>
                    <a:cubicBezTo>
                      <a:pt x="132280" y="126459"/>
                      <a:pt x="134925" y="123813"/>
                      <a:pt x="134925" y="120111"/>
                    </a:cubicBezTo>
                    <a:lnTo>
                      <a:pt x="134925" y="6350"/>
                    </a:lnTo>
                    <a:cubicBezTo>
                      <a:pt x="134396" y="2646"/>
                      <a:pt x="131750" y="0"/>
                      <a:pt x="128047" y="0"/>
                    </a:cubicBez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orma libre 519">
                <a:extLst>
                  <a:ext uri="{FF2B5EF4-FFF2-40B4-BE49-F238E27FC236}">
                    <a16:creationId xmlns:a16="http://schemas.microsoft.com/office/drawing/2014/main" id="{400C396E-1857-6645-AE10-C233F3C96F69}"/>
                  </a:ext>
                </a:extLst>
              </p:cNvPr>
              <p:cNvSpPr/>
              <p:nvPr/>
            </p:nvSpPr>
            <p:spPr>
              <a:xfrm>
                <a:off x="3946985" y="22335700"/>
                <a:ext cx="89950" cy="21165"/>
              </a:xfrm>
              <a:custGeom>
                <a:avLst/>
                <a:gdLst>
                  <a:gd name="connsiteX0" fmla="*/ 82013 w 89950"/>
                  <a:gd name="connsiteY0" fmla="*/ 16403 h 21164"/>
                  <a:gd name="connsiteX1" fmla="*/ 88363 w 89950"/>
                  <a:gd name="connsiteY1" fmla="*/ 22754 h 21164"/>
                  <a:gd name="connsiteX2" fmla="*/ 88363 w 89950"/>
                  <a:gd name="connsiteY2" fmla="*/ 22754 h 21164"/>
                  <a:gd name="connsiteX3" fmla="*/ 94712 w 89950"/>
                  <a:gd name="connsiteY3" fmla="*/ 16403 h 21164"/>
                  <a:gd name="connsiteX4" fmla="*/ 94712 w 89950"/>
                  <a:gd name="connsiteY4" fmla="*/ 6880 h 21164"/>
                  <a:gd name="connsiteX5" fmla="*/ 92596 w 89950"/>
                  <a:gd name="connsiteY5" fmla="*/ 2119 h 21164"/>
                  <a:gd name="connsiteX6" fmla="*/ 87834 w 89950"/>
                  <a:gd name="connsiteY6" fmla="*/ 0 h 21164"/>
                  <a:gd name="connsiteX7" fmla="*/ 6349 w 89950"/>
                  <a:gd name="connsiteY7" fmla="*/ 0 h 21164"/>
                  <a:gd name="connsiteX8" fmla="*/ 0 w 89950"/>
                  <a:gd name="connsiteY8" fmla="*/ 6350 h 21164"/>
                  <a:gd name="connsiteX9" fmla="*/ 6349 w 89950"/>
                  <a:gd name="connsiteY9" fmla="*/ 12701 h 21164"/>
                  <a:gd name="connsiteX10" fmla="*/ 81484 w 89950"/>
                  <a:gd name="connsiteY10" fmla="*/ 12701 h 21164"/>
                  <a:gd name="connsiteX11" fmla="*/ 82013 w 89950"/>
                  <a:gd name="connsiteY11" fmla="*/ 16403 h 21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950" h="21164">
                    <a:moveTo>
                      <a:pt x="82013" y="16403"/>
                    </a:moveTo>
                    <a:cubicBezTo>
                      <a:pt x="82013" y="20108"/>
                      <a:pt x="84659" y="22754"/>
                      <a:pt x="88363" y="22754"/>
                    </a:cubicBezTo>
                    <a:cubicBezTo>
                      <a:pt x="88363" y="22754"/>
                      <a:pt x="88363" y="22754"/>
                      <a:pt x="88363" y="22754"/>
                    </a:cubicBezTo>
                    <a:cubicBezTo>
                      <a:pt x="92067" y="22754"/>
                      <a:pt x="94712" y="20108"/>
                      <a:pt x="94712" y="16403"/>
                    </a:cubicBezTo>
                    <a:lnTo>
                      <a:pt x="94712" y="6880"/>
                    </a:lnTo>
                    <a:cubicBezTo>
                      <a:pt x="94712" y="5291"/>
                      <a:pt x="94183" y="3705"/>
                      <a:pt x="92596" y="2119"/>
                    </a:cubicBezTo>
                    <a:cubicBezTo>
                      <a:pt x="91538" y="1059"/>
                      <a:pt x="89950" y="0"/>
                      <a:pt x="87834" y="0"/>
                    </a:cubicBezTo>
                    <a:lnTo>
                      <a:pt x="6349" y="0"/>
                    </a:lnTo>
                    <a:cubicBezTo>
                      <a:pt x="2646" y="0"/>
                      <a:pt x="0" y="2646"/>
                      <a:pt x="0" y="6350"/>
                    </a:cubicBezTo>
                    <a:cubicBezTo>
                      <a:pt x="0" y="10055"/>
                      <a:pt x="2646" y="12701"/>
                      <a:pt x="6349" y="12701"/>
                    </a:cubicBezTo>
                    <a:lnTo>
                      <a:pt x="81484" y="12701"/>
                    </a:lnTo>
                    <a:lnTo>
                      <a:pt x="82013" y="16403"/>
                    </a:ln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E567539-78E3-4C48-9972-132A133D214F}"/>
                </a:ext>
              </a:extLst>
            </p:cNvPr>
            <p:cNvCxnSpPr>
              <a:cxnSpLocks/>
            </p:cNvCxnSpPr>
            <p:nvPr/>
          </p:nvCxnSpPr>
          <p:spPr>
            <a:xfrm>
              <a:off x="7434257" y="1654878"/>
              <a:ext cx="0" cy="228600"/>
            </a:xfrm>
            <a:prstGeom prst="line">
              <a:avLst/>
            </a:prstGeom>
            <a:grpFill/>
            <a:ln w="38100" cap="flat" cmpd="sng" algn="ctr">
              <a:solidFill>
                <a:schemeClr val="accent5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37" name="Forma libre 90">
            <a:extLst>
              <a:ext uri="{FF2B5EF4-FFF2-40B4-BE49-F238E27FC236}">
                <a16:creationId xmlns:a16="http://schemas.microsoft.com/office/drawing/2014/main" id="{DBF9AFE4-AA7D-164C-A759-9723A07464F3}"/>
              </a:ext>
            </a:extLst>
          </p:cNvPr>
          <p:cNvSpPr/>
          <p:nvPr/>
        </p:nvSpPr>
        <p:spPr>
          <a:xfrm>
            <a:off x="5684038" y="3645553"/>
            <a:ext cx="828713" cy="828382"/>
          </a:xfrm>
          <a:custGeom>
            <a:avLst/>
            <a:gdLst>
              <a:gd name="connsiteX0" fmla="*/ 301625 w 306916"/>
              <a:gd name="connsiteY0" fmla="*/ 147579 h 306794"/>
              <a:gd name="connsiteX1" fmla="*/ 285750 w 306916"/>
              <a:gd name="connsiteY1" fmla="*/ 147579 h 306794"/>
              <a:gd name="connsiteX2" fmla="*/ 285750 w 306916"/>
              <a:gd name="connsiteY2" fmla="*/ 124305 h 306794"/>
              <a:gd name="connsiteX3" fmla="*/ 279400 w 306916"/>
              <a:gd name="connsiteY3" fmla="*/ 117958 h 306794"/>
              <a:gd name="connsiteX4" fmla="*/ 233891 w 306916"/>
              <a:gd name="connsiteY4" fmla="*/ 117958 h 306794"/>
              <a:gd name="connsiteX5" fmla="*/ 233891 w 306916"/>
              <a:gd name="connsiteY5" fmla="*/ 50780 h 306794"/>
              <a:gd name="connsiteX6" fmla="*/ 227542 w 306916"/>
              <a:gd name="connsiteY6" fmla="*/ 44432 h 306794"/>
              <a:gd name="connsiteX7" fmla="*/ 211667 w 306916"/>
              <a:gd name="connsiteY7" fmla="*/ 44432 h 306794"/>
              <a:gd name="connsiteX8" fmla="*/ 211667 w 306916"/>
              <a:gd name="connsiteY8" fmla="*/ 6347 h 306794"/>
              <a:gd name="connsiteX9" fmla="*/ 205316 w 306916"/>
              <a:gd name="connsiteY9" fmla="*/ 0 h 306794"/>
              <a:gd name="connsiteX10" fmla="*/ 6350 w 306916"/>
              <a:gd name="connsiteY10" fmla="*/ 0 h 306794"/>
              <a:gd name="connsiteX11" fmla="*/ 2116 w 306916"/>
              <a:gd name="connsiteY11" fmla="*/ 2116 h 306794"/>
              <a:gd name="connsiteX12" fmla="*/ 0 w 306916"/>
              <a:gd name="connsiteY12" fmla="*/ 6347 h 306794"/>
              <a:gd name="connsiteX13" fmla="*/ 0 w 306916"/>
              <a:gd name="connsiteY13" fmla="*/ 249667 h 306794"/>
              <a:gd name="connsiteX14" fmla="*/ 0 w 306916"/>
              <a:gd name="connsiteY14" fmla="*/ 253899 h 306794"/>
              <a:gd name="connsiteX15" fmla="*/ 0 w 306916"/>
              <a:gd name="connsiteY15" fmla="*/ 255486 h 306794"/>
              <a:gd name="connsiteX16" fmla="*/ 529 w 306916"/>
              <a:gd name="connsiteY16" fmla="*/ 257073 h 306794"/>
              <a:gd name="connsiteX17" fmla="*/ 53975 w 306916"/>
              <a:gd name="connsiteY17" fmla="*/ 307324 h 306794"/>
              <a:gd name="connsiteX18" fmla="*/ 253471 w 306916"/>
              <a:gd name="connsiteY18" fmla="*/ 307324 h 306794"/>
              <a:gd name="connsiteX19" fmla="*/ 253471 w 306916"/>
              <a:gd name="connsiteY19" fmla="*/ 307324 h 306794"/>
              <a:gd name="connsiteX20" fmla="*/ 253471 w 306916"/>
              <a:gd name="connsiteY20" fmla="*/ 307324 h 306794"/>
              <a:gd name="connsiteX21" fmla="*/ 257175 w 306916"/>
              <a:gd name="connsiteY21" fmla="*/ 307324 h 306794"/>
              <a:gd name="connsiteX22" fmla="*/ 259821 w 306916"/>
              <a:gd name="connsiteY22" fmla="*/ 306795 h 306794"/>
              <a:gd name="connsiteX23" fmla="*/ 307975 w 306916"/>
              <a:gd name="connsiteY23" fmla="*/ 253370 h 306794"/>
              <a:gd name="connsiteX24" fmla="*/ 307975 w 306916"/>
              <a:gd name="connsiteY24" fmla="*/ 153926 h 306794"/>
              <a:gd name="connsiteX25" fmla="*/ 301625 w 306916"/>
              <a:gd name="connsiteY25" fmla="*/ 147579 h 306794"/>
              <a:gd name="connsiteX26" fmla="*/ 273050 w 306916"/>
              <a:gd name="connsiteY26" fmla="*/ 130652 h 306794"/>
              <a:gd name="connsiteX27" fmla="*/ 273050 w 306916"/>
              <a:gd name="connsiteY27" fmla="*/ 153926 h 306794"/>
              <a:gd name="connsiteX28" fmla="*/ 273050 w 306916"/>
              <a:gd name="connsiteY28" fmla="*/ 253370 h 306794"/>
              <a:gd name="connsiteX29" fmla="*/ 253471 w 306916"/>
              <a:gd name="connsiteY29" fmla="*/ 272942 h 306794"/>
              <a:gd name="connsiteX30" fmla="*/ 233891 w 306916"/>
              <a:gd name="connsiteY30" fmla="*/ 253370 h 306794"/>
              <a:gd name="connsiteX31" fmla="*/ 233891 w 306916"/>
              <a:gd name="connsiteY31" fmla="*/ 130652 h 306794"/>
              <a:gd name="connsiteX32" fmla="*/ 273050 w 306916"/>
              <a:gd name="connsiteY32" fmla="*/ 130652 h 306794"/>
              <a:gd name="connsiteX33" fmla="*/ 53975 w 306916"/>
              <a:gd name="connsiteY33" fmla="*/ 294629 h 306794"/>
              <a:gd name="connsiteX34" fmla="*/ 12700 w 306916"/>
              <a:gd name="connsiteY34" fmla="*/ 253370 h 306794"/>
              <a:gd name="connsiteX35" fmla="*/ 12700 w 306916"/>
              <a:gd name="connsiteY35" fmla="*/ 249139 h 306794"/>
              <a:gd name="connsiteX36" fmla="*/ 12700 w 306916"/>
              <a:gd name="connsiteY36" fmla="*/ 12166 h 306794"/>
              <a:gd name="connsiteX37" fmla="*/ 198967 w 306916"/>
              <a:gd name="connsiteY37" fmla="*/ 12166 h 306794"/>
              <a:gd name="connsiteX38" fmla="*/ 198967 w 306916"/>
              <a:gd name="connsiteY38" fmla="*/ 50251 h 306794"/>
              <a:gd name="connsiteX39" fmla="*/ 198967 w 306916"/>
              <a:gd name="connsiteY39" fmla="*/ 252842 h 306794"/>
              <a:gd name="connsiteX40" fmla="*/ 198967 w 306916"/>
              <a:gd name="connsiteY40" fmla="*/ 254957 h 306794"/>
              <a:gd name="connsiteX41" fmla="*/ 199496 w 306916"/>
              <a:gd name="connsiteY41" fmla="*/ 257073 h 306794"/>
              <a:gd name="connsiteX42" fmla="*/ 219075 w 306916"/>
              <a:gd name="connsiteY42" fmla="*/ 294100 h 306794"/>
              <a:gd name="connsiteX43" fmla="*/ 53975 w 306916"/>
              <a:gd name="connsiteY43" fmla="*/ 294629 h 306794"/>
              <a:gd name="connsiteX44" fmla="*/ 295275 w 306916"/>
              <a:gd name="connsiteY44" fmla="*/ 253370 h 306794"/>
              <a:gd name="connsiteX45" fmla="*/ 254000 w 306916"/>
              <a:gd name="connsiteY45" fmla="*/ 295158 h 306794"/>
              <a:gd name="connsiteX46" fmla="*/ 254000 w 306916"/>
              <a:gd name="connsiteY46" fmla="*/ 295158 h 306794"/>
              <a:gd name="connsiteX47" fmla="*/ 212725 w 306916"/>
              <a:gd name="connsiteY47" fmla="*/ 253370 h 306794"/>
              <a:gd name="connsiteX48" fmla="*/ 212725 w 306916"/>
              <a:gd name="connsiteY48" fmla="*/ 57128 h 306794"/>
              <a:gd name="connsiteX49" fmla="*/ 222250 w 306916"/>
              <a:gd name="connsiteY49" fmla="*/ 57128 h 306794"/>
              <a:gd name="connsiteX50" fmla="*/ 222250 w 306916"/>
              <a:gd name="connsiteY50" fmla="*/ 124305 h 306794"/>
              <a:gd name="connsiteX51" fmla="*/ 222250 w 306916"/>
              <a:gd name="connsiteY51" fmla="*/ 253370 h 306794"/>
              <a:gd name="connsiteX52" fmla="*/ 254529 w 306916"/>
              <a:gd name="connsiteY52" fmla="*/ 285637 h 306794"/>
              <a:gd name="connsiteX53" fmla="*/ 286808 w 306916"/>
              <a:gd name="connsiteY53" fmla="*/ 253370 h 306794"/>
              <a:gd name="connsiteX54" fmla="*/ 286808 w 306916"/>
              <a:gd name="connsiteY54" fmla="*/ 160274 h 306794"/>
              <a:gd name="connsiteX55" fmla="*/ 296333 w 306916"/>
              <a:gd name="connsiteY55" fmla="*/ 160274 h 306794"/>
              <a:gd name="connsiteX56" fmla="*/ 296333 w 306916"/>
              <a:gd name="connsiteY56" fmla="*/ 253370 h 306794"/>
              <a:gd name="connsiteX57" fmla="*/ 176212 w 306916"/>
              <a:gd name="connsiteY57" fmla="*/ 29621 h 306794"/>
              <a:gd name="connsiteX58" fmla="*/ 35983 w 306916"/>
              <a:gd name="connsiteY58" fmla="*/ 29621 h 306794"/>
              <a:gd name="connsiteX59" fmla="*/ 29633 w 306916"/>
              <a:gd name="connsiteY59" fmla="*/ 35969 h 306794"/>
              <a:gd name="connsiteX60" fmla="*/ 29633 w 306916"/>
              <a:gd name="connsiteY60" fmla="*/ 95212 h 306794"/>
              <a:gd name="connsiteX61" fmla="*/ 35983 w 306916"/>
              <a:gd name="connsiteY61" fmla="*/ 101559 h 306794"/>
              <a:gd name="connsiteX62" fmla="*/ 176212 w 306916"/>
              <a:gd name="connsiteY62" fmla="*/ 101559 h 306794"/>
              <a:gd name="connsiteX63" fmla="*/ 182563 w 306916"/>
              <a:gd name="connsiteY63" fmla="*/ 95212 h 306794"/>
              <a:gd name="connsiteX64" fmla="*/ 182563 w 306916"/>
              <a:gd name="connsiteY64" fmla="*/ 35969 h 306794"/>
              <a:gd name="connsiteX65" fmla="*/ 176212 w 306916"/>
              <a:gd name="connsiteY65" fmla="*/ 29621 h 306794"/>
              <a:gd name="connsiteX66" fmla="*/ 169862 w 306916"/>
              <a:gd name="connsiteY66" fmla="*/ 88336 h 306794"/>
              <a:gd name="connsiteX67" fmla="*/ 42333 w 306916"/>
              <a:gd name="connsiteY67" fmla="*/ 88336 h 306794"/>
              <a:gd name="connsiteX68" fmla="*/ 42333 w 306916"/>
              <a:gd name="connsiteY68" fmla="*/ 41788 h 306794"/>
              <a:gd name="connsiteX69" fmla="*/ 169862 w 306916"/>
              <a:gd name="connsiteY69" fmla="*/ 41788 h 306794"/>
              <a:gd name="connsiteX70" fmla="*/ 169862 w 306916"/>
              <a:gd name="connsiteY70" fmla="*/ 88336 h 306794"/>
              <a:gd name="connsiteX71" fmla="*/ 167746 w 306916"/>
              <a:gd name="connsiteY71" fmla="*/ 131710 h 306794"/>
              <a:gd name="connsiteX72" fmla="*/ 161396 w 306916"/>
              <a:gd name="connsiteY72" fmla="*/ 138058 h 306794"/>
              <a:gd name="connsiteX73" fmla="*/ 50800 w 306916"/>
              <a:gd name="connsiteY73" fmla="*/ 138058 h 306794"/>
              <a:gd name="connsiteX74" fmla="*/ 44450 w 306916"/>
              <a:gd name="connsiteY74" fmla="*/ 131710 h 306794"/>
              <a:gd name="connsiteX75" fmla="*/ 50800 w 306916"/>
              <a:gd name="connsiteY75" fmla="*/ 125362 h 306794"/>
              <a:gd name="connsiteX76" fmla="*/ 161396 w 306916"/>
              <a:gd name="connsiteY76" fmla="*/ 125362 h 306794"/>
              <a:gd name="connsiteX77" fmla="*/ 167746 w 306916"/>
              <a:gd name="connsiteY77" fmla="*/ 131710 h 306794"/>
              <a:gd name="connsiteX78" fmla="*/ 167746 w 306916"/>
              <a:gd name="connsiteY78" fmla="*/ 176143 h 306794"/>
              <a:gd name="connsiteX79" fmla="*/ 161396 w 306916"/>
              <a:gd name="connsiteY79" fmla="*/ 182490 h 306794"/>
              <a:gd name="connsiteX80" fmla="*/ 50800 w 306916"/>
              <a:gd name="connsiteY80" fmla="*/ 182490 h 306794"/>
              <a:gd name="connsiteX81" fmla="*/ 44450 w 306916"/>
              <a:gd name="connsiteY81" fmla="*/ 176143 h 306794"/>
              <a:gd name="connsiteX82" fmla="*/ 50800 w 306916"/>
              <a:gd name="connsiteY82" fmla="*/ 169795 h 306794"/>
              <a:gd name="connsiteX83" fmla="*/ 161396 w 306916"/>
              <a:gd name="connsiteY83" fmla="*/ 169795 h 306794"/>
              <a:gd name="connsiteX84" fmla="*/ 167746 w 306916"/>
              <a:gd name="connsiteY84" fmla="*/ 176143 h 306794"/>
              <a:gd name="connsiteX85" fmla="*/ 167746 w 306916"/>
              <a:gd name="connsiteY85" fmla="*/ 220046 h 306794"/>
              <a:gd name="connsiteX86" fmla="*/ 161396 w 306916"/>
              <a:gd name="connsiteY86" fmla="*/ 226394 h 306794"/>
              <a:gd name="connsiteX87" fmla="*/ 50800 w 306916"/>
              <a:gd name="connsiteY87" fmla="*/ 226394 h 306794"/>
              <a:gd name="connsiteX88" fmla="*/ 44450 w 306916"/>
              <a:gd name="connsiteY88" fmla="*/ 220046 h 306794"/>
              <a:gd name="connsiteX89" fmla="*/ 50800 w 306916"/>
              <a:gd name="connsiteY89" fmla="*/ 213699 h 306794"/>
              <a:gd name="connsiteX90" fmla="*/ 161396 w 306916"/>
              <a:gd name="connsiteY90" fmla="*/ 213699 h 306794"/>
              <a:gd name="connsiteX91" fmla="*/ 167746 w 306916"/>
              <a:gd name="connsiteY91" fmla="*/ 220046 h 306794"/>
              <a:gd name="connsiteX92" fmla="*/ 167746 w 306916"/>
              <a:gd name="connsiteY92" fmla="*/ 264478 h 306794"/>
              <a:gd name="connsiteX93" fmla="*/ 161396 w 306916"/>
              <a:gd name="connsiteY93" fmla="*/ 270826 h 306794"/>
              <a:gd name="connsiteX94" fmla="*/ 50800 w 306916"/>
              <a:gd name="connsiteY94" fmla="*/ 270826 h 306794"/>
              <a:gd name="connsiteX95" fmla="*/ 44450 w 306916"/>
              <a:gd name="connsiteY95" fmla="*/ 264478 h 306794"/>
              <a:gd name="connsiteX96" fmla="*/ 50800 w 306916"/>
              <a:gd name="connsiteY96" fmla="*/ 258131 h 306794"/>
              <a:gd name="connsiteX97" fmla="*/ 161396 w 306916"/>
              <a:gd name="connsiteY97" fmla="*/ 258131 h 306794"/>
              <a:gd name="connsiteX98" fmla="*/ 167746 w 306916"/>
              <a:gd name="connsiteY98" fmla="*/ 264478 h 30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306916" h="306794">
                <a:moveTo>
                  <a:pt x="301625" y="147579"/>
                </a:moveTo>
                <a:lnTo>
                  <a:pt x="285750" y="147579"/>
                </a:lnTo>
                <a:lnTo>
                  <a:pt x="285750" y="124305"/>
                </a:lnTo>
                <a:cubicBezTo>
                  <a:pt x="285750" y="120602"/>
                  <a:pt x="283104" y="117958"/>
                  <a:pt x="279400" y="117958"/>
                </a:cubicBezTo>
                <a:lnTo>
                  <a:pt x="233891" y="117958"/>
                </a:lnTo>
                <a:lnTo>
                  <a:pt x="233891" y="50780"/>
                </a:lnTo>
                <a:cubicBezTo>
                  <a:pt x="233891" y="47077"/>
                  <a:pt x="231246" y="44432"/>
                  <a:pt x="227542" y="44432"/>
                </a:cubicBezTo>
                <a:lnTo>
                  <a:pt x="211667" y="44432"/>
                </a:lnTo>
                <a:lnTo>
                  <a:pt x="211667" y="6347"/>
                </a:lnTo>
                <a:cubicBezTo>
                  <a:pt x="211667" y="2645"/>
                  <a:pt x="209021" y="0"/>
                  <a:pt x="205316" y="0"/>
                </a:cubicBezTo>
                <a:lnTo>
                  <a:pt x="6350" y="0"/>
                </a:lnTo>
                <a:cubicBezTo>
                  <a:pt x="4762" y="0"/>
                  <a:pt x="3175" y="529"/>
                  <a:pt x="2116" y="2116"/>
                </a:cubicBezTo>
                <a:cubicBezTo>
                  <a:pt x="1058" y="3174"/>
                  <a:pt x="0" y="4761"/>
                  <a:pt x="0" y="6347"/>
                </a:cubicBezTo>
                <a:lnTo>
                  <a:pt x="0" y="249667"/>
                </a:lnTo>
                <a:lnTo>
                  <a:pt x="0" y="253899"/>
                </a:lnTo>
                <a:lnTo>
                  <a:pt x="0" y="255486"/>
                </a:lnTo>
                <a:cubicBezTo>
                  <a:pt x="0" y="256015"/>
                  <a:pt x="0" y="256544"/>
                  <a:pt x="529" y="257073"/>
                </a:cubicBezTo>
                <a:cubicBezTo>
                  <a:pt x="2646" y="285108"/>
                  <a:pt x="25400" y="307324"/>
                  <a:pt x="53975" y="307324"/>
                </a:cubicBezTo>
                <a:lnTo>
                  <a:pt x="253471" y="307324"/>
                </a:lnTo>
                <a:cubicBezTo>
                  <a:pt x="253471" y="307324"/>
                  <a:pt x="253471" y="307324"/>
                  <a:pt x="253471" y="307324"/>
                </a:cubicBezTo>
                <a:cubicBezTo>
                  <a:pt x="253471" y="307324"/>
                  <a:pt x="253471" y="307324"/>
                  <a:pt x="253471" y="307324"/>
                </a:cubicBezTo>
                <a:lnTo>
                  <a:pt x="257175" y="307324"/>
                </a:lnTo>
                <a:cubicBezTo>
                  <a:pt x="258233" y="307324"/>
                  <a:pt x="258763" y="307324"/>
                  <a:pt x="259821" y="306795"/>
                </a:cubicBezTo>
                <a:cubicBezTo>
                  <a:pt x="286808" y="303621"/>
                  <a:pt x="307975" y="280876"/>
                  <a:pt x="307975" y="253370"/>
                </a:cubicBezTo>
                <a:lnTo>
                  <a:pt x="307975" y="153926"/>
                </a:lnTo>
                <a:cubicBezTo>
                  <a:pt x="307975" y="150224"/>
                  <a:pt x="305329" y="147579"/>
                  <a:pt x="301625" y="147579"/>
                </a:cubicBezTo>
                <a:close/>
                <a:moveTo>
                  <a:pt x="273050" y="130652"/>
                </a:moveTo>
                <a:lnTo>
                  <a:pt x="273050" y="153926"/>
                </a:lnTo>
                <a:lnTo>
                  <a:pt x="273050" y="253370"/>
                </a:lnTo>
                <a:cubicBezTo>
                  <a:pt x="273050" y="263950"/>
                  <a:pt x="264054" y="272942"/>
                  <a:pt x="253471" y="272942"/>
                </a:cubicBezTo>
                <a:cubicBezTo>
                  <a:pt x="242888" y="272942"/>
                  <a:pt x="233891" y="263950"/>
                  <a:pt x="233891" y="253370"/>
                </a:cubicBezTo>
                <a:lnTo>
                  <a:pt x="233891" y="130652"/>
                </a:lnTo>
                <a:lnTo>
                  <a:pt x="273050" y="130652"/>
                </a:lnTo>
                <a:close/>
                <a:moveTo>
                  <a:pt x="53975" y="294629"/>
                </a:moveTo>
                <a:cubicBezTo>
                  <a:pt x="31221" y="294629"/>
                  <a:pt x="12700" y="276115"/>
                  <a:pt x="12700" y="253370"/>
                </a:cubicBezTo>
                <a:lnTo>
                  <a:pt x="12700" y="249139"/>
                </a:lnTo>
                <a:lnTo>
                  <a:pt x="12700" y="12166"/>
                </a:lnTo>
                <a:lnTo>
                  <a:pt x="198967" y="12166"/>
                </a:lnTo>
                <a:lnTo>
                  <a:pt x="198967" y="50251"/>
                </a:lnTo>
                <a:lnTo>
                  <a:pt x="198967" y="252842"/>
                </a:lnTo>
                <a:lnTo>
                  <a:pt x="198967" y="254957"/>
                </a:lnTo>
                <a:cubicBezTo>
                  <a:pt x="198967" y="256015"/>
                  <a:pt x="198967" y="256544"/>
                  <a:pt x="199496" y="257073"/>
                </a:cubicBezTo>
                <a:cubicBezTo>
                  <a:pt x="200554" y="271884"/>
                  <a:pt x="207962" y="285108"/>
                  <a:pt x="219075" y="294100"/>
                </a:cubicBezTo>
                <a:lnTo>
                  <a:pt x="53975" y="294629"/>
                </a:lnTo>
                <a:close/>
                <a:moveTo>
                  <a:pt x="295275" y="253370"/>
                </a:moveTo>
                <a:cubicBezTo>
                  <a:pt x="295275" y="276115"/>
                  <a:pt x="276754" y="294629"/>
                  <a:pt x="254000" y="295158"/>
                </a:cubicBezTo>
                <a:lnTo>
                  <a:pt x="254000" y="295158"/>
                </a:lnTo>
                <a:cubicBezTo>
                  <a:pt x="231246" y="295158"/>
                  <a:pt x="212725" y="276645"/>
                  <a:pt x="212725" y="253370"/>
                </a:cubicBezTo>
                <a:lnTo>
                  <a:pt x="212725" y="57128"/>
                </a:lnTo>
                <a:lnTo>
                  <a:pt x="222250" y="57128"/>
                </a:lnTo>
                <a:lnTo>
                  <a:pt x="222250" y="124305"/>
                </a:lnTo>
                <a:lnTo>
                  <a:pt x="222250" y="253370"/>
                </a:lnTo>
                <a:cubicBezTo>
                  <a:pt x="222250" y="270826"/>
                  <a:pt x="236537" y="285637"/>
                  <a:pt x="254529" y="285637"/>
                </a:cubicBezTo>
                <a:cubicBezTo>
                  <a:pt x="272521" y="285637"/>
                  <a:pt x="286808" y="271355"/>
                  <a:pt x="286808" y="253370"/>
                </a:cubicBezTo>
                <a:lnTo>
                  <a:pt x="286808" y="160274"/>
                </a:lnTo>
                <a:lnTo>
                  <a:pt x="296333" y="160274"/>
                </a:lnTo>
                <a:lnTo>
                  <a:pt x="296333" y="253370"/>
                </a:lnTo>
                <a:close/>
                <a:moveTo>
                  <a:pt x="176212" y="29621"/>
                </a:moveTo>
                <a:lnTo>
                  <a:pt x="35983" y="29621"/>
                </a:lnTo>
                <a:cubicBezTo>
                  <a:pt x="32279" y="29621"/>
                  <a:pt x="29633" y="32266"/>
                  <a:pt x="29633" y="35969"/>
                </a:cubicBezTo>
                <a:lnTo>
                  <a:pt x="29633" y="95212"/>
                </a:lnTo>
                <a:cubicBezTo>
                  <a:pt x="29633" y="98915"/>
                  <a:pt x="32279" y="101559"/>
                  <a:pt x="35983" y="101559"/>
                </a:cubicBezTo>
                <a:lnTo>
                  <a:pt x="176212" y="101559"/>
                </a:lnTo>
                <a:cubicBezTo>
                  <a:pt x="179917" y="101559"/>
                  <a:pt x="182563" y="98915"/>
                  <a:pt x="182563" y="95212"/>
                </a:cubicBezTo>
                <a:lnTo>
                  <a:pt x="182563" y="35969"/>
                </a:lnTo>
                <a:cubicBezTo>
                  <a:pt x="182563" y="32266"/>
                  <a:pt x="179917" y="29621"/>
                  <a:pt x="176212" y="29621"/>
                </a:cubicBezTo>
                <a:close/>
                <a:moveTo>
                  <a:pt x="169862" y="88336"/>
                </a:moveTo>
                <a:lnTo>
                  <a:pt x="42333" y="88336"/>
                </a:lnTo>
                <a:lnTo>
                  <a:pt x="42333" y="41788"/>
                </a:lnTo>
                <a:lnTo>
                  <a:pt x="169862" y="41788"/>
                </a:lnTo>
                <a:lnTo>
                  <a:pt x="169862" y="88336"/>
                </a:lnTo>
                <a:close/>
                <a:moveTo>
                  <a:pt x="167746" y="131710"/>
                </a:moveTo>
                <a:cubicBezTo>
                  <a:pt x="167746" y="135413"/>
                  <a:pt x="165100" y="138058"/>
                  <a:pt x="161396" y="138058"/>
                </a:cubicBezTo>
                <a:lnTo>
                  <a:pt x="50800" y="138058"/>
                </a:lnTo>
                <a:cubicBezTo>
                  <a:pt x="47096" y="138058"/>
                  <a:pt x="44450" y="135413"/>
                  <a:pt x="44450" y="131710"/>
                </a:cubicBezTo>
                <a:cubicBezTo>
                  <a:pt x="44450" y="128007"/>
                  <a:pt x="47096" y="125362"/>
                  <a:pt x="50800" y="125362"/>
                </a:cubicBezTo>
                <a:lnTo>
                  <a:pt x="161396" y="125362"/>
                </a:lnTo>
                <a:cubicBezTo>
                  <a:pt x="165100" y="125362"/>
                  <a:pt x="167746" y="128007"/>
                  <a:pt x="167746" y="131710"/>
                </a:cubicBezTo>
                <a:close/>
                <a:moveTo>
                  <a:pt x="167746" y="176143"/>
                </a:moveTo>
                <a:cubicBezTo>
                  <a:pt x="167746" y="179845"/>
                  <a:pt x="165100" y="182490"/>
                  <a:pt x="161396" y="182490"/>
                </a:cubicBezTo>
                <a:lnTo>
                  <a:pt x="50800" y="182490"/>
                </a:lnTo>
                <a:cubicBezTo>
                  <a:pt x="47096" y="182490"/>
                  <a:pt x="44450" y="179845"/>
                  <a:pt x="44450" y="176143"/>
                </a:cubicBezTo>
                <a:cubicBezTo>
                  <a:pt x="44450" y="172440"/>
                  <a:pt x="47096" y="169795"/>
                  <a:pt x="50800" y="169795"/>
                </a:cubicBezTo>
                <a:lnTo>
                  <a:pt x="161396" y="169795"/>
                </a:lnTo>
                <a:cubicBezTo>
                  <a:pt x="165100" y="169795"/>
                  <a:pt x="167746" y="172440"/>
                  <a:pt x="167746" y="176143"/>
                </a:cubicBezTo>
                <a:close/>
                <a:moveTo>
                  <a:pt x="167746" y="220046"/>
                </a:moveTo>
                <a:cubicBezTo>
                  <a:pt x="167746" y="223749"/>
                  <a:pt x="165100" y="226394"/>
                  <a:pt x="161396" y="226394"/>
                </a:cubicBezTo>
                <a:lnTo>
                  <a:pt x="50800" y="226394"/>
                </a:lnTo>
                <a:cubicBezTo>
                  <a:pt x="47096" y="226394"/>
                  <a:pt x="44450" y="223749"/>
                  <a:pt x="44450" y="220046"/>
                </a:cubicBezTo>
                <a:cubicBezTo>
                  <a:pt x="44450" y="216343"/>
                  <a:pt x="47096" y="213699"/>
                  <a:pt x="50800" y="213699"/>
                </a:cubicBezTo>
                <a:lnTo>
                  <a:pt x="161396" y="213699"/>
                </a:lnTo>
                <a:cubicBezTo>
                  <a:pt x="165100" y="213699"/>
                  <a:pt x="167746" y="216872"/>
                  <a:pt x="167746" y="220046"/>
                </a:cubicBezTo>
                <a:close/>
                <a:moveTo>
                  <a:pt x="167746" y="264478"/>
                </a:moveTo>
                <a:cubicBezTo>
                  <a:pt x="167746" y="268181"/>
                  <a:pt x="165100" y="270826"/>
                  <a:pt x="161396" y="270826"/>
                </a:cubicBezTo>
                <a:lnTo>
                  <a:pt x="50800" y="270826"/>
                </a:lnTo>
                <a:cubicBezTo>
                  <a:pt x="47096" y="270826"/>
                  <a:pt x="44450" y="268181"/>
                  <a:pt x="44450" y="264478"/>
                </a:cubicBezTo>
                <a:cubicBezTo>
                  <a:pt x="44450" y="260776"/>
                  <a:pt x="47096" y="258131"/>
                  <a:pt x="50800" y="258131"/>
                </a:cubicBezTo>
                <a:lnTo>
                  <a:pt x="161396" y="258131"/>
                </a:lnTo>
                <a:cubicBezTo>
                  <a:pt x="165100" y="258131"/>
                  <a:pt x="167746" y="260776"/>
                  <a:pt x="167746" y="264478"/>
                </a:cubicBezTo>
                <a:close/>
              </a:path>
            </a:pathLst>
          </a:custGeom>
          <a:solidFill>
            <a:schemeClr val="accent5">
              <a:lumMod val="75000"/>
              <a:lumOff val="25000"/>
            </a:schemeClr>
          </a:solidFill>
          <a:ln w="528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orma libre 117">
            <a:extLst>
              <a:ext uri="{FF2B5EF4-FFF2-40B4-BE49-F238E27FC236}">
                <a16:creationId xmlns:a16="http://schemas.microsoft.com/office/drawing/2014/main" id="{851B1A29-EB93-D349-BCE1-47F2D6A98C02}"/>
              </a:ext>
            </a:extLst>
          </p:cNvPr>
          <p:cNvSpPr/>
          <p:nvPr/>
        </p:nvSpPr>
        <p:spPr>
          <a:xfrm>
            <a:off x="9695931" y="3617996"/>
            <a:ext cx="874098" cy="883496"/>
          </a:xfrm>
          <a:custGeom>
            <a:avLst/>
            <a:gdLst>
              <a:gd name="connsiteX0" fmla="*/ 881371 w 1181087"/>
              <a:gd name="connsiteY0" fmla="*/ 844541 h 1193787"/>
              <a:gd name="connsiteX1" fmla="*/ 957570 w 1181087"/>
              <a:gd name="connsiteY1" fmla="*/ 788662 h 1193787"/>
              <a:gd name="connsiteX2" fmla="*/ 969000 w 1181087"/>
              <a:gd name="connsiteY2" fmla="*/ 761992 h 1193787"/>
              <a:gd name="connsiteX3" fmla="*/ 951221 w 1181087"/>
              <a:gd name="connsiteY3" fmla="*/ 737862 h 1193787"/>
              <a:gd name="connsiteX4" fmla="*/ 612134 w 1181087"/>
              <a:gd name="connsiteY4" fmla="*/ 588004 h 1193787"/>
              <a:gd name="connsiteX5" fmla="*/ 582924 w 1181087"/>
              <a:gd name="connsiteY5" fmla="*/ 591814 h 1193787"/>
              <a:gd name="connsiteX6" fmla="*/ 571494 w 1181087"/>
              <a:gd name="connsiteY6" fmla="*/ 618484 h 1193787"/>
              <a:gd name="connsiteX7" fmla="*/ 612134 w 1181087"/>
              <a:gd name="connsiteY7" fmla="*/ 986780 h 1193787"/>
              <a:gd name="connsiteX8" fmla="*/ 629913 w 1181087"/>
              <a:gd name="connsiteY8" fmla="*/ 1010909 h 1193787"/>
              <a:gd name="connsiteX9" fmla="*/ 659124 w 1181087"/>
              <a:gd name="connsiteY9" fmla="*/ 1007100 h 1193787"/>
              <a:gd name="connsiteX10" fmla="*/ 734052 w 1181087"/>
              <a:gd name="connsiteY10" fmla="*/ 952490 h 1193787"/>
              <a:gd name="connsiteX11" fmla="*/ 908041 w 1181087"/>
              <a:gd name="connsiteY11" fmla="*/ 1189978 h 1193787"/>
              <a:gd name="connsiteX12" fmla="*/ 927090 w 1181087"/>
              <a:gd name="connsiteY12" fmla="*/ 1201407 h 1193787"/>
              <a:gd name="connsiteX13" fmla="*/ 932171 w 1181087"/>
              <a:gd name="connsiteY13" fmla="*/ 1201407 h 1193787"/>
              <a:gd name="connsiteX14" fmla="*/ 949950 w 1181087"/>
              <a:gd name="connsiteY14" fmla="*/ 1195057 h 1193787"/>
              <a:gd name="connsiteX15" fmla="*/ 1050279 w 1181087"/>
              <a:gd name="connsiteY15" fmla="*/ 1121398 h 1193787"/>
              <a:gd name="connsiteX16" fmla="*/ 1056629 w 1181087"/>
              <a:gd name="connsiteY16" fmla="*/ 1079489 h 1193787"/>
              <a:gd name="connsiteX17" fmla="*/ 881371 w 1181087"/>
              <a:gd name="connsiteY17" fmla="*/ 844541 h 1193787"/>
              <a:gd name="connsiteX18" fmla="*/ 937250 w 1181087"/>
              <a:gd name="connsiteY18" fmla="*/ 1130288 h 1193787"/>
              <a:gd name="connsiteX19" fmla="*/ 763262 w 1181087"/>
              <a:gd name="connsiteY19" fmla="*/ 892801 h 1193787"/>
              <a:gd name="connsiteX20" fmla="*/ 744212 w 1181087"/>
              <a:gd name="connsiteY20" fmla="*/ 881370 h 1193787"/>
              <a:gd name="connsiteX21" fmla="*/ 739133 w 1181087"/>
              <a:gd name="connsiteY21" fmla="*/ 881370 h 1193787"/>
              <a:gd name="connsiteX22" fmla="*/ 721352 w 1181087"/>
              <a:gd name="connsiteY22" fmla="*/ 887720 h 1193787"/>
              <a:gd name="connsiteX23" fmla="*/ 664203 w 1181087"/>
              <a:gd name="connsiteY23" fmla="*/ 929631 h 1193787"/>
              <a:gd name="connsiteX24" fmla="*/ 634993 w 1181087"/>
              <a:gd name="connsiteY24" fmla="*/ 664203 h 1193787"/>
              <a:gd name="connsiteX25" fmla="*/ 880101 w 1181087"/>
              <a:gd name="connsiteY25" fmla="*/ 772152 h 1193787"/>
              <a:gd name="connsiteX26" fmla="*/ 821682 w 1181087"/>
              <a:gd name="connsiteY26" fmla="*/ 815332 h 1193787"/>
              <a:gd name="connsiteX27" fmla="*/ 810252 w 1181087"/>
              <a:gd name="connsiteY27" fmla="*/ 834382 h 1193787"/>
              <a:gd name="connsiteX28" fmla="*/ 815332 w 1181087"/>
              <a:gd name="connsiteY28" fmla="*/ 855971 h 1193787"/>
              <a:gd name="connsiteX29" fmla="*/ 989320 w 1181087"/>
              <a:gd name="connsiteY29" fmla="*/ 1093459 h 1193787"/>
              <a:gd name="connsiteX30" fmla="*/ 937250 w 1181087"/>
              <a:gd name="connsiteY30" fmla="*/ 1130288 h 1193787"/>
              <a:gd name="connsiteX31" fmla="*/ 1160768 w 1181087"/>
              <a:gd name="connsiteY31" fmla="*/ 0 h 1193787"/>
              <a:gd name="connsiteX32" fmla="*/ 29210 w 1181087"/>
              <a:gd name="connsiteY32" fmla="*/ 0 h 1193787"/>
              <a:gd name="connsiteX33" fmla="*/ 0 w 1181087"/>
              <a:gd name="connsiteY33" fmla="*/ 29210 h 1193787"/>
              <a:gd name="connsiteX34" fmla="*/ 0 w 1181087"/>
              <a:gd name="connsiteY34" fmla="*/ 922010 h 1193787"/>
              <a:gd name="connsiteX35" fmla="*/ 29210 w 1181087"/>
              <a:gd name="connsiteY35" fmla="*/ 951220 h 1193787"/>
              <a:gd name="connsiteX36" fmla="*/ 510535 w 1181087"/>
              <a:gd name="connsiteY36" fmla="*/ 951220 h 1193787"/>
              <a:gd name="connsiteX37" fmla="*/ 539744 w 1181087"/>
              <a:gd name="connsiteY37" fmla="*/ 922010 h 1193787"/>
              <a:gd name="connsiteX38" fmla="*/ 510535 w 1181087"/>
              <a:gd name="connsiteY38" fmla="*/ 892801 h 1193787"/>
              <a:gd name="connsiteX39" fmla="*/ 59690 w 1181087"/>
              <a:gd name="connsiteY39" fmla="*/ 892801 h 1193787"/>
              <a:gd name="connsiteX40" fmla="*/ 59690 w 1181087"/>
              <a:gd name="connsiteY40" fmla="*/ 208277 h 1193787"/>
              <a:gd name="connsiteX41" fmla="*/ 1131558 w 1181087"/>
              <a:gd name="connsiteY41" fmla="*/ 208277 h 1193787"/>
              <a:gd name="connsiteX42" fmla="*/ 1131558 w 1181087"/>
              <a:gd name="connsiteY42" fmla="*/ 892801 h 1193787"/>
              <a:gd name="connsiteX43" fmla="*/ 1031230 w 1181087"/>
              <a:gd name="connsiteY43" fmla="*/ 892801 h 1193787"/>
              <a:gd name="connsiteX44" fmla="*/ 1002020 w 1181087"/>
              <a:gd name="connsiteY44" fmla="*/ 922010 h 1193787"/>
              <a:gd name="connsiteX45" fmla="*/ 1031230 w 1181087"/>
              <a:gd name="connsiteY45" fmla="*/ 951220 h 1193787"/>
              <a:gd name="connsiteX46" fmla="*/ 1160768 w 1181087"/>
              <a:gd name="connsiteY46" fmla="*/ 951220 h 1193787"/>
              <a:gd name="connsiteX47" fmla="*/ 1189978 w 1181087"/>
              <a:gd name="connsiteY47" fmla="*/ 922010 h 1193787"/>
              <a:gd name="connsiteX48" fmla="*/ 1189978 w 1181087"/>
              <a:gd name="connsiteY48" fmla="*/ 29210 h 1193787"/>
              <a:gd name="connsiteX49" fmla="*/ 1160768 w 1181087"/>
              <a:gd name="connsiteY49" fmla="*/ 0 h 1193787"/>
              <a:gd name="connsiteX50" fmla="*/ 59690 w 1181087"/>
              <a:gd name="connsiteY50" fmla="*/ 149858 h 1193787"/>
              <a:gd name="connsiteX51" fmla="*/ 59690 w 1181087"/>
              <a:gd name="connsiteY51" fmla="*/ 60959 h 1193787"/>
              <a:gd name="connsiteX52" fmla="*/ 1131558 w 1181087"/>
              <a:gd name="connsiteY52" fmla="*/ 60959 h 1193787"/>
              <a:gd name="connsiteX53" fmla="*/ 1131558 w 1181087"/>
              <a:gd name="connsiteY53" fmla="*/ 149858 h 1193787"/>
              <a:gd name="connsiteX54" fmla="*/ 59690 w 1181087"/>
              <a:gd name="connsiteY54" fmla="*/ 149858 h 1193787"/>
              <a:gd name="connsiteX55" fmla="*/ 946140 w 1181087"/>
              <a:gd name="connsiteY55" fmla="*/ 105409 h 1193787"/>
              <a:gd name="connsiteX56" fmla="*/ 923281 w 1181087"/>
              <a:gd name="connsiteY56" fmla="*/ 128268 h 1193787"/>
              <a:gd name="connsiteX57" fmla="*/ 900421 w 1181087"/>
              <a:gd name="connsiteY57" fmla="*/ 105409 h 1193787"/>
              <a:gd name="connsiteX58" fmla="*/ 923281 w 1181087"/>
              <a:gd name="connsiteY58" fmla="*/ 82549 h 1193787"/>
              <a:gd name="connsiteX59" fmla="*/ 946140 w 1181087"/>
              <a:gd name="connsiteY59" fmla="*/ 105409 h 1193787"/>
              <a:gd name="connsiteX60" fmla="*/ 1019799 w 1181087"/>
              <a:gd name="connsiteY60" fmla="*/ 105409 h 1193787"/>
              <a:gd name="connsiteX61" fmla="*/ 996940 w 1181087"/>
              <a:gd name="connsiteY61" fmla="*/ 128268 h 1193787"/>
              <a:gd name="connsiteX62" fmla="*/ 974080 w 1181087"/>
              <a:gd name="connsiteY62" fmla="*/ 105409 h 1193787"/>
              <a:gd name="connsiteX63" fmla="*/ 996940 w 1181087"/>
              <a:gd name="connsiteY63" fmla="*/ 82549 h 1193787"/>
              <a:gd name="connsiteX64" fmla="*/ 1019799 w 1181087"/>
              <a:gd name="connsiteY64" fmla="*/ 105409 h 1193787"/>
              <a:gd name="connsiteX65" fmla="*/ 1094729 w 1181087"/>
              <a:gd name="connsiteY65" fmla="*/ 105409 h 1193787"/>
              <a:gd name="connsiteX66" fmla="*/ 1071869 w 1181087"/>
              <a:gd name="connsiteY66" fmla="*/ 128268 h 1193787"/>
              <a:gd name="connsiteX67" fmla="*/ 1049009 w 1181087"/>
              <a:gd name="connsiteY67" fmla="*/ 105409 h 1193787"/>
              <a:gd name="connsiteX68" fmla="*/ 1071869 w 1181087"/>
              <a:gd name="connsiteY68" fmla="*/ 82549 h 1193787"/>
              <a:gd name="connsiteX69" fmla="*/ 1094729 w 1181087"/>
              <a:gd name="connsiteY69" fmla="*/ 105409 h 119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181087" h="1193787">
                <a:moveTo>
                  <a:pt x="881371" y="844541"/>
                </a:moveTo>
                <a:lnTo>
                  <a:pt x="957570" y="788662"/>
                </a:lnTo>
                <a:cubicBezTo>
                  <a:pt x="966460" y="782312"/>
                  <a:pt x="970270" y="772152"/>
                  <a:pt x="969000" y="761992"/>
                </a:cubicBezTo>
                <a:cubicBezTo>
                  <a:pt x="967730" y="751832"/>
                  <a:pt x="961380" y="741672"/>
                  <a:pt x="951221" y="737862"/>
                </a:cubicBezTo>
                <a:lnTo>
                  <a:pt x="612134" y="588004"/>
                </a:lnTo>
                <a:cubicBezTo>
                  <a:pt x="601974" y="584194"/>
                  <a:pt x="590544" y="585464"/>
                  <a:pt x="582924" y="591814"/>
                </a:cubicBezTo>
                <a:cubicBezTo>
                  <a:pt x="574034" y="598164"/>
                  <a:pt x="570224" y="608323"/>
                  <a:pt x="571494" y="618484"/>
                </a:cubicBezTo>
                <a:lnTo>
                  <a:pt x="612134" y="986780"/>
                </a:lnTo>
                <a:cubicBezTo>
                  <a:pt x="613404" y="996940"/>
                  <a:pt x="619753" y="1007100"/>
                  <a:pt x="629913" y="1010909"/>
                </a:cubicBezTo>
                <a:cubicBezTo>
                  <a:pt x="640074" y="1014719"/>
                  <a:pt x="651503" y="1013449"/>
                  <a:pt x="659124" y="1007100"/>
                </a:cubicBezTo>
                <a:lnTo>
                  <a:pt x="734052" y="952490"/>
                </a:lnTo>
                <a:lnTo>
                  <a:pt x="908041" y="1189978"/>
                </a:lnTo>
                <a:cubicBezTo>
                  <a:pt x="913121" y="1196328"/>
                  <a:pt x="919471" y="1200138"/>
                  <a:pt x="927090" y="1201407"/>
                </a:cubicBezTo>
                <a:cubicBezTo>
                  <a:pt x="928360" y="1201407"/>
                  <a:pt x="929631" y="1201407"/>
                  <a:pt x="932171" y="1201407"/>
                </a:cubicBezTo>
                <a:cubicBezTo>
                  <a:pt x="938521" y="1201407"/>
                  <a:pt x="944871" y="1198867"/>
                  <a:pt x="949950" y="1195057"/>
                </a:cubicBezTo>
                <a:lnTo>
                  <a:pt x="1050279" y="1121398"/>
                </a:lnTo>
                <a:cubicBezTo>
                  <a:pt x="1062979" y="1111239"/>
                  <a:pt x="1066789" y="1093459"/>
                  <a:pt x="1056629" y="1079489"/>
                </a:cubicBezTo>
                <a:lnTo>
                  <a:pt x="881371" y="844541"/>
                </a:lnTo>
                <a:close/>
                <a:moveTo>
                  <a:pt x="937250" y="1130288"/>
                </a:moveTo>
                <a:lnTo>
                  <a:pt x="763262" y="892801"/>
                </a:lnTo>
                <a:cubicBezTo>
                  <a:pt x="758182" y="886451"/>
                  <a:pt x="751832" y="882641"/>
                  <a:pt x="744212" y="881370"/>
                </a:cubicBezTo>
                <a:cubicBezTo>
                  <a:pt x="742942" y="881370"/>
                  <a:pt x="741673" y="881370"/>
                  <a:pt x="739133" y="881370"/>
                </a:cubicBezTo>
                <a:cubicBezTo>
                  <a:pt x="732783" y="881370"/>
                  <a:pt x="726433" y="883911"/>
                  <a:pt x="721352" y="887720"/>
                </a:cubicBezTo>
                <a:lnTo>
                  <a:pt x="664203" y="929631"/>
                </a:lnTo>
                <a:lnTo>
                  <a:pt x="634993" y="664203"/>
                </a:lnTo>
                <a:lnTo>
                  <a:pt x="880101" y="772152"/>
                </a:lnTo>
                <a:lnTo>
                  <a:pt x="821682" y="815332"/>
                </a:lnTo>
                <a:cubicBezTo>
                  <a:pt x="815332" y="820411"/>
                  <a:pt x="811522" y="826761"/>
                  <a:pt x="810252" y="834382"/>
                </a:cubicBezTo>
                <a:cubicBezTo>
                  <a:pt x="808982" y="842001"/>
                  <a:pt x="811522" y="849621"/>
                  <a:pt x="815332" y="855971"/>
                </a:cubicBezTo>
                <a:lnTo>
                  <a:pt x="989320" y="1093459"/>
                </a:lnTo>
                <a:lnTo>
                  <a:pt x="937250" y="1130288"/>
                </a:lnTo>
                <a:close/>
                <a:moveTo>
                  <a:pt x="1160768" y="0"/>
                </a:moveTo>
                <a:lnTo>
                  <a:pt x="29210" y="0"/>
                </a:lnTo>
                <a:cubicBezTo>
                  <a:pt x="12700" y="0"/>
                  <a:pt x="0" y="12700"/>
                  <a:pt x="0" y="29210"/>
                </a:cubicBezTo>
                <a:lnTo>
                  <a:pt x="0" y="922010"/>
                </a:lnTo>
                <a:cubicBezTo>
                  <a:pt x="0" y="938520"/>
                  <a:pt x="12700" y="951220"/>
                  <a:pt x="29210" y="951220"/>
                </a:cubicBezTo>
                <a:lnTo>
                  <a:pt x="510535" y="951220"/>
                </a:lnTo>
                <a:cubicBezTo>
                  <a:pt x="527045" y="951220"/>
                  <a:pt x="539744" y="938520"/>
                  <a:pt x="539744" y="922010"/>
                </a:cubicBezTo>
                <a:cubicBezTo>
                  <a:pt x="539744" y="905501"/>
                  <a:pt x="527045" y="892801"/>
                  <a:pt x="510535" y="892801"/>
                </a:cubicBezTo>
                <a:lnTo>
                  <a:pt x="59690" y="892801"/>
                </a:lnTo>
                <a:lnTo>
                  <a:pt x="59690" y="208277"/>
                </a:lnTo>
                <a:lnTo>
                  <a:pt x="1131558" y="208277"/>
                </a:lnTo>
                <a:lnTo>
                  <a:pt x="1131558" y="892801"/>
                </a:lnTo>
                <a:lnTo>
                  <a:pt x="1031230" y="892801"/>
                </a:lnTo>
                <a:cubicBezTo>
                  <a:pt x="1014720" y="892801"/>
                  <a:pt x="1002020" y="905501"/>
                  <a:pt x="1002020" y="922010"/>
                </a:cubicBezTo>
                <a:cubicBezTo>
                  <a:pt x="1002020" y="938520"/>
                  <a:pt x="1014720" y="951220"/>
                  <a:pt x="1031230" y="951220"/>
                </a:cubicBezTo>
                <a:lnTo>
                  <a:pt x="1160768" y="951220"/>
                </a:lnTo>
                <a:cubicBezTo>
                  <a:pt x="1177278" y="951220"/>
                  <a:pt x="1189978" y="938520"/>
                  <a:pt x="1189978" y="922010"/>
                </a:cubicBezTo>
                <a:lnTo>
                  <a:pt x="1189978" y="29210"/>
                </a:lnTo>
                <a:cubicBezTo>
                  <a:pt x="1189978" y="13970"/>
                  <a:pt x="1177278" y="0"/>
                  <a:pt x="1160768" y="0"/>
                </a:cubicBezTo>
                <a:close/>
                <a:moveTo>
                  <a:pt x="59690" y="149858"/>
                </a:moveTo>
                <a:lnTo>
                  <a:pt x="59690" y="60959"/>
                </a:lnTo>
                <a:lnTo>
                  <a:pt x="1131558" y="60959"/>
                </a:lnTo>
                <a:lnTo>
                  <a:pt x="1131558" y="149858"/>
                </a:lnTo>
                <a:lnTo>
                  <a:pt x="59690" y="149858"/>
                </a:lnTo>
                <a:close/>
                <a:moveTo>
                  <a:pt x="946140" y="105409"/>
                </a:moveTo>
                <a:cubicBezTo>
                  <a:pt x="946140" y="118109"/>
                  <a:pt x="935981" y="128268"/>
                  <a:pt x="923281" y="128268"/>
                </a:cubicBezTo>
                <a:cubicBezTo>
                  <a:pt x="910581" y="128268"/>
                  <a:pt x="900421" y="118109"/>
                  <a:pt x="900421" y="105409"/>
                </a:cubicBezTo>
                <a:cubicBezTo>
                  <a:pt x="900421" y="92709"/>
                  <a:pt x="910581" y="82549"/>
                  <a:pt x="923281" y="82549"/>
                </a:cubicBezTo>
                <a:cubicBezTo>
                  <a:pt x="935981" y="81279"/>
                  <a:pt x="946140" y="92709"/>
                  <a:pt x="946140" y="105409"/>
                </a:cubicBezTo>
                <a:close/>
                <a:moveTo>
                  <a:pt x="1019799" y="105409"/>
                </a:moveTo>
                <a:cubicBezTo>
                  <a:pt x="1019799" y="118109"/>
                  <a:pt x="1009640" y="128268"/>
                  <a:pt x="996940" y="128268"/>
                </a:cubicBezTo>
                <a:cubicBezTo>
                  <a:pt x="984240" y="128268"/>
                  <a:pt x="974080" y="118109"/>
                  <a:pt x="974080" y="105409"/>
                </a:cubicBezTo>
                <a:cubicBezTo>
                  <a:pt x="974080" y="92709"/>
                  <a:pt x="984240" y="82549"/>
                  <a:pt x="996940" y="82549"/>
                </a:cubicBezTo>
                <a:cubicBezTo>
                  <a:pt x="1009640" y="82549"/>
                  <a:pt x="1019799" y="92709"/>
                  <a:pt x="1019799" y="105409"/>
                </a:cubicBezTo>
                <a:close/>
                <a:moveTo>
                  <a:pt x="1094729" y="105409"/>
                </a:moveTo>
                <a:cubicBezTo>
                  <a:pt x="1094729" y="118109"/>
                  <a:pt x="1084569" y="128268"/>
                  <a:pt x="1071869" y="128268"/>
                </a:cubicBezTo>
                <a:cubicBezTo>
                  <a:pt x="1059169" y="128268"/>
                  <a:pt x="1049009" y="118109"/>
                  <a:pt x="1049009" y="105409"/>
                </a:cubicBezTo>
                <a:cubicBezTo>
                  <a:pt x="1049009" y="92709"/>
                  <a:pt x="1059169" y="82549"/>
                  <a:pt x="1071869" y="82549"/>
                </a:cubicBezTo>
                <a:cubicBezTo>
                  <a:pt x="1084569" y="81279"/>
                  <a:pt x="1094729" y="92709"/>
                  <a:pt x="1094729" y="105409"/>
                </a:cubicBezTo>
                <a:close/>
              </a:path>
            </a:pathLst>
          </a:custGeom>
          <a:solidFill>
            <a:schemeClr val="accent5">
              <a:lumMod val="75000"/>
              <a:lumOff val="25000"/>
            </a:schemeClr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orma libre 102">
            <a:extLst>
              <a:ext uri="{FF2B5EF4-FFF2-40B4-BE49-F238E27FC236}">
                <a16:creationId xmlns:a16="http://schemas.microsoft.com/office/drawing/2014/main" id="{34A6B3AE-1CAD-9240-ADE8-0F80566D45E3}"/>
              </a:ext>
            </a:extLst>
          </p:cNvPr>
          <p:cNvSpPr/>
          <p:nvPr/>
        </p:nvSpPr>
        <p:spPr>
          <a:xfrm>
            <a:off x="7671590" y="3627164"/>
            <a:ext cx="865501" cy="865160"/>
          </a:xfrm>
          <a:custGeom>
            <a:avLst/>
            <a:gdLst>
              <a:gd name="connsiteX0" fmla="*/ 726600 w 736761"/>
              <a:gd name="connsiteY0" fmla="*/ 0 h 736470"/>
              <a:gd name="connsiteX1" fmla="*/ 15244 w 736761"/>
              <a:gd name="connsiteY1" fmla="*/ 0 h 736470"/>
              <a:gd name="connsiteX2" fmla="*/ 0 w 736761"/>
              <a:gd name="connsiteY2" fmla="*/ 15237 h 736470"/>
              <a:gd name="connsiteX3" fmla="*/ 0 w 736761"/>
              <a:gd name="connsiteY3" fmla="*/ 457120 h 736470"/>
              <a:gd name="connsiteX4" fmla="*/ 15244 w 736761"/>
              <a:gd name="connsiteY4" fmla="*/ 472357 h 736470"/>
              <a:gd name="connsiteX5" fmla="*/ 330273 w 736761"/>
              <a:gd name="connsiteY5" fmla="*/ 472357 h 736470"/>
              <a:gd name="connsiteX6" fmla="*/ 330273 w 736761"/>
              <a:gd name="connsiteY6" fmla="*/ 711075 h 736470"/>
              <a:gd name="connsiteX7" fmla="*/ 115596 w 736761"/>
              <a:gd name="connsiteY7" fmla="*/ 711075 h 736470"/>
              <a:gd name="connsiteX8" fmla="*/ 100352 w 736761"/>
              <a:gd name="connsiteY8" fmla="*/ 726312 h 736470"/>
              <a:gd name="connsiteX9" fmla="*/ 115596 w 736761"/>
              <a:gd name="connsiteY9" fmla="*/ 741550 h 736470"/>
              <a:gd name="connsiteX10" fmla="*/ 626248 w 736761"/>
              <a:gd name="connsiteY10" fmla="*/ 741550 h 736470"/>
              <a:gd name="connsiteX11" fmla="*/ 641492 w 736761"/>
              <a:gd name="connsiteY11" fmla="*/ 726312 h 736470"/>
              <a:gd name="connsiteX12" fmla="*/ 626248 w 736761"/>
              <a:gd name="connsiteY12" fmla="*/ 711075 h 736470"/>
              <a:gd name="connsiteX13" fmla="*/ 411571 w 736761"/>
              <a:gd name="connsiteY13" fmla="*/ 711075 h 736470"/>
              <a:gd name="connsiteX14" fmla="*/ 411571 w 736761"/>
              <a:gd name="connsiteY14" fmla="*/ 472357 h 736470"/>
              <a:gd name="connsiteX15" fmla="*/ 726600 w 736761"/>
              <a:gd name="connsiteY15" fmla="*/ 472357 h 736470"/>
              <a:gd name="connsiteX16" fmla="*/ 741843 w 736761"/>
              <a:gd name="connsiteY16" fmla="*/ 457120 h 736470"/>
              <a:gd name="connsiteX17" fmla="*/ 741843 w 736761"/>
              <a:gd name="connsiteY17" fmla="*/ 15237 h 736470"/>
              <a:gd name="connsiteX18" fmla="*/ 726600 w 736761"/>
              <a:gd name="connsiteY18" fmla="*/ 0 h 736470"/>
              <a:gd name="connsiteX19" fmla="*/ 381084 w 736761"/>
              <a:gd name="connsiteY19" fmla="*/ 711075 h 736470"/>
              <a:gd name="connsiteX20" fmla="*/ 360760 w 736761"/>
              <a:gd name="connsiteY20" fmla="*/ 711075 h 736470"/>
              <a:gd name="connsiteX21" fmla="*/ 360760 w 736761"/>
              <a:gd name="connsiteY21" fmla="*/ 472357 h 736470"/>
              <a:gd name="connsiteX22" fmla="*/ 381084 w 736761"/>
              <a:gd name="connsiteY22" fmla="*/ 472357 h 736470"/>
              <a:gd name="connsiteX23" fmla="*/ 381084 w 736761"/>
              <a:gd name="connsiteY23" fmla="*/ 711075 h 736470"/>
              <a:gd name="connsiteX24" fmla="*/ 711357 w 736761"/>
              <a:gd name="connsiteY24" fmla="*/ 441882 h 736470"/>
              <a:gd name="connsiteX25" fmla="*/ 397597 w 736761"/>
              <a:gd name="connsiteY25" fmla="*/ 441882 h 736470"/>
              <a:gd name="connsiteX26" fmla="*/ 396327 w 736761"/>
              <a:gd name="connsiteY26" fmla="*/ 441882 h 736470"/>
              <a:gd name="connsiteX27" fmla="*/ 395057 w 736761"/>
              <a:gd name="connsiteY27" fmla="*/ 441882 h 736470"/>
              <a:gd name="connsiteX28" fmla="*/ 346786 w 736761"/>
              <a:gd name="connsiteY28" fmla="*/ 441882 h 736470"/>
              <a:gd name="connsiteX29" fmla="*/ 345516 w 736761"/>
              <a:gd name="connsiteY29" fmla="*/ 441882 h 736470"/>
              <a:gd name="connsiteX30" fmla="*/ 344246 w 736761"/>
              <a:gd name="connsiteY30" fmla="*/ 441882 h 736470"/>
              <a:gd name="connsiteX31" fmla="*/ 30487 w 736761"/>
              <a:gd name="connsiteY31" fmla="*/ 441882 h 736470"/>
              <a:gd name="connsiteX32" fmla="*/ 30487 w 736761"/>
              <a:gd name="connsiteY32" fmla="*/ 30475 h 736470"/>
              <a:gd name="connsiteX33" fmla="*/ 711357 w 736761"/>
              <a:gd name="connsiteY33" fmla="*/ 30475 h 736470"/>
              <a:gd name="connsiteX34" fmla="*/ 711357 w 736761"/>
              <a:gd name="connsiteY34" fmla="*/ 441882 h 736470"/>
              <a:gd name="connsiteX35" fmla="*/ 76217 w 736761"/>
              <a:gd name="connsiteY35" fmla="*/ 417757 h 736470"/>
              <a:gd name="connsiteX36" fmla="*/ 665626 w 736761"/>
              <a:gd name="connsiteY36" fmla="*/ 417757 h 736470"/>
              <a:gd name="connsiteX37" fmla="*/ 680870 w 736761"/>
              <a:gd name="connsiteY37" fmla="*/ 402519 h 736470"/>
              <a:gd name="connsiteX38" fmla="*/ 680870 w 736761"/>
              <a:gd name="connsiteY38" fmla="*/ 69838 h 736470"/>
              <a:gd name="connsiteX39" fmla="*/ 665626 w 736761"/>
              <a:gd name="connsiteY39" fmla="*/ 54600 h 736470"/>
              <a:gd name="connsiteX40" fmla="*/ 76217 w 736761"/>
              <a:gd name="connsiteY40" fmla="*/ 54600 h 736470"/>
              <a:gd name="connsiteX41" fmla="*/ 60973 w 736761"/>
              <a:gd name="connsiteY41" fmla="*/ 69838 h 736470"/>
              <a:gd name="connsiteX42" fmla="*/ 60973 w 736761"/>
              <a:gd name="connsiteY42" fmla="*/ 402519 h 736470"/>
              <a:gd name="connsiteX43" fmla="*/ 76217 w 736761"/>
              <a:gd name="connsiteY43" fmla="*/ 417757 h 736470"/>
              <a:gd name="connsiteX44" fmla="*/ 91460 w 736761"/>
              <a:gd name="connsiteY44" fmla="*/ 85075 h 736470"/>
              <a:gd name="connsiteX45" fmla="*/ 650383 w 736761"/>
              <a:gd name="connsiteY45" fmla="*/ 85075 h 736470"/>
              <a:gd name="connsiteX46" fmla="*/ 650383 w 736761"/>
              <a:gd name="connsiteY46" fmla="*/ 387282 h 736470"/>
              <a:gd name="connsiteX47" fmla="*/ 91460 w 736761"/>
              <a:gd name="connsiteY47" fmla="*/ 387282 h 736470"/>
              <a:gd name="connsiteX48" fmla="*/ 91460 w 736761"/>
              <a:gd name="connsiteY48" fmla="*/ 85075 h 736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736761" h="736470">
                <a:moveTo>
                  <a:pt x="726600" y="0"/>
                </a:moveTo>
                <a:lnTo>
                  <a:pt x="15244" y="0"/>
                </a:lnTo>
                <a:cubicBezTo>
                  <a:pt x="6351" y="0"/>
                  <a:pt x="0" y="6349"/>
                  <a:pt x="0" y="15237"/>
                </a:cubicBezTo>
                <a:lnTo>
                  <a:pt x="0" y="457120"/>
                </a:lnTo>
                <a:cubicBezTo>
                  <a:pt x="0" y="466008"/>
                  <a:pt x="6351" y="472357"/>
                  <a:pt x="15244" y="472357"/>
                </a:cubicBezTo>
                <a:lnTo>
                  <a:pt x="330273" y="472357"/>
                </a:lnTo>
                <a:lnTo>
                  <a:pt x="330273" y="711075"/>
                </a:lnTo>
                <a:lnTo>
                  <a:pt x="115596" y="711075"/>
                </a:lnTo>
                <a:cubicBezTo>
                  <a:pt x="106704" y="711075"/>
                  <a:pt x="100352" y="717424"/>
                  <a:pt x="100352" y="726312"/>
                </a:cubicBezTo>
                <a:cubicBezTo>
                  <a:pt x="100352" y="735201"/>
                  <a:pt x="106704" y="741550"/>
                  <a:pt x="115596" y="741550"/>
                </a:cubicBezTo>
                <a:lnTo>
                  <a:pt x="626248" y="741550"/>
                </a:lnTo>
                <a:cubicBezTo>
                  <a:pt x="635140" y="741550"/>
                  <a:pt x="641492" y="735201"/>
                  <a:pt x="641492" y="726312"/>
                </a:cubicBezTo>
                <a:cubicBezTo>
                  <a:pt x="641492" y="717424"/>
                  <a:pt x="635140" y="711075"/>
                  <a:pt x="626248" y="711075"/>
                </a:cubicBezTo>
                <a:lnTo>
                  <a:pt x="411571" y="711075"/>
                </a:lnTo>
                <a:lnTo>
                  <a:pt x="411571" y="472357"/>
                </a:lnTo>
                <a:lnTo>
                  <a:pt x="726600" y="472357"/>
                </a:lnTo>
                <a:cubicBezTo>
                  <a:pt x="735491" y="472357"/>
                  <a:pt x="741843" y="466008"/>
                  <a:pt x="741843" y="457120"/>
                </a:cubicBezTo>
                <a:lnTo>
                  <a:pt x="741843" y="15237"/>
                </a:lnTo>
                <a:cubicBezTo>
                  <a:pt x="741843" y="6349"/>
                  <a:pt x="734221" y="0"/>
                  <a:pt x="726600" y="0"/>
                </a:cubicBezTo>
                <a:close/>
                <a:moveTo>
                  <a:pt x="381084" y="711075"/>
                </a:moveTo>
                <a:lnTo>
                  <a:pt x="360760" y="711075"/>
                </a:lnTo>
                <a:lnTo>
                  <a:pt x="360760" y="472357"/>
                </a:lnTo>
                <a:lnTo>
                  <a:pt x="381084" y="472357"/>
                </a:lnTo>
                <a:lnTo>
                  <a:pt x="381084" y="711075"/>
                </a:lnTo>
                <a:close/>
                <a:moveTo>
                  <a:pt x="711357" y="441882"/>
                </a:moveTo>
                <a:lnTo>
                  <a:pt x="397597" y="441882"/>
                </a:lnTo>
                <a:cubicBezTo>
                  <a:pt x="397597" y="441882"/>
                  <a:pt x="396327" y="441882"/>
                  <a:pt x="396327" y="441882"/>
                </a:cubicBezTo>
                <a:cubicBezTo>
                  <a:pt x="396327" y="441882"/>
                  <a:pt x="395057" y="441882"/>
                  <a:pt x="395057" y="441882"/>
                </a:cubicBezTo>
                <a:lnTo>
                  <a:pt x="346786" y="441882"/>
                </a:lnTo>
                <a:cubicBezTo>
                  <a:pt x="346786" y="441882"/>
                  <a:pt x="345516" y="441882"/>
                  <a:pt x="345516" y="441882"/>
                </a:cubicBezTo>
                <a:cubicBezTo>
                  <a:pt x="345516" y="441882"/>
                  <a:pt x="344246" y="441882"/>
                  <a:pt x="344246" y="441882"/>
                </a:cubicBezTo>
                <a:lnTo>
                  <a:pt x="30487" y="441882"/>
                </a:lnTo>
                <a:lnTo>
                  <a:pt x="30487" y="30475"/>
                </a:lnTo>
                <a:lnTo>
                  <a:pt x="711357" y="30475"/>
                </a:lnTo>
                <a:lnTo>
                  <a:pt x="711357" y="441882"/>
                </a:lnTo>
                <a:close/>
                <a:moveTo>
                  <a:pt x="76217" y="417757"/>
                </a:moveTo>
                <a:lnTo>
                  <a:pt x="665626" y="417757"/>
                </a:lnTo>
                <a:cubicBezTo>
                  <a:pt x="674519" y="417757"/>
                  <a:pt x="680870" y="411408"/>
                  <a:pt x="680870" y="402519"/>
                </a:cubicBezTo>
                <a:lnTo>
                  <a:pt x="680870" y="69838"/>
                </a:lnTo>
                <a:cubicBezTo>
                  <a:pt x="680870" y="60949"/>
                  <a:pt x="674519" y="54600"/>
                  <a:pt x="665626" y="54600"/>
                </a:cubicBezTo>
                <a:lnTo>
                  <a:pt x="76217" y="54600"/>
                </a:lnTo>
                <a:cubicBezTo>
                  <a:pt x="67325" y="54600"/>
                  <a:pt x="60973" y="60949"/>
                  <a:pt x="60973" y="69838"/>
                </a:cubicBezTo>
                <a:lnTo>
                  <a:pt x="60973" y="402519"/>
                </a:lnTo>
                <a:cubicBezTo>
                  <a:pt x="60973" y="411408"/>
                  <a:pt x="67325" y="417757"/>
                  <a:pt x="76217" y="417757"/>
                </a:cubicBezTo>
                <a:close/>
                <a:moveTo>
                  <a:pt x="91460" y="85075"/>
                </a:moveTo>
                <a:lnTo>
                  <a:pt x="650383" y="85075"/>
                </a:lnTo>
                <a:lnTo>
                  <a:pt x="650383" y="387282"/>
                </a:lnTo>
                <a:lnTo>
                  <a:pt x="91460" y="387282"/>
                </a:lnTo>
                <a:lnTo>
                  <a:pt x="91460" y="85075"/>
                </a:lnTo>
                <a:close/>
              </a:path>
            </a:pathLst>
          </a:custGeom>
          <a:solidFill>
            <a:schemeClr val="accent5">
              <a:lumMod val="75000"/>
              <a:lumOff val="2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orma libre 42">
            <a:extLst>
              <a:ext uri="{FF2B5EF4-FFF2-40B4-BE49-F238E27FC236}">
                <a16:creationId xmlns:a16="http://schemas.microsoft.com/office/drawing/2014/main" id="{4AD62C0D-A767-F047-9DFE-92308C25BA5F}"/>
              </a:ext>
            </a:extLst>
          </p:cNvPr>
          <p:cNvSpPr/>
          <p:nvPr/>
        </p:nvSpPr>
        <p:spPr>
          <a:xfrm>
            <a:off x="3646084" y="3620363"/>
            <a:ext cx="879115" cy="878762"/>
          </a:xfrm>
          <a:custGeom>
            <a:avLst/>
            <a:gdLst>
              <a:gd name="connsiteX0" fmla="*/ 301096 w 306916"/>
              <a:gd name="connsiteY0" fmla="*/ 0 h 306794"/>
              <a:gd name="connsiteX1" fmla="*/ 6350 w 306916"/>
              <a:gd name="connsiteY1" fmla="*/ 0 h 306794"/>
              <a:gd name="connsiteX2" fmla="*/ 0 w 306916"/>
              <a:gd name="connsiteY2" fmla="*/ 6348 h 306794"/>
              <a:gd name="connsiteX3" fmla="*/ 0 w 306916"/>
              <a:gd name="connsiteY3" fmla="*/ 300977 h 306794"/>
              <a:gd name="connsiteX4" fmla="*/ 6350 w 306916"/>
              <a:gd name="connsiteY4" fmla="*/ 307324 h 306794"/>
              <a:gd name="connsiteX5" fmla="*/ 301096 w 306916"/>
              <a:gd name="connsiteY5" fmla="*/ 307324 h 306794"/>
              <a:gd name="connsiteX6" fmla="*/ 307446 w 306916"/>
              <a:gd name="connsiteY6" fmla="*/ 300977 h 306794"/>
              <a:gd name="connsiteX7" fmla="*/ 307446 w 306916"/>
              <a:gd name="connsiteY7" fmla="*/ 6348 h 306794"/>
              <a:gd name="connsiteX8" fmla="*/ 301096 w 306916"/>
              <a:gd name="connsiteY8" fmla="*/ 0 h 306794"/>
              <a:gd name="connsiteX9" fmla="*/ 294746 w 306916"/>
              <a:gd name="connsiteY9" fmla="*/ 295158 h 306794"/>
              <a:gd name="connsiteX10" fmla="*/ 12700 w 306916"/>
              <a:gd name="connsiteY10" fmla="*/ 295158 h 306794"/>
              <a:gd name="connsiteX11" fmla="*/ 12700 w 306916"/>
              <a:gd name="connsiteY11" fmla="*/ 12695 h 306794"/>
              <a:gd name="connsiteX12" fmla="*/ 294746 w 306916"/>
              <a:gd name="connsiteY12" fmla="*/ 12695 h 306794"/>
              <a:gd name="connsiteX13" fmla="*/ 294746 w 306916"/>
              <a:gd name="connsiteY13" fmla="*/ 295158 h 306794"/>
              <a:gd name="connsiteX14" fmla="*/ 35454 w 306916"/>
              <a:gd name="connsiteY14" fmla="*/ 101031 h 306794"/>
              <a:gd name="connsiteX15" fmla="*/ 271463 w 306916"/>
              <a:gd name="connsiteY15" fmla="*/ 101031 h 306794"/>
              <a:gd name="connsiteX16" fmla="*/ 277813 w 306916"/>
              <a:gd name="connsiteY16" fmla="*/ 94683 h 306794"/>
              <a:gd name="connsiteX17" fmla="*/ 277813 w 306916"/>
              <a:gd name="connsiteY17" fmla="*/ 35969 h 306794"/>
              <a:gd name="connsiteX18" fmla="*/ 271463 w 306916"/>
              <a:gd name="connsiteY18" fmla="*/ 29622 h 306794"/>
              <a:gd name="connsiteX19" fmla="*/ 35454 w 306916"/>
              <a:gd name="connsiteY19" fmla="*/ 29622 h 306794"/>
              <a:gd name="connsiteX20" fmla="*/ 29104 w 306916"/>
              <a:gd name="connsiteY20" fmla="*/ 35969 h 306794"/>
              <a:gd name="connsiteX21" fmla="*/ 29104 w 306916"/>
              <a:gd name="connsiteY21" fmla="*/ 94683 h 306794"/>
              <a:gd name="connsiteX22" fmla="*/ 35454 w 306916"/>
              <a:gd name="connsiteY22" fmla="*/ 101031 h 306794"/>
              <a:gd name="connsiteX23" fmla="*/ 41804 w 306916"/>
              <a:gd name="connsiteY23" fmla="*/ 42317 h 306794"/>
              <a:gd name="connsiteX24" fmla="*/ 265112 w 306916"/>
              <a:gd name="connsiteY24" fmla="*/ 42317 h 306794"/>
              <a:gd name="connsiteX25" fmla="*/ 265112 w 306916"/>
              <a:gd name="connsiteY25" fmla="*/ 88865 h 306794"/>
              <a:gd name="connsiteX26" fmla="*/ 41804 w 306916"/>
              <a:gd name="connsiteY26" fmla="*/ 88865 h 306794"/>
              <a:gd name="connsiteX27" fmla="*/ 41804 w 306916"/>
              <a:gd name="connsiteY27" fmla="*/ 42317 h 306794"/>
              <a:gd name="connsiteX28" fmla="*/ 35454 w 306916"/>
              <a:gd name="connsiteY28" fmla="*/ 189896 h 306794"/>
              <a:gd name="connsiteX29" fmla="*/ 138642 w 306916"/>
              <a:gd name="connsiteY29" fmla="*/ 189896 h 306794"/>
              <a:gd name="connsiteX30" fmla="*/ 144992 w 306916"/>
              <a:gd name="connsiteY30" fmla="*/ 183548 h 306794"/>
              <a:gd name="connsiteX31" fmla="*/ 144992 w 306916"/>
              <a:gd name="connsiteY31" fmla="*/ 124305 h 306794"/>
              <a:gd name="connsiteX32" fmla="*/ 138642 w 306916"/>
              <a:gd name="connsiteY32" fmla="*/ 117958 h 306794"/>
              <a:gd name="connsiteX33" fmla="*/ 35454 w 306916"/>
              <a:gd name="connsiteY33" fmla="*/ 117958 h 306794"/>
              <a:gd name="connsiteX34" fmla="*/ 29104 w 306916"/>
              <a:gd name="connsiteY34" fmla="*/ 124305 h 306794"/>
              <a:gd name="connsiteX35" fmla="*/ 29104 w 306916"/>
              <a:gd name="connsiteY35" fmla="*/ 183548 h 306794"/>
              <a:gd name="connsiteX36" fmla="*/ 35454 w 306916"/>
              <a:gd name="connsiteY36" fmla="*/ 189896 h 306794"/>
              <a:gd name="connsiteX37" fmla="*/ 41804 w 306916"/>
              <a:gd name="connsiteY37" fmla="*/ 130653 h 306794"/>
              <a:gd name="connsiteX38" fmla="*/ 132292 w 306916"/>
              <a:gd name="connsiteY38" fmla="*/ 130653 h 306794"/>
              <a:gd name="connsiteX39" fmla="*/ 132292 w 306916"/>
              <a:gd name="connsiteY39" fmla="*/ 177201 h 306794"/>
              <a:gd name="connsiteX40" fmla="*/ 41804 w 306916"/>
              <a:gd name="connsiteY40" fmla="*/ 177201 h 306794"/>
              <a:gd name="connsiteX41" fmla="*/ 41804 w 306916"/>
              <a:gd name="connsiteY41" fmla="*/ 130653 h 306794"/>
              <a:gd name="connsiteX42" fmla="*/ 277813 w 306916"/>
              <a:gd name="connsiteY42" fmla="*/ 124305 h 306794"/>
              <a:gd name="connsiteX43" fmla="*/ 271463 w 306916"/>
              <a:gd name="connsiteY43" fmla="*/ 130653 h 306794"/>
              <a:gd name="connsiteX44" fmla="*/ 168275 w 306916"/>
              <a:gd name="connsiteY44" fmla="*/ 130653 h 306794"/>
              <a:gd name="connsiteX45" fmla="*/ 161925 w 306916"/>
              <a:gd name="connsiteY45" fmla="*/ 124305 h 306794"/>
              <a:gd name="connsiteX46" fmla="*/ 168275 w 306916"/>
              <a:gd name="connsiteY46" fmla="*/ 117958 h 306794"/>
              <a:gd name="connsiteX47" fmla="*/ 271463 w 306916"/>
              <a:gd name="connsiteY47" fmla="*/ 117958 h 306794"/>
              <a:gd name="connsiteX48" fmla="*/ 277813 w 306916"/>
              <a:gd name="connsiteY48" fmla="*/ 124305 h 306794"/>
              <a:gd name="connsiteX49" fmla="*/ 277813 w 306916"/>
              <a:gd name="connsiteY49" fmla="*/ 153927 h 306794"/>
              <a:gd name="connsiteX50" fmla="*/ 271463 w 306916"/>
              <a:gd name="connsiteY50" fmla="*/ 160274 h 306794"/>
              <a:gd name="connsiteX51" fmla="*/ 168275 w 306916"/>
              <a:gd name="connsiteY51" fmla="*/ 160274 h 306794"/>
              <a:gd name="connsiteX52" fmla="*/ 161925 w 306916"/>
              <a:gd name="connsiteY52" fmla="*/ 153927 h 306794"/>
              <a:gd name="connsiteX53" fmla="*/ 168275 w 306916"/>
              <a:gd name="connsiteY53" fmla="*/ 147579 h 306794"/>
              <a:gd name="connsiteX54" fmla="*/ 271463 w 306916"/>
              <a:gd name="connsiteY54" fmla="*/ 147579 h 306794"/>
              <a:gd name="connsiteX55" fmla="*/ 277813 w 306916"/>
              <a:gd name="connsiteY55" fmla="*/ 153927 h 306794"/>
              <a:gd name="connsiteX56" fmla="*/ 277813 w 306916"/>
              <a:gd name="connsiteY56" fmla="*/ 183548 h 306794"/>
              <a:gd name="connsiteX57" fmla="*/ 271463 w 306916"/>
              <a:gd name="connsiteY57" fmla="*/ 189896 h 306794"/>
              <a:gd name="connsiteX58" fmla="*/ 168275 w 306916"/>
              <a:gd name="connsiteY58" fmla="*/ 189896 h 306794"/>
              <a:gd name="connsiteX59" fmla="*/ 161925 w 306916"/>
              <a:gd name="connsiteY59" fmla="*/ 183548 h 306794"/>
              <a:gd name="connsiteX60" fmla="*/ 168275 w 306916"/>
              <a:gd name="connsiteY60" fmla="*/ 177201 h 306794"/>
              <a:gd name="connsiteX61" fmla="*/ 271463 w 306916"/>
              <a:gd name="connsiteY61" fmla="*/ 177201 h 306794"/>
              <a:gd name="connsiteX62" fmla="*/ 277813 w 306916"/>
              <a:gd name="connsiteY62" fmla="*/ 183548 h 306794"/>
              <a:gd name="connsiteX63" fmla="*/ 271463 w 306916"/>
              <a:gd name="connsiteY63" fmla="*/ 206293 h 306794"/>
              <a:gd name="connsiteX64" fmla="*/ 168275 w 306916"/>
              <a:gd name="connsiteY64" fmla="*/ 206293 h 306794"/>
              <a:gd name="connsiteX65" fmla="*/ 161925 w 306916"/>
              <a:gd name="connsiteY65" fmla="*/ 212641 h 306794"/>
              <a:gd name="connsiteX66" fmla="*/ 161925 w 306916"/>
              <a:gd name="connsiteY66" fmla="*/ 271355 h 306794"/>
              <a:gd name="connsiteX67" fmla="*/ 168275 w 306916"/>
              <a:gd name="connsiteY67" fmla="*/ 277702 h 306794"/>
              <a:gd name="connsiteX68" fmla="*/ 271463 w 306916"/>
              <a:gd name="connsiteY68" fmla="*/ 277702 h 306794"/>
              <a:gd name="connsiteX69" fmla="*/ 277813 w 306916"/>
              <a:gd name="connsiteY69" fmla="*/ 271355 h 306794"/>
              <a:gd name="connsiteX70" fmla="*/ 277813 w 306916"/>
              <a:gd name="connsiteY70" fmla="*/ 212641 h 306794"/>
              <a:gd name="connsiteX71" fmla="*/ 271463 w 306916"/>
              <a:gd name="connsiteY71" fmla="*/ 206293 h 306794"/>
              <a:gd name="connsiteX72" fmla="*/ 265112 w 306916"/>
              <a:gd name="connsiteY72" fmla="*/ 265537 h 306794"/>
              <a:gd name="connsiteX73" fmla="*/ 174625 w 306916"/>
              <a:gd name="connsiteY73" fmla="*/ 265537 h 306794"/>
              <a:gd name="connsiteX74" fmla="*/ 174625 w 306916"/>
              <a:gd name="connsiteY74" fmla="*/ 218988 h 306794"/>
              <a:gd name="connsiteX75" fmla="*/ 265112 w 306916"/>
              <a:gd name="connsiteY75" fmla="*/ 218988 h 306794"/>
              <a:gd name="connsiteX76" fmla="*/ 265112 w 306916"/>
              <a:gd name="connsiteY76" fmla="*/ 265537 h 306794"/>
              <a:gd name="connsiteX77" fmla="*/ 29104 w 306916"/>
              <a:gd name="connsiteY77" fmla="*/ 212641 h 306794"/>
              <a:gd name="connsiteX78" fmla="*/ 35454 w 306916"/>
              <a:gd name="connsiteY78" fmla="*/ 206293 h 306794"/>
              <a:gd name="connsiteX79" fmla="*/ 138642 w 306916"/>
              <a:gd name="connsiteY79" fmla="*/ 206293 h 306794"/>
              <a:gd name="connsiteX80" fmla="*/ 144992 w 306916"/>
              <a:gd name="connsiteY80" fmla="*/ 212641 h 306794"/>
              <a:gd name="connsiteX81" fmla="*/ 138642 w 306916"/>
              <a:gd name="connsiteY81" fmla="*/ 218988 h 306794"/>
              <a:gd name="connsiteX82" fmla="*/ 35454 w 306916"/>
              <a:gd name="connsiteY82" fmla="*/ 218988 h 306794"/>
              <a:gd name="connsiteX83" fmla="*/ 29104 w 306916"/>
              <a:gd name="connsiteY83" fmla="*/ 212641 h 306794"/>
              <a:gd name="connsiteX84" fmla="*/ 29104 w 306916"/>
              <a:gd name="connsiteY84" fmla="*/ 242262 h 306794"/>
              <a:gd name="connsiteX85" fmla="*/ 35454 w 306916"/>
              <a:gd name="connsiteY85" fmla="*/ 235915 h 306794"/>
              <a:gd name="connsiteX86" fmla="*/ 138642 w 306916"/>
              <a:gd name="connsiteY86" fmla="*/ 235915 h 306794"/>
              <a:gd name="connsiteX87" fmla="*/ 144992 w 306916"/>
              <a:gd name="connsiteY87" fmla="*/ 242262 h 306794"/>
              <a:gd name="connsiteX88" fmla="*/ 138642 w 306916"/>
              <a:gd name="connsiteY88" fmla="*/ 248610 h 306794"/>
              <a:gd name="connsiteX89" fmla="*/ 35454 w 306916"/>
              <a:gd name="connsiteY89" fmla="*/ 248610 h 306794"/>
              <a:gd name="connsiteX90" fmla="*/ 29104 w 306916"/>
              <a:gd name="connsiteY90" fmla="*/ 242262 h 306794"/>
              <a:gd name="connsiteX91" fmla="*/ 29104 w 306916"/>
              <a:gd name="connsiteY91" fmla="*/ 271884 h 306794"/>
              <a:gd name="connsiteX92" fmla="*/ 35454 w 306916"/>
              <a:gd name="connsiteY92" fmla="*/ 265537 h 306794"/>
              <a:gd name="connsiteX93" fmla="*/ 138642 w 306916"/>
              <a:gd name="connsiteY93" fmla="*/ 265537 h 306794"/>
              <a:gd name="connsiteX94" fmla="*/ 144992 w 306916"/>
              <a:gd name="connsiteY94" fmla="*/ 271884 h 306794"/>
              <a:gd name="connsiteX95" fmla="*/ 138642 w 306916"/>
              <a:gd name="connsiteY95" fmla="*/ 278232 h 306794"/>
              <a:gd name="connsiteX96" fmla="*/ 35454 w 306916"/>
              <a:gd name="connsiteY96" fmla="*/ 278232 h 306794"/>
              <a:gd name="connsiteX97" fmla="*/ 29104 w 306916"/>
              <a:gd name="connsiteY97" fmla="*/ 271884 h 30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6916" h="306794">
                <a:moveTo>
                  <a:pt x="301096" y="0"/>
                </a:moveTo>
                <a:lnTo>
                  <a:pt x="6350" y="0"/>
                </a:lnTo>
                <a:cubicBezTo>
                  <a:pt x="2646" y="0"/>
                  <a:pt x="0" y="2645"/>
                  <a:pt x="0" y="6348"/>
                </a:cubicBezTo>
                <a:lnTo>
                  <a:pt x="0" y="300977"/>
                </a:lnTo>
                <a:cubicBezTo>
                  <a:pt x="0" y="304680"/>
                  <a:pt x="2646" y="307324"/>
                  <a:pt x="6350" y="307324"/>
                </a:cubicBezTo>
                <a:lnTo>
                  <a:pt x="301096" y="307324"/>
                </a:lnTo>
                <a:cubicBezTo>
                  <a:pt x="304800" y="307324"/>
                  <a:pt x="307446" y="304680"/>
                  <a:pt x="307446" y="300977"/>
                </a:cubicBezTo>
                <a:lnTo>
                  <a:pt x="307446" y="6348"/>
                </a:lnTo>
                <a:cubicBezTo>
                  <a:pt x="307446" y="3174"/>
                  <a:pt x="304271" y="0"/>
                  <a:pt x="301096" y="0"/>
                </a:cubicBezTo>
                <a:close/>
                <a:moveTo>
                  <a:pt x="294746" y="295158"/>
                </a:moveTo>
                <a:lnTo>
                  <a:pt x="12700" y="295158"/>
                </a:lnTo>
                <a:lnTo>
                  <a:pt x="12700" y="12695"/>
                </a:lnTo>
                <a:lnTo>
                  <a:pt x="294746" y="12695"/>
                </a:lnTo>
                <a:lnTo>
                  <a:pt x="294746" y="295158"/>
                </a:lnTo>
                <a:close/>
                <a:moveTo>
                  <a:pt x="35454" y="101031"/>
                </a:moveTo>
                <a:lnTo>
                  <a:pt x="271463" y="101031"/>
                </a:lnTo>
                <a:cubicBezTo>
                  <a:pt x="275167" y="101031"/>
                  <a:pt x="277813" y="98386"/>
                  <a:pt x="277813" y="94683"/>
                </a:cubicBezTo>
                <a:lnTo>
                  <a:pt x="277813" y="35969"/>
                </a:lnTo>
                <a:cubicBezTo>
                  <a:pt x="277813" y="32267"/>
                  <a:pt x="275167" y="29622"/>
                  <a:pt x="271463" y="29622"/>
                </a:cubicBezTo>
                <a:lnTo>
                  <a:pt x="35454" y="29622"/>
                </a:lnTo>
                <a:cubicBezTo>
                  <a:pt x="31750" y="29622"/>
                  <a:pt x="29104" y="32267"/>
                  <a:pt x="29104" y="35969"/>
                </a:cubicBezTo>
                <a:lnTo>
                  <a:pt x="29104" y="94683"/>
                </a:lnTo>
                <a:cubicBezTo>
                  <a:pt x="29104" y="98386"/>
                  <a:pt x="31750" y="101031"/>
                  <a:pt x="35454" y="101031"/>
                </a:cubicBezTo>
                <a:close/>
                <a:moveTo>
                  <a:pt x="41804" y="42317"/>
                </a:moveTo>
                <a:lnTo>
                  <a:pt x="265112" y="42317"/>
                </a:lnTo>
                <a:lnTo>
                  <a:pt x="265112" y="88865"/>
                </a:lnTo>
                <a:lnTo>
                  <a:pt x="41804" y="88865"/>
                </a:lnTo>
                <a:lnTo>
                  <a:pt x="41804" y="42317"/>
                </a:lnTo>
                <a:close/>
                <a:moveTo>
                  <a:pt x="35454" y="189896"/>
                </a:moveTo>
                <a:lnTo>
                  <a:pt x="138642" y="189896"/>
                </a:lnTo>
                <a:cubicBezTo>
                  <a:pt x="142346" y="189896"/>
                  <a:pt x="144992" y="187251"/>
                  <a:pt x="144992" y="183548"/>
                </a:cubicBezTo>
                <a:lnTo>
                  <a:pt x="144992" y="124305"/>
                </a:lnTo>
                <a:cubicBezTo>
                  <a:pt x="144992" y="120602"/>
                  <a:pt x="142346" y="117958"/>
                  <a:pt x="138642" y="117958"/>
                </a:cubicBezTo>
                <a:lnTo>
                  <a:pt x="35454" y="117958"/>
                </a:lnTo>
                <a:cubicBezTo>
                  <a:pt x="31750" y="117958"/>
                  <a:pt x="29104" y="120602"/>
                  <a:pt x="29104" y="124305"/>
                </a:cubicBezTo>
                <a:lnTo>
                  <a:pt x="29104" y="183548"/>
                </a:lnTo>
                <a:cubicBezTo>
                  <a:pt x="29104" y="186722"/>
                  <a:pt x="31750" y="189896"/>
                  <a:pt x="35454" y="189896"/>
                </a:cubicBezTo>
                <a:close/>
                <a:moveTo>
                  <a:pt x="41804" y="130653"/>
                </a:moveTo>
                <a:lnTo>
                  <a:pt x="132292" y="130653"/>
                </a:lnTo>
                <a:lnTo>
                  <a:pt x="132292" y="177201"/>
                </a:lnTo>
                <a:lnTo>
                  <a:pt x="41804" y="177201"/>
                </a:lnTo>
                <a:lnTo>
                  <a:pt x="41804" y="130653"/>
                </a:lnTo>
                <a:close/>
                <a:moveTo>
                  <a:pt x="277813" y="124305"/>
                </a:moveTo>
                <a:cubicBezTo>
                  <a:pt x="277813" y="128008"/>
                  <a:pt x="275167" y="130653"/>
                  <a:pt x="271463" y="130653"/>
                </a:cubicBezTo>
                <a:lnTo>
                  <a:pt x="168275" y="130653"/>
                </a:lnTo>
                <a:cubicBezTo>
                  <a:pt x="164571" y="130653"/>
                  <a:pt x="161925" y="128008"/>
                  <a:pt x="161925" y="124305"/>
                </a:cubicBezTo>
                <a:cubicBezTo>
                  <a:pt x="161925" y="120602"/>
                  <a:pt x="164571" y="117958"/>
                  <a:pt x="168275" y="117958"/>
                </a:cubicBezTo>
                <a:lnTo>
                  <a:pt x="271463" y="117958"/>
                </a:lnTo>
                <a:cubicBezTo>
                  <a:pt x="275167" y="117958"/>
                  <a:pt x="277813" y="121131"/>
                  <a:pt x="277813" y="124305"/>
                </a:cubicBezTo>
                <a:close/>
                <a:moveTo>
                  <a:pt x="277813" y="153927"/>
                </a:moveTo>
                <a:cubicBezTo>
                  <a:pt x="277813" y="157629"/>
                  <a:pt x="275167" y="160274"/>
                  <a:pt x="271463" y="160274"/>
                </a:cubicBezTo>
                <a:lnTo>
                  <a:pt x="168275" y="160274"/>
                </a:lnTo>
                <a:cubicBezTo>
                  <a:pt x="164571" y="160274"/>
                  <a:pt x="161925" y="157629"/>
                  <a:pt x="161925" y="153927"/>
                </a:cubicBezTo>
                <a:cubicBezTo>
                  <a:pt x="161925" y="150224"/>
                  <a:pt x="164571" y="147579"/>
                  <a:pt x="168275" y="147579"/>
                </a:cubicBezTo>
                <a:lnTo>
                  <a:pt x="271463" y="147579"/>
                </a:lnTo>
                <a:cubicBezTo>
                  <a:pt x="275167" y="147579"/>
                  <a:pt x="277813" y="150753"/>
                  <a:pt x="277813" y="153927"/>
                </a:cubicBezTo>
                <a:close/>
                <a:moveTo>
                  <a:pt x="277813" y="183548"/>
                </a:moveTo>
                <a:cubicBezTo>
                  <a:pt x="277813" y="187251"/>
                  <a:pt x="275167" y="189896"/>
                  <a:pt x="271463" y="189896"/>
                </a:cubicBezTo>
                <a:lnTo>
                  <a:pt x="168275" y="189896"/>
                </a:lnTo>
                <a:cubicBezTo>
                  <a:pt x="164571" y="189896"/>
                  <a:pt x="161925" y="187251"/>
                  <a:pt x="161925" y="183548"/>
                </a:cubicBezTo>
                <a:cubicBezTo>
                  <a:pt x="161925" y="179845"/>
                  <a:pt x="164571" y="177201"/>
                  <a:pt x="168275" y="177201"/>
                </a:cubicBezTo>
                <a:lnTo>
                  <a:pt x="271463" y="177201"/>
                </a:lnTo>
                <a:cubicBezTo>
                  <a:pt x="275167" y="177201"/>
                  <a:pt x="277813" y="180375"/>
                  <a:pt x="277813" y="183548"/>
                </a:cubicBezTo>
                <a:close/>
                <a:moveTo>
                  <a:pt x="271463" y="206293"/>
                </a:moveTo>
                <a:lnTo>
                  <a:pt x="168275" y="206293"/>
                </a:lnTo>
                <a:cubicBezTo>
                  <a:pt x="164571" y="206293"/>
                  <a:pt x="161925" y="208938"/>
                  <a:pt x="161925" y="212641"/>
                </a:cubicBezTo>
                <a:lnTo>
                  <a:pt x="161925" y="271355"/>
                </a:lnTo>
                <a:cubicBezTo>
                  <a:pt x="161925" y="275058"/>
                  <a:pt x="164571" y="277702"/>
                  <a:pt x="168275" y="277702"/>
                </a:cubicBezTo>
                <a:lnTo>
                  <a:pt x="271463" y="277702"/>
                </a:lnTo>
                <a:cubicBezTo>
                  <a:pt x="275167" y="277702"/>
                  <a:pt x="277813" y="275058"/>
                  <a:pt x="277813" y="271355"/>
                </a:cubicBezTo>
                <a:lnTo>
                  <a:pt x="277813" y="212641"/>
                </a:lnTo>
                <a:cubicBezTo>
                  <a:pt x="277813" y="209467"/>
                  <a:pt x="275167" y="206293"/>
                  <a:pt x="271463" y="206293"/>
                </a:cubicBezTo>
                <a:close/>
                <a:moveTo>
                  <a:pt x="265112" y="265537"/>
                </a:moveTo>
                <a:lnTo>
                  <a:pt x="174625" y="265537"/>
                </a:lnTo>
                <a:lnTo>
                  <a:pt x="174625" y="218988"/>
                </a:lnTo>
                <a:lnTo>
                  <a:pt x="265112" y="218988"/>
                </a:lnTo>
                <a:lnTo>
                  <a:pt x="265112" y="265537"/>
                </a:lnTo>
                <a:close/>
                <a:moveTo>
                  <a:pt x="29104" y="212641"/>
                </a:moveTo>
                <a:cubicBezTo>
                  <a:pt x="29104" y="208938"/>
                  <a:pt x="31750" y="206293"/>
                  <a:pt x="35454" y="206293"/>
                </a:cubicBezTo>
                <a:lnTo>
                  <a:pt x="138642" y="206293"/>
                </a:lnTo>
                <a:cubicBezTo>
                  <a:pt x="142346" y="206293"/>
                  <a:pt x="144992" y="208938"/>
                  <a:pt x="144992" y="212641"/>
                </a:cubicBezTo>
                <a:cubicBezTo>
                  <a:pt x="144992" y="216343"/>
                  <a:pt x="142346" y="218988"/>
                  <a:pt x="138642" y="218988"/>
                </a:cubicBezTo>
                <a:lnTo>
                  <a:pt x="35454" y="218988"/>
                </a:lnTo>
                <a:cubicBezTo>
                  <a:pt x="31750" y="218988"/>
                  <a:pt x="29104" y="216343"/>
                  <a:pt x="29104" y="212641"/>
                </a:cubicBezTo>
                <a:close/>
                <a:moveTo>
                  <a:pt x="29104" y="242262"/>
                </a:moveTo>
                <a:cubicBezTo>
                  <a:pt x="29104" y="238560"/>
                  <a:pt x="31750" y="235915"/>
                  <a:pt x="35454" y="235915"/>
                </a:cubicBezTo>
                <a:lnTo>
                  <a:pt x="138642" y="235915"/>
                </a:lnTo>
                <a:cubicBezTo>
                  <a:pt x="142346" y="235915"/>
                  <a:pt x="144992" y="238560"/>
                  <a:pt x="144992" y="242262"/>
                </a:cubicBezTo>
                <a:cubicBezTo>
                  <a:pt x="144992" y="245965"/>
                  <a:pt x="142346" y="248610"/>
                  <a:pt x="138642" y="248610"/>
                </a:cubicBezTo>
                <a:lnTo>
                  <a:pt x="35454" y="248610"/>
                </a:lnTo>
                <a:cubicBezTo>
                  <a:pt x="31750" y="248610"/>
                  <a:pt x="29104" y="245965"/>
                  <a:pt x="29104" y="242262"/>
                </a:cubicBezTo>
                <a:close/>
                <a:moveTo>
                  <a:pt x="29104" y="271884"/>
                </a:moveTo>
                <a:cubicBezTo>
                  <a:pt x="29104" y="268181"/>
                  <a:pt x="31750" y="265537"/>
                  <a:pt x="35454" y="265537"/>
                </a:cubicBezTo>
                <a:lnTo>
                  <a:pt x="138642" y="265537"/>
                </a:lnTo>
                <a:cubicBezTo>
                  <a:pt x="142346" y="265537"/>
                  <a:pt x="144992" y="268181"/>
                  <a:pt x="144992" y="271884"/>
                </a:cubicBezTo>
                <a:cubicBezTo>
                  <a:pt x="144992" y="275587"/>
                  <a:pt x="142346" y="278232"/>
                  <a:pt x="138642" y="278232"/>
                </a:cubicBezTo>
                <a:lnTo>
                  <a:pt x="35454" y="278232"/>
                </a:lnTo>
                <a:cubicBezTo>
                  <a:pt x="31750" y="278232"/>
                  <a:pt x="29104" y="275587"/>
                  <a:pt x="29104" y="271884"/>
                </a:cubicBezTo>
                <a:close/>
              </a:path>
            </a:pathLst>
          </a:custGeom>
          <a:solidFill>
            <a:schemeClr val="accent5">
              <a:lumMod val="75000"/>
              <a:lumOff val="25000"/>
            </a:schemeClr>
          </a:solidFill>
          <a:ln w="528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47F27B5-8C10-3741-9BF4-C57063B666BA}"/>
              </a:ext>
            </a:extLst>
          </p:cNvPr>
          <p:cNvSpPr txBox="1"/>
          <p:nvPr/>
        </p:nvSpPr>
        <p:spPr>
          <a:xfrm>
            <a:off x="1558116" y="4658343"/>
            <a:ext cx="816249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/>
                <a:ea typeface="+mn-ea"/>
                <a:cs typeface="+mn-cs"/>
              </a:rPr>
              <a:t>Reps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re Franklin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38889A-E789-404C-825E-B4D16D81FF1A}"/>
              </a:ext>
            </a:extLst>
          </p:cNvPr>
          <p:cNvSpPr txBox="1"/>
          <p:nvPr/>
        </p:nvSpPr>
        <p:spPr>
          <a:xfrm>
            <a:off x="3268751" y="4658343"/>
            <a:ext cx="1633781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/>
                <a:ea typeface="+mn-ea"/>
                <a:cs typeface="+mn-cs"/>
              </a:rPr>
              <a:t>Wallboards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8AA7725-91E8-C54E-81A2-C67C2CAEF8CC}"/>
              </a:ext>
            </a:extLst>
          </p:cNvPr>
          <p:cNvSpPr txBox="1"/>
          <p:nvPr/>
        </p:nvSpPr>
        <p:spPr>
          <a:xfrm>
            <a:off x="7600377" y="4658343"/>
            <a:ext cx="1031051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/>
                <a:ea typeface="+mn-ea"/>
                <a:cs typeface="+mn-cs"/>
              </a:rPr>
              <a:t>Digital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/>
                <a:ea typeface="+mn-ea"/>
                <a:cs typeface="+mn-cs"/>
              </a:rPr>
              <a:t>Kiosks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5659D30-FB1C-9542-ACE8-A5A0F2A3AF37}"/>
              </a:ext>
            </a:extLst>
          </p:cNvPr>
          <p:cNvSpPr txBox="1"/>
          <p:nvPr/>
        </p:nvSpPr>
        <p:spPr>
          <a:xfrm>
            <a:off x="5390869" y="4691000"/>
            <a:ext cx="1410964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/>
                <a:ea typeface="+mn-ea"/>
                <a:cs typeface="+mn-cs"/>
              </a:rPr>
              <a:t>Magazine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/>
                <a:ea typeface="+mn-ea"/>
                <a:cs typeface="+mn-cs"/>
              </a:rPr>
              <a:t>Wraps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3CC3163-069F-4247-93A2-25FC2187DF02}"/>
              </a:ext>
            </a:extLst>
          </p:cNvPr>
          <p:cNvSpPr/>
          <p:nvPr/>
        </p:nvSpPr>
        <p:spPr>
          <a:xfrm>
            <a:off x="9414487" y="4658343"/>
            <a:ext cx="1443024" cy="707886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/>
                <a:ea typeface="+mn-ea"/>
                <a:cs typeface="+mn-cs"/>
              </a:rPr>
              <a:t>EMR/EHR</a:t>
            </a: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/>
                <a:ea typeface="+mn-ea"/>
                <a:cs typeface="+mn-cs"/>
              </a:rPr>
              <a:t>Ads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A3119B8-B320-C146-8028-6C7CC182F7BD}"/>
              </a:ext>
            </a:extLst>
          </p:cNvPr>
          <p:cNvSpPr txBox="1"/>
          <p:nvPr/>
        </p:nvSpPr>
        <p:spPr>
          <a:xfrm>
            <a:off x="1336901" y="2637041"/>
            <a:ext cx="1258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1A0F49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51%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C94CE6E-B2B3-734F-BB54-B02F87D53676}"/>
              </a:ext>
            </a:extLst>
          </p:cNvPr>
          <p:cNvSpPr txBox="1"/>
          <p:nvPr/>
        </p:nvSpPr>
        <p:spPr>
          <a:xfrm>
            <a:off x="3456302" y="2637041"/>
            <a:ext cx="1258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1A0F49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41%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AFE8AF0-4D50-D445-A94D-857EEC04825A}"/>
              </a:ext>
            </a:extLst>
          </p:cNvPr>
          <p:cNvSpPr txBox="1"/>
          <p:nvPr/>
        </p:nvSpPr>
        <p:spPr>
          <a:xfrm>
            <a:off x="5432579" y="2637041"/>
            <a:ext cx="1258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1A0F49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5E8F91-91C7-024A-A790-78191BDF95CD}"/>
              </a:ext>
            </a:extLst>
          </p:cNvPr>
          <p:cNvSpPr txBox="1"/>
          <p:nvPr/>
        </p:nvSpPr>
        <p:spPr>
          <a:xfrm>
            <a:off x="7475001" y="2637041"/>
            <a:ext cx="1258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1A0F49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2C0B06C-087F-ED46-AE4B-73ED0CBE0FFC}"/>
              </a:ext>
            </a:extLst>
          </p:cNvPr>
          <p:cNvSpPr txBox="1"/>
          <p:nvPr/>
        </p:nvSpPr>
        <p:spPr>
          <a:xfrm>
            <a:off x="9503641" y="2637041"/>
            <a:ext cx="1258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1A0F49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966BE77-5AE7-CD49-A67D-96CBFF64C7B1}"/>
              </a:ext>
            </a:extLst>
          </p:cNvPr>
          <p:cNvSpPr txBox="1"/>
          <p:nvPr/>
        </p:nvSpPr>
        <p:spPr>
          <a:xfrm>
            <a:off x="1335063" y="2635203"/>
            <a:ext cx="1258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E8055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49%</a:t>
            </a:r>
          </a:p>
        </p:txBody>
      </p:sp>
      <p:sp>
        <p:nvSpPr>
          <p:cNvPr id="54" name="&quot;No&quot; Symbol 53">
            <a:extLst>
              <a:ext uri="{FF2B5EF4-FFF2-40B4-BE49-F238E27FC236}">
                <a16:creationId xmlns:a16="http://schemas.microsoft.com/office/drawing/2014/main" id="{B5D0FDE0-2270-CD4D-9686-8DD416015701}"/>
              </a:ext>
            </a:extLst>
          </p:cNvPr>
          <p:cNvSpPr/>
          <p:nvPr/>
        </p:nvSpPr>
        <p:spPr>
          <a:xfrm>
            <a:off x="1335063" y="3347201"/>
            <a:ext cx="1392880" cy="1392880"/>
          </a:xfrm>
          <a:prstGeom prst="noSmoking">
            <a:avLst>
              <a:gd name="adj" fmla="val 764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FC503A9-2EC4-D548-A6C4-43CAB0848C6C}"/>
              </a:ext>
            </a:extLst>
          </p:cNvPr>
          <p:cNvSpPr txBox="1"/>
          <p:nvPr/>
        </p:nvSpPr>
        <p:spPr>
          <a:xfrm>
            <a:off x="3454464" y="2635203"/>
            <a:ext cx="1258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E8055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48%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A1E7407-C6C6-B845-8CB1-85CE3A12A708}"/>
              </a:ext>
            </a:extLst>
          </p:cNvPr>
          <p:cNvSpPr txBox="1"/>
          <p:nvPr/>
        </p:nvSpPr>
        <p:spPr>
          <a:xfrm>
            <a:off x="5441758" y="2635203"/>
            <a:ext cx="1258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E8055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14%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67B73C3-C874-8A44-9C0F-715641CE85FA}"/>
              </a:ext>
            </a:extLst>
          </p:cNvPr>
          <p:cNvSpPr txBox="1"/>
          <p:nvPr/>
        </p:nvSpPr>
        <p:spPr>
          <a:xfrm>
            <a:off x="7484180" y="2624186"/>
            <a:ext cx="1258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E8055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14%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39285F1-C7C1-DA45-88E3-01403BC52694}"/>
              </a:ext>
            </a:extLst>
          </p:cNvPr>
          <p:cNvSpPr txBox="1"/>
          <p:nvPr/>
        </p:nvSpPr>
        <p:spPr>
          <a:xfrm>
            <a:off x="9512820" y="2624186"/>
            <a:ext cx="1258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E8055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13%</a:t>
            </a:r>
          </a:p>
        </p:txBody>
      </p:sp>
      <p:sp>
        <p:nvSpPr>
          <p:cNvPr id="59" name="Right Arrow 58">
            <a:extLst>
              <a:ext uri="{FF2B5EF4-FFF2-40B4-BE49-F238E27FC236}">
                <a16:creationId xmlns:a16="http://schemas.microsoft.com/office/drawing/2014/main" id="{7B19C6A9-2339-7345-A253-33BD86A569AF}"/>
              </a:ext>
            </a:extLst>
          </p:cNvPr>
          <p:cNvSpPr/>
          <p:nvPr/>
        </p:nvSpPr>
        <p:spPr>
          <a:xfrm>
            <a:off x="2846362" y="3921536"/>
            <a:ext cx="654266" cy="325399"/>
          </a:xfrm>
          <a:prstGeom prst="rightArrow">
            <a:avLst/>
          </a:prstGeom>
          <a:gradFill flip="none" rotWithShape="1">
            <a:gsLst>
              <a:gs pos="35000">
                <a:srgbClr val="C00000">
                  <a:tint val="66000"/>
                  <a:satMod val="160000"/>
                </a:srgbClr>
              </a:gs>
              <a:gs pos="64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D1C8CA-10DB-B85B-7F7B-3A5DC25D1FCD}"/>
              </a:ext>
            </a:extLst>
          </p:cNvPr>
          <p:cNvSpPr txBox="1"/>
          <p:nvPr/>
        </p:nvSpPr>
        <p:spPr>
          <a:xfrm>
            <a:off x="451819" y="1201684"/>
            <a:ext cx="1130917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5C6E3">
                    <a:lumMod val="75000"/>
                  </a:srgbClr>
                </a:solidFill>
                <a:effectLst/>
                <a:uLnTx/>
                <a:uFillTx/>
                <a:latin typeface="Libre Franklin"/>
                <a:ea typeface="+mn-lt"/>
                <a:cs typeface="+mn-lt"/>
              </a:rPr>
              <a:t>Of those that don’t, about half allow Wallboards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AE2477A-BC1D-51DD-8F74-535AF0B21FAD}"/>
              </a:ext>
            </a:extLst>
          </p:cNvPr>
          <p:cNvSpPr txBox="1">
            <a:spLocks/>
          </p:cNvSpPr>
          <p:nvPr/>
        </p:nvSpPr>
        <p:spPr>
          <a:xfrm>
            <a:off x="1031630" y="0"/>
            <a:ext cx="10728370" cy="115699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spc="-150">
                <a:solidFill>
                  <a:schemeClr val="bg1"/>
                </a:solidFill>
                <a:latin typeface="Libre Baskerville" panose="02000000000000000000" pitchFamily="2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Baskerville"/>
                <a:ea typeface="+mj-ea"/>
                <a:cs typeface="Arial"/>
              </a:rPr>
              <a:t>Just Over Half of Practices &amp; Pharmacies Allow Reps</a:t>
            </a:r>
            <a:endParaRPr kumimoji="0" lang="en-US" sz="2800" b="0" i="0" u="none" strike="noStrike" kern="1200" cap="none" spc="-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Baskerville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408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/>
      <p:bldP spid="42" grpId="0"/>
      <p:bldP spid="42" grpId="1"/>
      <p:bldP spid="42" grpId="2"/>
      <p:bldP spid="43" grpId="0"/>
      <p:bldP spid="43" grpId="1"/>
      <p:bldP spid="43" grpId="2"/>
      <p:bldP spid="44" grpId="0"/>
      <p:bldP spid="44" grpId="1"/>
      <p:bldP spid="44" grpId="2"/>
      <p:bldP spid="45" grpId="0"/>
      <p:bldP spid="45" grpId="1"/>
      <p:bldP spid="45" grpId="2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3" grpId="0"/>
      <p:bldP spid="54" grpId="0" animBg="1"/>
      <p:bldP spid="55" grpId="0"/>
      <p:bldP spid="56" grpId="0"/>
      <p:bldP spid="57" grpId="0"/>
      <p:bldP spid="58" grpId="0"/>
      <p:bldP spid="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2ED88F-4323-8242-ACEE-B797DAE0D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53" y="6172923"/>
            <a:ext cx="1316488" cy="6582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5E38D4-DDAB-5641-838D-E0EE49631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620" y="6331885"/>
            <a:ext cx="1397986" cy="455742"/>
          </a:xfrm>
          <a:prstGeom prst="rect">
            <a:avLst/>
          </a:prstGeom>
        </p:spPr>
      </p:pic>
      <p:sp>
        <p:nvSpPr>
          <p:cNvPr id="7" name="Plus 6">
            <a:extLst>
              <a:ext uri="{FF2B5EF4-FFF2-40B4-BE49-F238E27FC236}">
                <a16:creationId xmlns:a16="http://schemas.microsoft.com/office/drawing/2014/main" id="{5C89DE18-EE13-0040-A7C7-DAB2259AACB5}"/>
              </a:ext>
            </a:extLst>
          </p:cNvPr>
          <p:cNvSpPr>
            <a:spLocks noChangeAspect="1"/>
          </p:cNvSpPr>
          <p:nvPr/>
        </p:nvSpPr>
        <p:spPr>
          <a:xfrm>
            <a:off x="1534119" y="6463961"/>
            <a:ext cx="182880" cy="182880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25F2D8-27E8-4447-A0A3-EFCA8EEF6483}"/>
              </a:ext>
            </a:extLst>
          </p:cNvPr>
          <p:cNvSpPr txBox="1"/>
          <p:nvPr/>
        </p:nvSpPr>
        <p:spPr>
          <a:xfrm>
            <a:off x="5240874" y="2005905"/>
            <a:ext cx="44791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5C6E3">
                    <a:lumMod val="50000"/>
                  </a:srgbClr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 Agreement w/ Statements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25C6E3">
                    <a:lumMod val="50000"/>
                  </a:srgbClr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(% Top-2-Box, 4&amp;5)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25C6E3">
                  <a:lumMod val="50000"/>
                </a:srgbClr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2AE6D87-ABEC-F243-8ED7-816D3AE23C24}"/>
              </a:ext>
            </a:extLst>
          </p:cNvPr>
          <p:cNvGrpSpPr>
            <a:grpSpLocks noChangeAspect="1"/>
          </p:cNvGrpSpPr>
          <p:nvPr/>
        </p:nvGrpSpPr>
        <p:grpSpPr>
          <a:xfrm>
            <a:off x="1580837" y="3608072"/>
            <a:ext cx="906408" cy="903344"/>
            <a:chOff x="7284198" y="1401455"/>
            <a:chExt cx="548640" cy="546785"/>
          </a:xfrm>
          <a:solidFill>
            <a:schemeClr val="accent5">
              <a:lumMod val="75000"/>
              <a:lumOff val="25000"/>
            </a:schemeClr>
          </a:solidFill>
        </p:grpSpPr>
        <p:grpSp>
          <p:nvGrpSpPr>
            <p:cNvPr id="32" name="Grupo 59">
              <a:extLst>
                <a:ext uri="{FF2B5EF4-FFF2-40B4-BE49-F238E27FC236}">
                  <a16:creationId xmlns:a16="http://schemas.microsoft.com/office/drawing/2014/main" id="{0EC48F82-CA3F-AC41-AE5C-BFADC4013C2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84198" y="1401455"/>
              <a:ext cx="548640" cy="546785"/>
              <a:chOff x="3773963" y="22171146"/>
              <a:chExt cx="313239" cy="312180"/>
            </a:xfrm>
            <a:grpFill/>
          </p:grpSpPr>
          <p:sp>
            <p:nvSpPr>
              <p:cNvPr id="34" name="Forma libre 517">
                <a:extLst>
                  <a:ext uri="{FF2B5EF4-FFF2-40B4-BE49-F238E27FC236}">
                    <a16:creationId xmlns:a16="http://schemas.microsoft.com/office/drawing/2014/main" id="{132B06C8-ABF8-8347-A63F-8199F980645E}"/>
                  </a:ext>
                </a:extLst>
              </p:cNvPr>
              <p:cNvSpPr/>
              <p:nvPr/>
            </p:nvSpPr>
            <p:spPr>
              <a:xfrm>
                <a:off x="3773963" y="22171146"/>
                <a:ext cx="174609" cy="312180"/>
              </a:xfrm>
              <a:custGeom>
                <a:avLst/>
                <a:gdLst>
                  <a:gd name="connsiteX0" fmla="*/ 118522 w 174609"/>
                  <a:gd name="connsiteY0" fmla="*/ 142333 h 312180"/>
                  <a:gd name="connsiteX1" fmla="*/ 150270 w 174609"/>
                  <a:gd name="connsiteY1" fmla="*/ 88891 h 312180"/>
                  <a:gd name="connsiteX2" fmla="*/ 150270 w 174609"/>
                  <a:gd name="connsiteY2" fmla="*/ 61376 h 312180"/>
                  <a:gd name="connsiteX3" fmla="*/ 88892 w 174609"/>
                  <a:gd name="connsiteY3" fmla="*/ 0 h 312180"/>
                  <a:gd name="connsiteX4" fmla="*/ 27514 w 174609"/>
                  <a:gd name="connsiteY4" fmla="*/ 61376 h 312180"/>
                  <a:gd name="connsiteX5" fmla="*/ 27514 w 174609"/>
                  <a:gd name="connsiteY5" fmla="*/ 88891 h 312180"/>
                  <a:gd name="connsiteX6" fmla="*/ 59261 w 174609"/>
                  <a:gd name="connsiteY6" fmla="*/ 142333 h 312180"/>
                  <a:gd name="connsiteX7" fmla="*/ 0 w 174609"/>
                  <a:gd name="connsiteY7" fmla="*/ 225932 h 312180"/>
                  <a:gd name="connsiteX8" fmla="*/ 0 w 174609"/>
                  <a:gd name="connsiteY8" fmla="*/ 301598 h 312180"/>
                  <a:gd name="connsiteX9" fmla="*/ 12699 w 174609"/>
                  <a:gd name="connsiteY9" fmla="*/ 314296 h 312180"/>
                  <a:gd name="connsiteX10" fmla="*/ 164556 w 174609"/>
                  <a:gd name="connsiteY10" fmla="*/ 314296 h 312180"/>
                  <a:gd name="connsiteX11" fmla="*/ 177255 w 174609"/>
                  <a:gd name="connsiteY11" fmla="*/ 301598 h 312180"/>
                  <a:gd name="connsiteX12" fmla="*/ 177255 w 174609"/>
                  <a:gd name="connsiteY12" fmla="*/ 225932 h 312180"/>
                  <a:gd name="connsiteX13" fmla="*/ 118522 w 174609"/>
                  <a:gd name="connsiteY13" fmla="*/ 142333 h 312180"/>
                  <a:gd name="connsiteX14" fmla="*/ 40742 w 174609"/>
                  <a:gd name="connsiteY14" fmla="*/ 88891 h 312180"/>
                  <a:gd name="connsiteX15" fmla="*/ 40742 w 174609"/>
                  <a:gd name="connsiteY15" fmla="*/ 61376 h 312180"/>
                  <a:gd name="connsiteX16" fmla="*/ 88892 w 174609"/>
                  <a:gd name="connsiteY16" fmla="*/ 13228 h 312180"/>
                  <a:gd name="connsiteX17" fmla="*/ 137042 w 174609"/>
                  <a:gd name="connsiteY17" fmla="*/ 61376 h 312180"/>
                  <a:gd name="connsiteX18" fmla="*/ 137042 w 174609"/>
                  <a:gd name="connsiteY18" fmla="*/ 88891 h 312180"/>
                  <a:gd name="connsiteX19" fmla="*/ 88892 w 174609"/>
                  <a:gd name="connsiteY19" fmla="*/ 137041 h 312180"/>
                  <a:gd name="connsiteX20" fmla="*/ 40742 w 174609"/>
                  <a:gd name="connsiteY20" fmla="*/ 88891 h 312180"/>
                  <a:gd name="connsiteX21" fmla="*/ 164556 w 174609"/>
                  <a:gd name="connsiteY21" fmla="*/ 302125 h 312180"/>
                  <a:gd name="connsiteX22" fmla="*/ 12699 w 174609"/>
                  <a:gd name="connsiteY22" fmla="*/ 302125 h 312180"/>
                  <a:gd name="connsiteX23" fmla="*/ 12699 w 174609"/>
                  <a:gd name="connsiteY23" fmla="*/ 226462 h 312180"/>
                  <a:gd name="connsiteX24" fmla="*/ 88363 w 174609"/>
                  <a:gd name="connsiteY24" fmla="*/ 150799 h 312180"/>
                  <a:gd name="connsiteX25" fmla="*/ 164027 w 174609"/>
                  <a:gd name="connsiteY25" fmla="*/ 226462 h 312180"/>
                  <a:gd name="connsiteX26" fmla="*/ 164556 w 174609"/>
                  <a:gd name="connsiteY26" fmla="*/ 302125 h 312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4609" h="312180">
                    <a:moveTo>
                      <a:pt x="118522" y="142333"/>
                    </a:moveTo>
                    <a:cubicBezTo>
                      <a:pt x="137571" y="131750"/>
                      <a:pt x="150270" y="112172"/>
                      <a:pt x="150270" y="88891"/>
                    </a:cubicBezTo>
                    <a:lnTo>
                      <a:pt x="150270" y="61376"/>
                    </a:lnTo>
                    <a:cubicBezTo>
                      <a:pt x="150270" y="27513"/>
                      <a:pt x="122756" y="0"/>
                      <a:pt x="88892" y="0"/>
                    </a:cubicBezTo>
                    <a:cubicBezTo>
                      <a:pt x="55028" y="0"/>
                      <a:pt x="27514" y="27513"/>
                      <a:pt x="27514" y="61376"/>
                    </a:cubicBezTo>
                    <a:lnTo>
                      <a:pt x="27514" y="88891"/>
                    </a:lnTo>
                    <a:cubicBezTo>
                      <a:pt x="27514" y="112172"/>
                      <a:pt x="40742" y="131750"/>
                      <a:pt x="59261" y="142333"/>
                    </a:cubicBezTo>
                    <a:cubicBezTo>
                      <a:pt x="24869" y="154501"/>
                      <a:pt x="0" y="187308"/>
                      <a:pt x="0" y="225932"/>
                    </a:cubicBezTo>
                    <a:lnTo>
                      <a:pt x="0" y="301598"/>
                    </a:lnTo>
                    <a:cubicBezTo>
                      <a:pt x="0" y="308475"/>
                      <a:pt x="5820" y="314296"/>
                      <a:pt x="12699" y="314296"/>
                    </a:cubicBezTo>
                    <a:lnTo>
                      <a:pt x="164556" y="314296"/>
                    </a:lnTo>
                    <a:cubicBezTo>
                      <a:pt x="171434" y="314296"/>
                      <a:pt x="177255" y="308475"/>
                      <a:pt x="177255" y="301598"/>
                    </a:cubicBezTo>
                    <a:lnTo>
                      <a:pt x="177255" y="225932"/>
                    </a:lnTo>
                    <a:cubicBezTo>
                      <a:pt x="177784" y="187308"/>
                      <a:pt x="152915" y="154501"/>
                      <a:pt x="118522" y="142333"/>
                    </a:cubicBezTo>
                    <a:close/>
                    <a:moveTo>
                      <a:pt x="40742" y="88891"/>
                    </a:moveTo>
                    <a:lnTo>
                      <a:pt x="40742" y="61376"/>
                    </a:lnTo>
                    <a:cubicBezTo>
                      <a:pt x="40742" y="34920"/>
                      <a:pt x="62436" y="13228"/>
                      <a:pt x="88892" y="13228"/>
                    </a:cubicBezTo>
                    <a:cubicBezTo>
                      <a:pt x="115348" y="13228"/>
                      <a:pt x="137042" y="34920"/>
                      <a:pt x="137042" y="61376"/>
                    </a:cubicBezTo>
                    <a:lnTo>
                      <a:pt x="137042" y="88891"/>
                    </a:lnTo>
                    <a:cubicBezTo>
                      <a:pt x="137042" y="115347"/>
                      <a:pt x="115348" y="137041"/>
                      <a:pt x="88892" y="137041"/>
                    </a:cubicBezTo>
                    <a:cubicBezTo>
                      <a:pt x="62436" y="137041"/>
                      <a:pt x="40742" y="115877"/>
                      <a:pt x="40742" y="88891"/>
                    </a:cubicBezTo>
                    <a:close/>
                    <a:moveTo>
                      <a:pt x="164556" y="302125"/>
                    </a:moveTo>
                    <a:lnTo>
                      <a:pt x="12699" y="302125"/>
                    </a:lnTo>
                    <a:lnTo>
                      <a:pt x="12699" y="226462"/>
                    </a:lnTo>
                    <a:cubicBezTo>
                      <a:pt x="12699" y="184662"/>
                      <a:pt x="46562" y="150799"/>
                      <a:pt x="88363" y="150799"/>
                    </a:cubicBezTo>
                    <a:cubicBezTo>
                      <a:pt x="130163" y="150799"/>
                      <a:pt x="164027" y="184662"/>
                      <a:pt x="164027" y="226462"/>
                    </a:cubicBezTo>
                    <a:lnTo>
                      <a:pt x="164556" y="302125"/>
                    </a:lnTo>
                    <a:close/>
                  </a:path>
                </a:pathLst>
              </a:custGeom>
              <a:grpFill/>
              <a:ln w="5286" cap="flat">
                <a:solidFill>
                  <a:schemeClr val="accent5">
                    <a:lumMod val="75000"/>
                    <a:lumOff val="2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orma libre 518">
                <a:extLst>
                  <a:ext uri="{FF2B5EF4-FFF2-40B4-BE49-F238E27FC236}">
                    <a16:creationId xmlns:a16="http://schemas.microsoft.com/office/drawing/2014/main" id="{EDF9A076-E052-FD44-9182-F140FDCACA24}"/>
                  </a:ext>
                </a:extLst>
              </p:cNvPr>
              <p:cNvSpPr/>
              <p:nvPr/>
            </p:nvSpPr>
            <p:spPr>
              <a:xfrm>
                <a:off x="3954922" y="22360040"/>
                <a:ext cx="132280" cy="121697"/>
              </a:xfrm>
              <a:custGeom>
                <a:avLst/>
                <a:gdLst>
                  <a:gd name="connsiteX0" fmla="*/ 128047 w 132279"/>
                  <a:gd name="connsiteY0" fmla="*/ 0 h 121697"/>
                  <a:gd name="connsiteX1" fmla="*/ 6349 w 132279"/>
                  <a:gd name="connsiteY1" fmla="*/ 0 h 121697"/>
                  <a:gd name="connsiteX2" fmla="*/ 0 w 132279"/>
                  <a:gd name="connsiteY2" fmla="*/ 6350 h 121697"/>
                  <a:gd name="connsiteX3" fmla="*/ 6349 w 132279"/>
                  <a:gd name="connsiteY3" fmla="*/ 12698 h 121697"/>
                  <a:gd name="connsiteX4" fmla="*/ 121697 w 132279"/>
                  <a:gd name="connsiteY4" fmla="*/ 12698 h 121697"/>
                  <a:gd name="connsiteX5" fmla="*/ 121697 w 132279"/>
                  <a:gd name="connsiteY5" fmla="*/ 32806 h 121697"/>
                  <a:gd name="connsiteX6" fmla="*/ 40213 w 132279"/>
                  <a:gd name="connsiteY6" fmla="*/ 66670 h 121697"/>
                  <a:gd name="connsiteX7" fmla="*/ 20106 w 132279"/>
                  <a:gd name="connsiteY7" fmla="*/ 55557 h 121697"/>
                  <a:gd name="connsiteX8" fmla="*/ 11111 w 132279"/>
                  <a:gd name="connsiteY8" fmla="*/ 58203 h 121697"/>
                  <a:gd name="connsiteX9" fmla="*/ 13757 w 132279"/>
                  <a:gd name="connsiteY9" fmla="*/ 67199 h 121697"/>
                  <a:gd name="connsiteX10" fmla="*/ 37038 w 132279"/>
                  <a:gd name="connsiteY10" fmla="*/ 79897 h 121697"/>
                  <a:gd name="connsiteX11" fmla="*/ 40213 w 132279"/>
                  <a:gd name="connsiteY11" fmla="*/ 80957 h 121697"/>
                  <a:gd name="connsiteX12" fmla="*/ 42859 w 132279"/>
                  <a:gd name="connsiteY12" fmla="*/ 80427 h 121697"/>
                  <a:gd name="connsiteX13" fmla="*/ 122226 w 132279"/>
                  <a:gd name="connsiteY13" fmla="*/ 47091 h 121697"/>
                  <a:gd name="connsiteX14" fmla="*/ 122226 w 132279"/>
                  <a:gd name="connsiteY14" fmla="*/ 113761 h 121697"/>
                  <a:gd name="connsiteX15" fmla="*/ 14815 w 132279"/>
                  <a:gd name="connsiteY15" fmla="*/ 113761 h 121697"/>
                  <a:gd name="connsiteX16" fmla="*/ 8466 w 132279"/>
                  <a:gd name="connsiteY16" fmla="*/ 120111 h 121697"/>
                  <a:gd name="connsiteX17" fmla="*/ 14815 w 132279"/>
                  <a:gd name="connsiteY17" fmla="*/ 126459 h 121697"/>
                  <a:gd name="connsiteX18" fmla="*/ 128576 w 132279"/>
                  <a:gd name="connsiteY18" fmla="*/ 126459 h 121697"/>
                  <a:gd name="connsiteX19" fmla="*/ 134925 w 132279"/>
                  <a:gd name="connsiteY19" fmla="*/ 120111 h 121697"/>
                  <a:gd name="connsiteX20" fmla="*/ 134925 w 132279"/>
                  <a:gd name="connsiteY20" fmla="*/ 6350 h 121697"/>
                  <a:gd name="connsiteX21" fmla="*/ 128047 w 132279"/>
                  <a:gd name="connsiteY21" fmla="*/ 0 h 121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2279" h="121697">
                    <a:moveTo>
                      <a:pt x="128047" y="0"/>
                    </a:moveTo>
                    <a:lnTo>
                      <a:pt x="6349" y="0"/>
                    </a:lnTo>
                    <a:cubicBezTo>
                      <a:pt x="2646" y="0"/>
                      <a:pt x="0" y="2646"/>
                      <a:pt x="0" y="6350"/>
                    </a:cubicBezTo>
                    <a:cubicBezTo>
                      <a:pt x="0" y="10053"/>
                      <a:pt x="2646" y="12698"/>
                      <a:pt x="6349" y="12698"/>
                    </a:cubicBezTo>
                    <a:lnTo>
                      <a:pt x="121697" y="12698"/>
                    </a:lnTo>
                    <a:lnTo>
                      <a:pt x="121697" y="32806"/>
                    </a:lnTo>
                    <a:lnTo>
                      <a:pt x="40213" y="66670"/>
                    </a:lnTo>
                    <a:lnTo>
                      <a:pt x="20106" y="55557"/>
                    </a:lnTo>
                    <a:cubicBezTo>
                      <a:pt x="16932" y="53971"/>
                      <a:pt x="13228" y="55028"/>
                      <a:pt x="11111" y="58203"/>
                    </a:cubicBezTo>
                    <a:cubicBezTo>
                      <a:pt x="9524" y="61378"/>
                      <a:pt x="10582" y="65083"/>
                      <a:pt x="13757" y="67199"/>
                    </a:cubicBezTo>
                    <a:lnTo>
                      <a:pt x="37038" y="79897"/>
                    </a:lnTo>
                    <a:cubicBezTo>
                      <a:pt x="38096" y="80427"/>
                      <a:pt x="39155" y="80957"/>
                      <a:pt x="40213" y="80957"/>
                    </a:cubicBezTo>
                    <a:cubicBezTo>
                      <a:pt x="41271" y="80957"/>
                      <a:pt x="41800" y="80957"/>
                      <a:pt x="42859" y="80427"/>
                    </a:cubicBezTo>
                    <a:lnTo>
                      <a:pt x="122226" y="47091"/>
                    </a:lnTo>
                    <a:lnTo>
                      <a:pt x="122226" y="113761"/>
                    </a:lnTo>
                    <a:lnTo>
                      <a:pt x="14815" y="113761"/>
                    </a:lnTo>
                    <a:cubicBezTo>
                      <a:pt x="11111" y="113761"/>
                      <a:pt x="8466" y="116406"/>
                      <a:pt x="8466" y="120111"/>
                    </a:cubicBezTo>
                    <a:cubicBezTo>
                      <a:pt x="8466" y="123813"/>
                      <a:pt x="11111" y="126459"/>
                      <a:pt x="14815" y="126459"/>
                    </a:cubicBezTo>
                    <a:lnTo>
                      <a:pt x="128576" y="126459"/>
                    </a:lnTo>
                    <a:cubicBezTo>
                      <a:pt x="132280" y="126459"/>
                      <a:pt x="134925" y="123813"/>
                      <a:pt x="134925" y="120111"/>
                    </a:cubicBezTo>
                    <a:lnTo>
                      <a:pt x="134925" y="6350"/>
                    </a:lnTo>
                    <a:cubicBezTo>
                      <a:pt x="134396" y="2646"/>
                      <a:pt x="131750" y="0"/>
                      <a:pt x="128047" y="0"/>
                    </a:cubicBezTo>
                    <a:close/>
                  </a:path>
                </a:pathLst>
              </a:custGeom>
              <a:grpFill/>
              <a:ln w="5286" cap="flat">
                <a:solidFill>
                  <a:schemeClr val="accent5">
                    <a:lumMod val="75000"/>
                    <a:lumOff val="2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orma libre 519">
                <a:extLst>
                  <a:ext uri="{FF2B5EF4-FFF2-40B4-BE49-F238E27FC236}">
                    <a16:creationId xmlns:a16="http://schemas.microsoft.com/office/drawing/2014/main" id="{400C396E-1857-6645-AE10-C233F3C96F69}"/>
                  </a:ext>
                </a:extLst>
              </p:cNvPr>
              <p:cNvSpPr/>
              <p:nvPr/>
            </p:nvSpPr>
            <p:spPr>
              <a:xfrm>
                <a:off x="3946985" y="22335700"/>
                <a:ext cx="89950" cy="21165"/>
              </a:xfrm>
              <a:custGeom>
                <a:avLst/>
                <a:gdLst>
                  <a:gd name="connsiteX0" fmla="*/ 82013 w 89950"/>
                  <a:gd name="connsiteY0" fmla="*/ 16403 h 21164"/>
                  <a:gd name="connsiteX1" fmla="*/ 88363 w 89950"/>
                  <a:gd name="connsiteY1" fmla="*/ 22754 h 21164"/>
                  <a:gd name="connsiteX2" fmla="*/ 88363 w 89950"/>
                  <a:gd name="connsiteY2" fmla="*/ 22754 h 21164"/>
                  <a:gd name="connsiteX3" fmla="*/ 94712 w 89950"/>
                  <a:gd name="connsiteY3" fmla="*/ 16403 h 21164"/>
                  <a:gd name="connsiteX4" fmla="*/ 94712 w 89950"/>
                  <a:gd name="connsiteY4" fmla="*/ 6880 h 21164"/>
                  <a:gd name="connsiteX5" fmla="*/ 92596 w 89950"/>
                  <a:gd name="connsiteY5" fmla="*/ 2119 h 21164"/>
                  <a:gd name="connsiteX6" fmla="*/ 87834 w 89950"/>
                  <a:gd name="connsiteY6" fmla="*/ 0 h 21164"/>
                  <a:gd name="connsiteX7" fmla="*/ 6349 w 89950"/>
                  <a:gd name="connsiteY7" fmla="*/ 0 h 21164"/>
                  <a:gd name="connsiteX8" fmla="*/ 0 w 89950"/>
                  <a:gd name="connsiteY8" fmla="*/ 6350 h 21164"/>
                  <a:gd name="connsiteX9" fmla="*/ 6349 w 89950"/>
                  <a:gd name="connsiteY9" fmla="*/ 12701 h 21164"/>
                  <a:gd name="connsiteX10" fmla="*/ 81484 w 89950"/>
                  <a:gd name="connsiteY10" fmla="*/ 12701 h 21164"/>
                  <a:gd name="connsiteX11" fmla="*/ 82013 w 89950"/>
                  <a:gd name="connsiteY11" fmla="*/ 16403 h 21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950" h="21164">
                    <a:moveTo>
                      <a:pt x="82013" y="16403"/>
                    </a:moveTo>
                    <a:cubicBezTo>
                      <a:pt x="82013" y="20108"/>
                      <a:pt x="84659" y="22754"/>
                      <a:pt x="88363" y="22754"/>
                    </a:cubicBezTo>
                    <a:cubicBezTo>
                      <a:pt x="88363" y="22754"/>
                      <a:pt x="88363" y="22754"/>
                      <a:pt x="88363" y="22754"/>
                    </a:cubicBezTo>
                    <a:cubicBezTo>
                      <a:pt x="92067" y="22754"/>
                      <a:pt x="94712" y="20108"/>
                      <a:pt x="94712" y="16403"/>
                    </a:cubicBezTo>
                    <a:lnTo>
                      <a:pt x="94712" y="6880"/>
                    </a:lnTo>
                    <a:cubicBezTo>
                      <a:pt x="94712" y="5291"/>
                      <a:pt x="94183" y="3705"/>
                      <a:pt x="92596" y="2119"/>
                    </a:cubicBezTo>
                    <a:cubicBezTo>
                      <a:pt x="91538" y="1059"/>
                      <a:pt x="89950" y="0"/>
                      <a:pt x="87834" y="0"/>
                    </a:cubicBezTo>
                    <a:lnTo>
                      <a:pt x="6349" y="0"/>
                    </a:lnTo>
                    <a:cubicBezTo>
                      <a:pt x="2646" y="0"/>
                      <a:pt x="0" y="2646"/>
                      <a:pt x="0" y="6350"/>
                    </a:cubicBezTo>
                    <a:cubicBezTo>
                      <a:pt x="0" y="10055"/>
                      <a:pt x="2646" y="12701"/>
                      <a:pt x="6349" y="12701"/>
                    </a:cubicBezTo>
                    <a:lnTo>
                      <a:pt x="81484" y="12701"/>
                    </a:lnTo>
                    <a:lnTo>
                      <a:pt x="82013" y="16403"/>
                    </a:lnTo>
                    <a:close/>
                  </a:path>
                </a:pathLst>
              </a:custGeom>
              <a:grpFill/>
              <a:ln w="5286" cap="flat">
                <a:solidFill>
                  <a:schemeClr val="accent5">
                    <a:lumMod val="75000"/>
                    <a:lumOff val="2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E567539-78E3-4C48-9972-132A133D214F}"/>
                </a:ext>
              </a:extLst>
            </p:cNvPr>
            <p:cNvCxnSpPr>
              <a:cxnSpLocks/>
            </p:cNvCxnSpPr>
            <p:nvPr/>
          </p:nvCxnSpPr>
          <p:spPr>
            <a:xfrm>
              <a:off x="7434257" y="1654878"/>
              <a:ext cx="0" cy="228600"/>
            </a:xfrm>
            <a:prstGeom prst="line">
              <a:avLst/>
            </a:prstGeom>
            <a:grpFill/>
            <a:ln w="38100" cap="flat" cmpd="sng" algn="ctr">
              <a:solidFill>
                <a:schemeClr val="accent5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47F27B5-8C10-3741-9BF4-C57063B666BA}"/>
              </a:ext>
            </a:extLst>
          </p:cNvPr>
          <p:cNvSpPr txBox="1"/>
          <p:nvPr/>
        </p:nvSpPr>
        <p:spPr>
          <a:xfrm>
            <a:off x="1162174" y="4658343"/>
            <a:ext cx="1608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Allow Reps</a:t>
            </a: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(n=203)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A3119B8-B320-C146-8028-6C7CC182F7BD}"/>
              </a:ext>
            </a:extLst>
          </p:cNvPr>
          <p:cNvSpPr txBox="1"/>
          <p:nvPr/>
        </p:nvSpPr>
        <p:spPr>
          <a:xfrm>
            <a:off x="1336901" y="2637041"/>
            <a:ext cx="1258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1A0F49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51%</a:t>
            </a:r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77A410FD-4747-4745-A7EF-EFDCE1886772}"/>
              </a:ext>
            </a:extLst>
          </p:cNvPr>
          <p:cNvSpPr/>
          <p:nvPr/>
        </p:nvSpPr>
        <p:spPr>
          <a:xfrm>
            <a:off x="2846362" y="3921536"/>
            <a:ext cx="654266" cy="325399"/>
          </a:xfrm>
          <a:prstGeom prst="rightArrow">
            <a:avLst/>
          </a:prstGeom>
          <a:gradFill flip="none" rotWithShape="1">
            <a:gsLst>
              <a:gs pos="35000">
                <a:schemeClr val="accent5">
                  <a:lumMod val="50000"/>
                  <a:lumOff val="50000"/>
                </a:schemeClr>
              </a:gs>
              <a:gs pos="64000">
                <a:schemeClr val="accent5">
                  <a:lumMod val="25000"/>
                  <a:lumOff val="75000"/>
                </a:schemeClr>
              </a:gs>
              <a:gs pos="100000">
                <a:schemeClr val="accent5">
                  <a:lumMod val="10000"/>
                  <a:lumOff val="9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graphicFrame>
        <p:nvGraphicFramePr>
          <p:cNvPr id="54" name="Chart 53">
            <a:extLst>
              <a:ext uri="{FF2B5EF4-FFF2-40B4-BE49-F238E27FC236}">
                <a16:creationId xmlns:a16="http://schemas.microsoft.com/office/drawing/2014/main" id="{81568B1A-69C2-354F-90A4-6E3F08958DCB}"/>
              </a:ext>
            </a:extLst>
          </p:cNvPr>
          <p:cNvGraphicFramePr/>
          <p:nvPr/>
        </p:nvGraphicFramePr>
        <p:xfrm>
          <a:off x="3382241" y="2438400"/>
          <a:ext cx="8130387" cy="3699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501650E-13AA-454A-B07A-58BE0185169B}"/>
              </a:ext>
            </a:extLst>
          </p:cNvPr>
          <p:cNvGraphicFramePr>
            <a:graphicFrameLocks noGrp="1"/>
          </p:cNvGraphicFramePr>
          <p:nvPr/>
        </p:nvGraphicFramePr>
        <p:xfrm>
          <a:off x="3446508" y="5343184"/>
          <a:ext cx="7966970" cy="106840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593394">
                  <a:extLst>
                    <a:ext uri="{9D8B030D-6E8A-4147-A177-3AD203B41FA5}">
                      <a16:colId xmlns:a16="http://schemas.microsoft.com/office/drawing/2014/main" val="3532298031"/>
                    </a:ext>
                  </a:extLst>
                </a:gridCol>
                <a:gridCol w="1593394">
                  <a:extLst>
                    <a:ext uri="{9D8B030D-6E8A-4147-A177-3AD203B41FA5}">
                      <a16:colId xmlns:a16="http://schemas.microsoft.com/office/drawing/2014/main" val="2794750544"/>
                    </a:ext>
                  </a:extLst>
                </a:gridCol>
                <a:gridCol w="1593394">
                  <a:extLst>
                    <a:ext uri="{9D8B030D-6E8A-4147-A177-3AD203B41FA5}">
                      <a16:colId xmlns:a16="http://schemas.microsoft.com/office/drawing/2014/main" val="869195488"/>
                    </a:ext>
                  </a:extLst>
                </a:gridCol>
                <a:gridCol w="1593394">
                  <a:extLst>
                    <a:ext uri="{9D8B030D-6E8A-4147-A177-3AD203B41FA5}">
                      <a16:colId xmlns:a16="http://schemas.microsoft.com/office/drawing/2014/main" val="676218327"/>
                    </a:ext>
                  </a:extLst>
                </a:gridCol>
                <a:gridCol w="1593394">
                  <a:extLst>
                    <a:ext uri="{9D8B030D-6E8A-4147-A177-3AD203B41FA5}">
                      <a16:colId xmlns:a16="http://schemas.microsoft.com/office/drawing/2014/main" val="838891704"/>
                    </a:ext>
                  </a:extLst>
                </a:gridCol>
              </a:tblGrid>
              <a:tr h="10684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accent1"/>
                          </a:solidFill>
                          <a:effectLst/>
                          <a:latin typeface="Libre Franklin"/>
                        </a:rPr>
                        <a:t>Help me learn </a:t>
                      </a:r>
                      <a:r>
                        <a:rPr lang="en-US" sz="1100" b="1" u="none" strike="noStrike">
                          <a:effectLst/>
                          <a:latin typeface="Libre Franklin"/>
                        </a:rPr>
                        <a:t>about new therapies &amp; medications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Libre Franklin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accent1"/>
                          </a:solidFill>
                          <a:effectLst/>
                          <a:latin typeface="Libre Franklin"/>
                        </a:rPr>
                        <a:t>Provide a useful information </a:t>
                      </a:r>
                    </a:p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Libre Franklin"/>
                        </a:rPr>
                        <a:t>resource for me </a:t>
                      </a:r>
                    </a:p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Libre Franklin"/>
                        </a:rPr>
                        <a:t>to help educate patients/customers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Libre Franklin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accent1"/>
                          </a:solidFill>
                          <a:effectLst/>
                          <a:latin typeface="Libre Franklin"/>
                        </a:rPr>
                        <a:t>Help me feel </a:t>
                      </a:r>
                    </a:p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accent1"/>
                          </a:solidFill>
                          <a:effectLst/>
                          <a:latin typeface="Libre Franklin"/>
                        </a:rPr>
                        <a:t>confident </a:t>
                      </a:r>
                      <a:r>
                        <a:rPr lang="en-US" sz="1100" b="1" u="none" strike="noStrike">
                          <a:effectLst/>
                          <a:latin typeface="Libre Franklin"/>
                        </a:rPr>
                        <a:t>in speaking </a:t>
                      </a:r>
                      <a:r>
                        <a:rPr lang="en-US" sz="1100" b="1" u="none" strike="noStrike">
                          <a:solidFill>
                            <a:schemeClr val="accent1"/>
                          </a:solidFill>
                          <a:effectLst/>
                          <a:latin typeface="Libre Franklin"/>
                        </a:rPr>
                        <a:t>about different </a:t>
                      </a:r>
                    </a:p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accent1"/>
                          </a:solidFill>
                          <a:effectLst/>
                          <a:latin typeface="Libre Franklin"/>
                        </a:rPr>
                        <a:t>Tx options </a:t>
                      </a:r>
                      <a:r>
                        <a:rPr lang="en-US" sz="1100" b="1" u="none" strike="noStrike">
                          <a:effectLst/>
                          <a:latin typeface="Libre Franklin"/>
                        </a:rPr>
                        <a:t>w/ patients/customers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Libre Franklin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accent1"/>
                          </a:solidFill>
                          <a:effectLst/>
                          <a:latin typeface="Libre Franklin"/>
                        </a:rPr>
                        <a:t>Frequently referenced in questions &amp; conversations </a:t>
                      </a:r>
                      <a:r>
                        <a:rPr lang="en-US" sz="1100" b="1" u="none" strike="noStrike">
                          <a:effectLst/>
                          <a:latin typeface="Libre Franklin"/>
                        </a:rPr>
                        <a:t>w/ patients/customer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Libre Franklin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accent1"/>
                          </a:solidFill>
                          <a:effectLst/>
                          <a:latin typeface="Libre Franklin"/>
                        </a:rPr>
                        <a:t>Adds little to no </a:t>
                      </a:r>
                    </a:p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accent1"/>
                          </a:solidFill>
                          <a:effectLst/>
                          <a:latin typeface="Libre Franklin"/>
                        </a:rPr>
                        <a:t>value </a:t>
                      </a:r>
                      <a:r>
                        <a:rPr lang="en-US" sz="1100" b="1" u="none" strike="noStrike">
                          <a:effectLst/>
                          <a:latin typeface="Libre Franklin"/>
                        </a:rPr>
                        <a:t>&amp; in some </a:t>
                      </a:r>
                    </a:p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Libre Franklin"/>
                        </a:rPr>
                        <a:t>cases is a detriment to patient care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Libre Franklin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562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F2A0921-A2FF-2B4C-A046-ED40D6A06737}"/>
              </a:ext>
            </a:extLst>
          </p:cNvPr>
          <p:cNvGraphicFramePr>
            <a:graphicFrameLocks noGrp="1"/>
          </p:cNvGraphicFramePr>
          <p:nvPr/>
        </p:nvGraphicFramePr>
        <p:xfrm>
          <a:off x="3769529" y="1678578"/>
          <a:ext cx="1524000" cy="92392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5259508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584541963"/>
                    </a:ext>
                  </a:extLst>
                </a:gridCol>
              </a:tblGrid>
              <a:tr h="27432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Proxima Nova Rg"/>
                        </a:rPr>
                        <a:t>HCP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Proxima Nova Rg"/>
                        </a:rPr>
                        <a:t>Type</a:t>
                      </a: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PHARM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23353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Proxima Nova Rg"/>
                        </a:rPr>
                        <a:t>DCPs</a:t>
                      </a:r>
                    </a:p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/>
                        </a:rPr>
                        <a:t>(n=100)</a:t>
                      </a: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Proxima Nova Rg"/>
                        </a:rPr>
                        <a:t>Pharms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roxima Nova Rg"/>
                        </a:rPr>
                        <a:t>(n=100)</a:t>
                      </a:r>
                    </a:p>
                  </a:txBody>
                  <a:tcPr marL="9525" marR="9525" marT="9525" marB="0" anchor="ctr"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97101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roxima Nova Rg"/>
                        </a:rPr>
                        <a:t>76%</a:t>
                      </a:r>
                      <a:endParaRPr lang="en-US" sz="1200" b="1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roxima Nova Rg"/>
                      </a:endParaRP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Proxima Nova Rg"/>
                        </a:rPr>
                        <a:t>60%</a:t>
                      </a:r>
                      <a:endParaRPr lang="en-US" sz="1200" b="0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Proxima Nova Rg"/>
                      </a:endParaRPr>
                    </a:p>
                  </a:txBody>
                  <a:tcPr marL="9525" marR="9525" marT="9525" marB="0" anchor="ctr"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9387281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AC5F0D-10BE-524C-AB57-CF626A81EE0B}"/>
              </a:ext>
            </a:extLst>
          </p:cNvPr>
          <p:cNvCxnSpPr>
            <a:cxnSpLocks/>
            <a:endCxn id="8" idx="2"/>
          </p:cNvCxnSpPr>
          <p:nvPr/>
        </p:nvCxnSpPr>
        <p:spPr>
          <a:xfrm flipH="1" flipV="1">
            <a:off x="4531529" y="2602503"/>
            <a:ext cx="1056951" cy="1579186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5645AD3-EDE0-5BE7-9A38-A4F5A86D1042}"/>
              </a:ext>
            </a:extLst>
          </p:cNvPr>
          <p:cNvSpPr txBox="1"/>
          <p:nvPr/>
        </p:nvSpPr>
        <p:spPr>
          <a:xfrm>
            <a:off x="451819" y="1201684"/>
            <a:ext cx="1130917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5C6E3">
                    <a:lumMod val="75000"/>
                  </a:srgbClr>
                </a:solidFill>
                <a:effectLst/>
                <a:uLnTx/>
                <a:uFillTx/>
                <a:latin typeface="Libre Franklin"/>
                <a:ea typeface="+mn-lt"/>
                <a:cs typeface="+mn-lt"/>
              </a:rPr>
              <a:t>Nearly 3/4 agree/completely agree reps: 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25C6E3">
                    <a:lumMod val="75000"/>
                  </a:srgbClr>
                </a:solidFill>
                <a:effectLst/>
                <a:uLnTx/>
                <a:uFillTx/>
                <a:latin typeface="Libre Franklin"/>
                <a:ea typeface="+mn-lt"/>
                <a:cs typeface="+mn-lt"/>
              </a:rPr>
              <a:t>Help me learn about new therapies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5C6E3">
                  <a:lumMod val="75000"/>
                </a:srgbClr>
              </a:solidFill>
              <a:effectLst/>
              <a:uLnTx/>
              <a:uFillTx/>
              <a:latin typeface="Libre Franklin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6A53B9-93F2-3542-32A1-F513787597B7}"/>
              </a:ext>
            </a:extLst>
          </p:cNvPr>
          <p:cNvSpPr txBox="1">
            <a:spLocks/>
          </p:cNvSpPr>
          <p:nvPr/>
        </p:nvSpPr>
        <p:spPr>
          <a:xfrm>
            <a:off x="1031630" y="0"/>
            <a:ext cx="10728370" cy="115699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spc="-150">
                <a:solidFill>
                  <a:schemeClr val="bg1"/>
                </a:solidFill>
                <a:latin typeface="Libre Baskerville" panose="02000000000000000000" pitchFamily="2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Baskerville"/>
                <a:ea typeface="+mj-ea"/>
                <a:cs typeface="Arial"/>
              </a:rPr>
              <a:t>Reps Help HCPs Lean &amp; Educate Patients</a:t>
            </a:r>
            <a:endParaRPr kumimoji="0" lang="en-US" sz="6000" b="0" i="0" u="none" strike="noStrike" kern="1200" cap="none" spc="-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Baskerville" panose="02000000000000000000" pitchFamily="2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20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1" grpId="0" animBg="1"/>
      <p:bldGraphic spid="5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DA14F7-F802-9E47-B5EA-7E802A6AAC3C}"/>
              </a:ext>
            </a:extLst>
          </p:cNvPr>
          <p:cNvSpPr txBox="1"/>
          <p:nvPr/>
        </p:nvSpPr>
        <p:spPr>
          <a:xfrm>
            <a:off x="-32573" y="296387"/>
            <a:ext cx="1179891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Baskerville"/>
                <a:ea typeface="+mn-ea"/>
                <a:cs typeface="Arial"/>
              </a:rPr>
              <a:t>Little Difference Seen Between Branded &amp; Generic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Baskerville"/>
              <a:ea typeface="+mn-ea"/>
              <a:cs typeface="Arial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9250E5D-7A14-1844-9EAC-E33B4FBA5563}"/>
              </a:ext>
            </a:extLst>
          </p:cNvPr>
          <p:cNvSpPr txBox="1"/>
          <p:nvPr/>
        </p:nvSpPr>
        <p:spPr>
          <a:xfrm>
            <a:off x="5514725" y="5523283"/>
            <a:ext cx="118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C865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Completely Disagree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DAC1927-7FDA-3047-A341-9B5F00DB168A}"/>
              </a:ext>
            </a:extLst>
          </p:cNvPr>
          <p:cNvSpPr txBox="1"/>
          <p:nvPr/>
        </p:nvSpPr>
        <p:spPr>
          <a:xfrm>
            <a:off x="5514725" y="2441072"/>
            <a:ext cx="118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Agree</a:t>
            </a:r>
          </a:p>
        </p:txBody>
      </p:sp>
      <p:graphicFrame>
        <p:nvGraphicFramePr>
          <p:cNvPr id="110" name="Table 109">
            <a:extLst>
              <a:ext uri="{FF2B5EF4-FFF2-40B4-BE49-F238E27FC236}">
                <a16:creationId xmlns:a16="http://schemas.microsoft.com/office/drawing/2014/main" id="{6F605B2A-E6C2-4C45-96A5-EFBA9A1BA57A}"/>
              </a:ext>
            </a:extLst>
          </p:cNvPr>
          <p:cNvGraphicFramePr>
            <a:graphicFrameLocks noGrp="1"/>
          </p:cNvGraphicFramePr>
          <p:nvPr/>
        </p:nvGraphicFramePr>
        <p:xfrm>
          <a:off x="5933825" y="3266157"/>
          <a:ext cx="351155" cy="1858740"/>
        </p:xfrm>
        <a:graphic>
          <a:graphicData uri="http://schemas.openxmlformats.org/drawingml/2006/table">
            <a:tbl>
              <a:tblPr firstRow="1" bandRow="1"/>
              <a:tblGrid>
                <a:gridCol w="351155">
                  <a:extLst>
                    <a:ext uri="{9D8B030D-6E8A-4147-A177-3AD203B41FA5}">
                      <a16:colId xmlns:a16="http://schemas.microsoft.com/office/drawing/2014/main" val="1565984986"/>
                    </a:ext>
                  </a:extLst>
                </a:gridCol>
              </a:tblGrid>
              <a:tr h="6195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83633"/>
                  </a:ext>
                </a:extLst>
              </a:tr>
              <a:tr h="6195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112804"/>
                  </a:ext>
                </a:extLst>
              </a:tr>
              <a:tr h="6195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539887"/>
                  </a:ext>
                </a:extLst>
              </a:tr>
            </a:tbl>
          </a:graphicData>
        </a:graphic>
      </p:graphicFrame>
      <p:sp>
        <p:nvSpPr>
          <p:cNvPr id="111" name="Triangle 110">
            <a:extLst>
              <a:ext uri="{FF2B5EF4-FFF2-40B4-BE49-F238E27FC236}">
                <a16:creationId xmlns:a16="http://schemas.microsoft.com/office/drawing/2014/main" id="{6D2B0A52-8B03-5E46-B5BC-C43956171CB8}"/>
              </a:ext>
            </a:extLst>
          </p:cNvPr>
          <p:cNvSpPr/>
          <p:nvPr/>
        </p:nvSpPr>
        <p:spPr>
          <a:xfrm>
            <a:off x="5863189" y="2889307"/>
            <a:ext cx="495664" cy="377236"/>
          </a:xfrm>
          <a:prstGeom prst="triangle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12" name="Triangle 111">
            <a:extLst>
              <a:ext uri="{FF2B5EF4-FFF2-40B4-BE49-F238E27FC236}">
                <a16:creationId xmlns:a16="http://schemas.microsoft.com/office/drawing/2014/main" id="{E19A6CD1-AFD7-5A45-8C04-F2568F273D58}"/>
              </a:ext>
            </a:extLst>
          </p:cNvPr>
          <p:cNvSpPr/>
          <p:nvPr/>
        </p:nvSpPr>
        <p:spPr>
          <a:xfrm rot="10800000">
            <a:off x="5863191" y="5124947"/>
            <a:ext cx="495662" cy="377234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85B493D-C0F3-7445-BC0C-63D70356C4AF}"/>
              </a:ext>
            </a:extLst>
          </p:cNvPr>
          <p:cNvSpPr txBox="1"/>
          <p:nvPr/>
        </p:nvSpPr>
        <p:spPr>
          <a:xfrm>
            <a:off x="5902736" y="5087332"/>
            <a:ext cx="403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graphicFrame>
        <p:nvGraphicFramePr>
          <p:cNvPr id="115" name="Chart 114">
            <a:extLst>
              <a:ext uri="{FF2B5EF4-FFF2-40B4-BE49-F238E27FC236}">
                <a16:creationId xmlns:a16="http://schemas.microsoft.com/office/drawing/2014/main" id="{9C6E2134-C0ED-AF44-8AA9-B33ED48A92D0}"/>
              </a:ext>
            </a:extLst>
          </p:cNvPr>
          <p:cNvGraphicFramePr/>
          <p:nvPr/>
        </p:nvGraphicFramePr>
        <p:xfrm>
          <a:off x="7738578" y="2329540"/>
          <a:ext cx="3053804" cy="3685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6" name="Right Brace 115">
            <a:extLst>
              <a:ext uri="{FF2B5EF4-FFF2-40B4-BE49-F238E27FC236}">
                <a16:creationId xmlns:a16="http://schemas.microsoft.com/office/drawing/2014/main" id="{19FD8264-5C5A-2547-A301-48DC67412009}"/>
              </a:ext>
            </a:extLst>
          </p:cNvPr>
          <p:cNvSpPr/>
          <p:nvPr/>
        </p:nvSpPr>
        <p:spPr>
          <a:xfrm rot="10800000">
            <a:off x="8242573" y="2481931"/>
            <a:ext cx="418011" cy="2473247"/>
          </a:xfrm>
          <a:prstGeom prst="rightBrace">
            <a:avLst>
              <a:gd name="adj1" fmla="val 8333"/>
              <a:gd name="adj2" fmla="val 50482"/>
            </a:avLst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EFDB91E-AD21-234B-98FC-AD5406D6092F}"/>
              </a:ext>
            </a:extLst>
          </p:cNvPr>
          <p:cNvSpPr txBox="1"/>
          <p:nvPr/>
        </p:nvSpPr>
        <p:spPr>
          <a:xfrm>
            <a:off x="7684642" y="3535152"/>
            <a:ext cx="587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72%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F2D3302-41B1-4342-9099-01227FDEE7C6}"/>
              </a:ext>
            </a:extLst>
          </p:cNvPr>
          <p:cNvSpPr txBox="1"/>
          <p:nvPr/>
        </p:nvSpPr>
        <p:spPr>
          <a:xfrm>
            <a:off x="3951967" y="2001547"/>
            <a:ext cx="429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5C6E3">
                    <a:lumMod val="50000"/>
                  </a:srgbClr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Agreement w/ Statements</a:t>
            </a:r>
          </a:p>
        </p:txBody>
      </p:sp>
      <p:graphicFrame>
        <p:nvGraphicFramePr>
          <p:cNvPr id="123" name="Chart 122">
            <a:extLst>
              <a:ext uri="{FF2B5EF4-FFF2-40B4-BE49-F238E27FC236}">
                <a16:creationId xmlns:a16="http://schemas.microsoft.com/office/drawing/2014/main" id="{E775F80B-649B-D94C-A4AE-A06D571F59CB}"/>
              </a:ext>
            </a:extLst>
          </p:cNvPr>
          <p:cNvGraphicFramePr/>
          <p:nvPr/>
        </p:nvGraphicFramePr>
        <p:xfrm>
          <a:off x="1409336" y="2325182"/>
          <a:ext cx="3053804" cy="3685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4" name="Right Brace 123">
            <a:extLst>
              <a:ext uri="{FF2B5EF4-FFF2-40B4-BE49-F238E27FC236}">
                <a16:creationId xmlns:a16="http://schemas.microsoft.com/office/drawing/2014/main" id="{272F8937-255C-F842-AA94-6EF1377C24AA}"/>
              </a:ext>
            </a:extLst>
          </p:cNvPr>
          <p:cNvSpPr/>
          <p:nvPr/>
        </p:nvSpPr>
        <p:spPr>
          <a:xfrm>
            <a:off x="3536946" y="2481932"/>
            <a:ext cx="418011" cy="2268590"/>
          </a:xfrm>
          <a:prstGeom prst="rightBrace">
            <a:avLst>
              <a:gd name="adj1" fmla="val 8333"/>
              <a:gd name="adj2" fmla="val 49991"/>
            </a:avLst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3B7D1580-5F34-6B40-B42B-374D8BC57A1B}"/>
              </a:ext>
            </a:extLst>
          </p:cNvPr>
          <p:cNvSpPr txBox="1"/>
          <p:nvPr/>
        </p:nvSpPr>
        <p:spPr>
          <a:xfrm>
            <a:off x="3915716" y="3434997"/>
            <a:ext cx="587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68%</a:t>
            </a:r>
          </a:p>
        </p:txBody>
      </p:sp>
      <p:sp>
        <p:nvSpPr>
          <p:cNvPr id="127" name="Rounded Rectangular Callout 126">
            <a:extLst>
              <a:ext uri="{FF2B5EF4-FFF2-40B4-BE49-F238E27FC236}">
                <a16:creationId xmlns:a16="http://schemas.microsoft.com/office/drawing/2014/main" id="{D276F3E4-A3A5-3C45-A838-D14D8FC8C7C8}"/>
              </a:ext>
            </a:extLst>
          </p:cNvPr>
          <p:cNvSpPr/>
          <p:nvPr/>
        </p:nvSpPr>
        <p:spPr>
          <a:xfrm>
            <a:off x="9879722" y="3324967"/>
            <a:ext cx="2246547" cy="1127154"/>
          </a:xfrm>
          <a:prstGeom prst="wedgeRoundRectCallout">
            <a:avLst>
              <a:gd name="adj1" fmla="val -42819"/>
              <a:gd name="adj2" fmla="val -11865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2F2F2">
                    <a:lumMod val="50000"/>
                  </a:srgbClr>
                </a:solidFill>
                <a:effectLst/>
                <a:uLnTx/>
                <a:uFillTx/>
                <a:latin typeface="Libre Franklin"/>
                <a:ea typeface="Yu Mincho"/>
                <a:cs typeface="Arial"/>
              </a:rPr>
              <a:t>In terms of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5C6E3">
                    <a:lumMod val="75000"/>
                  </a:srgbClr>
                </a:solidFill>
                <a:effectLst/>
                <a:uLnTx/>
                <a:uFillTx/>
                <a:latin typeface="Libre Franklin"/>
                <a:ea typeface="Yu Mincho"/>
                <a:cs typeface="Arial"/>
              </a:rPr>
              <a:t>safety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Libre Franklin"/>
                <a:ea typeface="Yu Mincho"/>
                <a:cs typeface="Arial"/>
              </a:rPr>
              <a:t>,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2F2F2">
                    <a:lumMod val="50000"/>
                  </a:srgbClr>
                </a:solidFill>
                <a:effectLst/>
                <a:uLnTx/>
                <a:uFillTx/>
                <a:latin typeface="Libre Franklin"/>
                <a:ea typeface="Yu Mincho"/>
                <a:cs typeface="Arial"/>
              </a:rPr>
              <a:t>branded and generic products are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Libre Franklin"/>
                <a:ea typeface="Yu Mincho"/>
                <a:cs typeface="Arial"/>
              </a:rPr>
              <a:t>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25C6E3">
                    <a:lumMod val="75000"/>
                  </a:srgbClr>
                </a:solidFill>
                <a:effectLst/>
                <a:uLnTx/>
                <a:uFillTx/>
                <a:latin typeface="Libre Franklin"/>
                <a:ea typeface="Yu Mincho"/>
                <a:cs typeface="Arial"/>
              </a:rPr>
              <a:t>essentially interchangeable 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25C6E3">
                  <a:lumMod val="75000"/>
                </a:srgbClr>
              </a:solidFill>
              <a:effectLst/>
              <a:uLnTx/>
              <a:uFillTx/>
              <a:latin typeface="Libre Franklin"/>
              <a:ea typeface="+mn-ea"/>
              <a:cs typeface="+mn-cs"/>
            </a:endParaRPr>
          </a:p>
        </p:txBody>
      </p:sp>
      <p:sp>
        <p:nvSpPr>
          <p:cNvPr id="129" name="Rounded Rectangular Callout 128">
            <a:extLst>
              <a:ext uri="{FF2B5EF4-FFF2-40B4-BE49-F238E27FC236}">
                <a16:creationId xmlns:a16="http://schemas.microsoft.com/office/drawing/2014/main" id="{3E9C22C1-AC5E-694C-B219-4A9222721188}"/>
              </a:ext>
            </a:extLst>
          </p:cNvPr>
          <p:cNvSpPr/>
          <p:nvPr/>
        </p:nvSpPr>
        <p:spPr>
          <a:xfrm>
            <a:off x="65731" y="3324967"/>
            <a:ext cx="2245933" cy="1201181"/>
          </a:xfrm>
          <a:prstGeom prst="wedgeRoundRectCallout">
            <a:avLst>
              <a:gd name="adj1" fmla="val 44676"/>
              <a:gd name="adj2" fmla="val -11578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2F2F2">
                    <a:lumMod val="50000"/>
                  </a:srgbClr>
                </a:solidFill>
                <a:effectLst/>
                <a:uLnTx/>
                <a:uFillTx/>
                <a:latin typeface="Libre Franklin"/>
                <a:ea typeface="Yu Mincho"/>
                <a:cs typeface="Arial"/>
              </a:rPr>
              <a:t>In terms of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Libre Franklin"/>
                <a:ea typeface="Yu Mincho"/>
                <a:cs typeface="Arial"/>
              </a:rPr>
              <a:t>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5C6E3">
                    <a:lumMod val="75000"/>
                  </a:srgbClr>
                </a:solidFill>
                <a:effectLst/>
                <a:uLnTx/>
                <a:uFillTx/>
                <a:latin typeface="Libre Franklin"/>
                <a:ea typeface="Yu Mincho"/>
                <a:cs typeface="Arial"/>
              </a:rPr>
              <a:t>efficacy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Libre Franklin"/>
                <a:ea typeface="Yu Mincho"/>
                <a:cs typeface="Arial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2F2F2">
                    <a:lumMod val="50000"/>
                  </a:srgbClr>
                </a:solidFill>
                <a:effectLst/>
                <a:uLnTx/>
                <a:uFillTx/>
                <a:latin typeface="Libre Franklin"/>
                <a:ea typeface="Yu Mincho"/>
                <a:cs typeface="Arial"/>
              </a:rPr>
              <a:t>branded and generic products are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Libre Franklin"/>
                <a:ea typeface="Yu Mincho"/>
                <a:cs typeface="Arial"/>
              </a:rPr>
              <a:t>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25C6E3">
                    <a:lumMod val="75000"/>
                  </a:srgbClr>
                </a:solidFill>
                <a:effectLst/>
                <a:uLnTx/>
                <a:uFillTx/>
                <a:latin typeface="Libre Franklin"/>
                <a:ea typeface="Yu Mincho"/>
                <a:cs typeface="Arial"/>
              </a:rPr>
              <a:t>essentially interchangeable 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25C6E3">
                  <a:lumMod val="75000"/>
                </a:srgbClr>
              </a:solidFill>
              <a:effectLst/>
              <a:uLnTx/>
              <a:uFillTx/>
              <a:latin typeface="Libre Franklin"/>
              <a:ea typeface="+mn-ea"/>
              <a:cs typeface="+mn-cs"/>
            </a:endParaRPr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361AEA0D-CF75-1746-8B9D-D77A464C2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53" y="6172923"/>
            <a:ext cx="1316488" cy="658244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EE4875BF-02DA-AD4D-AD33-D7B79AC04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620" y="6331885"/>
            <a:ext cx="1397986" cy="455742"/>
          </a:xfrm>
          <a:prstGeom prst="rect">
            <a:avLst/>
          </a:prstGeom>
        </p:spPr>
      </p:pic>
      <p:sp>
        <p:nvSpPr>
          <p:cNvPr id="132" name="Plus 131">
            <a:extLst>
              <a:ext uri="{FF2B5EF4-FFF2-40B4-BE49-F238E27FC236}">
                <a16:creationId xmlns:a16="http://schemas.microsoft.com/office/drawing/2014/main" id="{1010E683-ED32-924A-8816-E38EE503C020}"/>
              </a:ext>
            </a:extLst>
          </p:cNvPr>
          <p:cNvSpPr>
            <a:spLocks noChangeAspect="1"/>
          </p:cNvSpPr>
          <p:nvPr/>
        </p:nvSpPr>
        <p:spPr>
          <a:xfrm>
            <a:off x="1534119" y="6463961"/>
            <a:ext cx="182880" cy="182880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CBDFC7-0BBB-1D2C-E571-E08AC6FA60EB}"/>
              </a:ext>
            </a:extLst>
          </p:cNvPr>
          <p:cNvSpPr txBox="1"/>
          <p:nvPr/>
        </p:nvSpPr>
        <p:spPr>
          <a:xfrm>
            <a:off x="452336" y="1201684"/>
            <a:ext cx="1130917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5C6E3">
                    <a:lumMod val="75000"/>
                  </a:srgbClr>
                </a:solidFill>
                <a:effectLst/>
                <a:uLnTx/>
                <a:uFillTx/>
                <a:latin typeface="Libre Franklin"/>
                <a:ea typeface="+mn-lt"/>
                <a:cs typeface="+mn-lt"/>
              </a:rPr>
              <a:t>Over 2-in-3 feel products are interchangeable based on efficacy &amp; safety</a:t>
            </a:r>
          </a:p>
        </p:txBody>
      </p:sp>
    </p:spTree>
    <p:extLst>
      <p:ext uri="{BB962C8B-B14F-4D97-AF65-F5344CB8AC3E}">
        <p14:creationId xmlns:p14="http://schemas.microsoft.com/office/powerpoint/2010/main" val="282666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5" grpId="0">
        <p:bldAsOne/>
      </p:bldGraphic>
      <p:bldP spid="116" grpId="0" animBg="1"/>
      <p:bldP spid="117" grpId="0"/>
      <p:bldGraphic spid="123" grpId="0">
        <p:bldAsOne/>
      </p:bldGraphic>
      <p:bldP spid="124" grpId="0" animBg="1"/>
      <p:bldP spid="125" grpId="0"/>
      <p:bldP spid="127" grpId="0" animBg="1"/>
      <p:bldP spid="1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6DC364-92C3-095E-C022-A835BA7B075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Libre Baskerville" panose="020000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C1BE40F-FA2D-6F6F-B441-A2630AE234E2}"/>
              </a:ext>
            </a:extLst>
          </p:cNvPr>
          <p:cNvSpPr txBox="1"/>
          <p:nvPr/>
        </p:nvSpPr>
        <p:spPr>
          <a:xfrm>
            <a:off x="315159" y="3084615"/>
            <a:ext cx="11699036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6-in-10 Would Always Choose The Generic Option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7063AD-0641-C8B2-5A60-3419EAE59FFE}"/>
              </a:ext>
            </a:extLst>
          </p:cNvPr>
          <p:cNvSpPr txBox="1"/>
          <p:nvPr/>
        </p:nvSpPr>
        <p:spPr>
          <a:xfrm>
            <a:off x="1585528" y="2001547"/>
            <a:ext cx="902394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5C6E3">
                    <a:lumMod val="50000"/>
                  </a:srgbClr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Any Products/Product Types 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5C6E3">
                    <a:lumMod val="50000"/>
                  </a:srgbClr>
                </a:solidFill>
                <a:effectLst/>
                <a:uLnTx/>
                <a:uFillTx/>
                <a:latin typeface="Proxima Nova Rg"/>
                <a:ea typeface="+mn-lt"/>
                <a:cs typeface="+mn-lt"/>
              </a:rPr>
              <a:t>You Would NOT Use Generic?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5C6E3">
                  <a:lumMod val="50000"/>
                </a:srgbClr>
              </a:solidFill>
              <a:effectLst/>
              <a:uLnTx/>
              <a:uFillTx/>
              <a:latin typeface="Proxima Nova Rg"/>
              <a:ea typeface="+mn-lt"/>
              <a:cs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0DE668-7C64-AEA4-D712-9DA80F923356}"/>
              </a:ext>
            </a:extLst>
          </p:cNvPr>
          <p:cNvSpPr txBox="1"/>
          <p:nvPr/>
        </p:nvSpPr>
        <p:spPr>
          <a:xfrm>
            <a:off x="2282337" y="2787429"/>
            <a:ext cx="1258678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E8055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59%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837CFF-2C1D-7E8D-0AC3-9D716152D35E}"/>
              </a:ext>
            </a:extLst>
          </p:cNvPr>
          <p:cNvSpPr txBox="1"/>
          <p:nvPr/>
        </p:nvSpPr>
        <p:spPr>
          <a:xfrm>
            <a:off x="4730533" y="3639949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25C6E3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But...</a:t>
            </a:r>
          </a:p>
        </p:txBody>
      </p:sp>
      <p:sp>
        <p:nvSpPr>
          <p:cNvPr id="13" name="Forma libre 197">
            <a:extLst>
              <a:ext uri="{FF2B5EF4-FFF2-40B4-BE49-F238E27FC236}">
                <a16:creationId xmlns:a16="http://schemas.microsoft.com/office/drawing/2014/main" id="{FBBBE5A0-7562-0242-B08D-A41F50F5F68B}"/>
              </a:ext>
            </a:extLst>
          </p:cNvPr>
          <p:cNvSpPr/>
          <p:nvPr/>
        </p:nvSpPr>
        <p:spPr>
          <a:xfrm>
            <a:off x="8676483" y="3613186"/>
            <a:ext cx="1258678" cy="1513057"/>
          </a:xfrm>
          <a:custGeom>
            <a:avLst/>
            <a:gdLst>
              <a:gd name="connsiteX0" fmla="*/ 503244 w 609720"/>
              <a:gd name="connsiteY0" fmla="*/ 496469 h 736451"/>
              <a:gd name="connsiteX1" fmla="*/ 503244 w 609720"/>
              <a:gd name="connsiteY1" fmla="*/ 726294 h 736451"/>
              <a:gd name="connsiteX2" fmla="*/ 488002 w 609720"/>
              <a:gd name="connsiteY2" fmla="*/ 741531 h 736451"/>
              <a:gd name="connsiteX3" fmla="*/ 472759 w 609720"/>
              <a:gd name="connsiteY3" fmla="*/ 726294 h 736451"/>
              <a:gd name="connsiteX4" fmla="*/ 472759 w 609720"/>
              <a:gd name="connsiteY4" fmla="*/ 488850 h 736451"/>
              <a:gd name="connsiteX5" fmla="*/ 472759 w 609720"/>
              <a:gd name="connsiteY5" fmla="*/ 487582 h 736451"/>
              <a:gd name="connsiteX6" fmla="*/ 472759 w 609720"/>
              <a:gd name="connsiteY6" fmla="*/ 485043 h 736451"/>
              <a:gd name="connsiteX7" fmla="*/ 474029 w 609720"/>
              <a:gd name="connsiteY7" fmla="*/ 482501 h 736451"/>
              <a:gd name="connsiteX8" fmla="*/ 475299 w 609720"/>
              <a:gd name="connsiteY8" fmla="*/ 479962 h 736451"/>
              <a:gd name="connsiteX9" fmla="*/ 477839 w 609720"/>
              <a:gd name="connsiteY9" fmla="*/ 477423 h 736451"/>
              <a:gd name="connsiteX10" fmla="*/ 479110 w 609720"/>
              <a:gd name="connsiteY10" fmla="*/ 476152 h 736451"/>
              <a:gd name="connsiteX11" fmla="*/ 580730 w 609720"/>
              <a:gd name="connsiteY11" fmla="*/ 276803 h 736451"/>
              <a:gd name="connsiteX12" fmla="*/ 334301 w 609720"/>
              <a:gd name="connsiteY12" fmla="*/ 30474 h 736451"/>
              <a:gd name="connsiteX13" fmla="*/ 87873 w 609720"/>
              <a:gd name="connsiteY13" fmla="*/ 276803 h 736451"/>
              <a:gd name="connsiteX14" fmla="*/ 87873 w 609720"/>
              <a:gd name="connsiteY14" fmla="*/ 279342 h 736451"/>
              <a:gd name="connsiteX15" fmla="*/ 87873 w 609720"/>
              <a:gd name="connsiteY15" fmla="*/ 281884 h 736451"/>
              <a:gd name="connsiteX16" fmla="*/ 34522 w 609720"/>
              <a:gd name="connsiteY16" fmla="*/ 420285 h 736451"/>
              <a:gd name="connsiteX17" fmla="*/ 72629 w 609720"/>
              <a:gd name="connsiteY17" fmla="*/ 438060 h 736451"/>
              <a:gd name="connsiteX18" fmla="*/ 81521 w 609720"/>
              <a:gd name="connsiteY18" fmla="*/ 452028 h 736451"/>
              <a:gd name="connsiteX19" fmla="*/ 81521 w 609720"/>
              <a:gd name="connsiteY19" fmla="*/ 535833 h 736451"/>
              <a:gd name="connsiteX20" fmla="*/ 128520 w 609720"/>
              <a:gd name="connsiteY20" fmla="*/ 582813 h 736451"/>
              <a:gd name="connsiteX21" fmla="*/ 218708 w 609720"/>
              <a:gd name="connsiteY21" fmla="*/ 582813 h 736451"/>
              <a:gd name="connsiteX22" fmla="*/ 233952 w 609720"/>
              <a:gd name="connsiteY22" fmla="*/ 598049 h 736451"/>
              <a:gd name="connsiteX23" fmla="*/ 233952 w 609720"/>
              <a:gd name="connsiteY23" fmla="*/ 725023 h 736451"/>
              <a:gd name="connsiteX24" fmla="*/ 218708 w 609720"/>
              <a:gd name="connsiteY24" fmla="*/ 740260 h 736451"/>
              <a:gd name="connsiteX25" fmla="*/ 203465 w 609720"/>
              <a:gd name="connsiteY25" fmla="*/ 725023 h 736451"/>
              <a:gd name="connsiteX26" fmla="*/ 203465 w 609720"/>
              <a:gd name="connsiteY26" fmla="*/ 613285 h 736451"/>
              <a:gd name="connsiteX27" fmla="*/ 128520 w 609720"/>
              <a:gd name="connsiteY27" fmla="*/ 613285 h 736451"/>
              <a:gd name="connsiteX28" fmla="*/ 51035 w 609720"/>
              <a:gd name="connsiteY28" fmla="*/ 535833 h 736451"/>
              <a:gd name="connsiteX29" fmla="*/ 51035 w 609720"/>
              <a:gd name="connsiteY29" fmla="*/ 462187 h 736451"/>
              <a:gd name="connsiteX30" fmla="*/ 9117 w 609720"/>
              <a:gd name="connsiteY30" fmla="*/ 443141 h 736451"/>
              <a:gd name="connsiteX31" fmla="*/ 1495 w 609720"/>
              <a:gd name="connsiteY31" fmla="*/ 424095 h 736451"/>
              <a:gd name="connsiteX32" fmla="*/ 59927 w 609720"/>
              <a:gd name="connsiteY32" fmla="*/ 274264 h 736451"/>
              <a:gd name="connsiteX33" fmla="*/ 336842 w 609720"/>
              <a:gd name="connsiteY33" fmla="*/ 0 h 736451"/>
              <a:gd name="connsiteX34" fmla="*/ 613756 w 609720"/>
              <a:gd name="connsiteY34" fmla="*/ 276803 h 736451"/>
              <a:gd name="connsiteX35" fmla="*/ 503244 w 609720"/>
              <a:gd name="connsiteY35" fmla="*/ 496469 h 736451"/>
              <a:gd name="connsiteX36" fmla="*/ 413057 w 609720"/>
              <a:gd name="connsiteY36" fmla="*/ 592971 h 736451"/>
              <a:gd name="connsiteX37" fmla="*/ 377490 w 609720"/>
              <a:gd name="connsiteY37" fmla="*/ 592971 h 736451"/>
              <a:gd name="connsiteX38" fmla="*/ 402895 w 609720"/>
              <a:gd name="connsiteY38" fmla="*/ 567576 h 736451"/>
              <a:gd name="connsiteX39" fmla="*/ 402895 w 609720"/>
              <a:gd name="connsiteY39" fmla="*/ 545988 h 736451"/>
              <a:gd name="connsiteX40" fmla="*/ 381300 w 609720"/>
              <a:gd name="connsiteY40" fmla="*/ 545988 h 736451"/>
              <a:gd name="connsiteX41" fmla="*/ 355895 w 609720"/>
              <a:gd name="connsiteY41" fmla="*/ 571383 h 736451"/>
              <a:gd name="connsiteX42" fmla="*/ 355895 w 609720"/>
              <a:gd name="connsiteY42" fmla="*/ 535833 h 736451"/>
              <a:gd name="connsiteX43" fmla="*/ 340652 w 609720"/>
              <a:gd name="connsiteY43" fmla="*/ 520593 h 736451"/>
              <a:gd name="connsiteX44" fmla="*/ 325409 w 609720"/>
              <a:gd name="connsiteY44" fmla="*/ 535833 h 736451"/>
              <a:gd name="connsiteX45" fmla="*/ 325409 w 609720"/>
              <a:gd name="connsiteY45" fmla="*/ 571383 h 736451"/>
              <a:gd name="connsiteX46" fmla="*/ 300004 w 609720"/>
              <a:gd name="connsiteY46" fmla="*/ 545988 h 736451"/>
              <a:gd name="connsiteX47" fmla="*/ 278410 w 609720"/>
              <a:gd name="connsiteY47" fmla="*/ 545988 h 736451"/>
              <a:gd name="connsiteX48" fmla="*/ 278410 w 609720"/>
              <a:gd name="connsiteY48" fmla="*/ 567576 h 736451"/>
              <a:gd name="connsiteX49" fmla="*/ 303815 w 609720"/>
              <a:gd name="connsiteY49" fmla="*/ 592971 h 736451"/>
              <a:gd name="connsiteX50" fmla="*/ 266978 w 609720"/>
              <a:gd name="connsiteY50" fmla="*/ 592971 h 736451"/>
              <a:gd name="connsiteX51" fmla="*/ 251735 w 609720"/>
              <a:gd name="connsiteY51" fmla="*/ 608207 h 736451"/>
              <a:gd name="connsiteX52" fmla="*/ 266978 w 609720"/>
              <a:gd name="connsiteY52" fmla="*/ 623444 h 736451"/>
              <a:gd name="connsiteX53" fmla="*/ 302545 w 609720"/>
              <a:gd name="connsiteY53" fmla="*/ 623444 h 736451"/>
              <a:gd name="connsiteX54" fmla="*/ 277140 w 609720"/>
              <a:gd name="connsiteY54" fmla="*/ 648839 h 736451"/>
              <a:gd name="connsiteX55" fmla="*/ 277140 w 609720"/>
              <a:gd name="connsiteY55" fmla="*/ 670424 h 736451"/>
              <a:gd name="connsiteX56" fmla="*/ 287301 w 609720"/>
              <a:gd name="connsiteY56" fmla="*/ 675505 h 736451"/>
              <a:gd name="connsiteX57" fmla="*/ 297464 w 609720"/>
              <a:gd name="connsiteY57" fmla="*/ 670424 h 736451"/>
              <a:gd name="connsiteX58" fmla="*/ 322869 w 609720"/>
              <a:gd name="connsiteY58" fmla="*/ 645029 h 736451"/>
              <a:gd name="connsiteX59" fmla="*/ 322869 w 609720"/>
              <a:gd name="connsiteY59" fmla="*/ 680582 h 736451"/>
              <a:gd name="connsiteX60" fmla="*/ 338112 w 609720"/>
              <a:gd name="connsiteY60" fmla="*/ 695819 h 736451"/>
              <a:gd name="connsiteX61" fmla="*/ 353355 w 609720"/>
              <a:gd name="connsiteY61" fmla="*/ 680582 h 736451"/>
              <a:gd name="connsiteX62" fmla="*/ 353355 w 609720"/>
              <a:gd name="connsiteY62" fmla="*/ 645029 h 736451"/>
              <a:gd name="connsiteX63" fmla="*/ 378760 w 609720"/>
              <a:gd name="connsiteY63" fmla="*/ 670424 h 736451"/>
              <a:gd name="connsiteX64" fmla="*/ 388922 w 609720"/>
              <a:gd name="connsiteY64" fmla="*/ 675505 h 736451"/>
              <a:gd name="connsiteX65" fmla="*/ 399084 w 609720"/>
              <a:gd name="connsiteY65" fmla="*/ 670424 h 736451"/>
              <a:gd name="connsiteX66" fmla="*/ 399084 w 609720"/>
              <a:gd name="connsiteY66" fmla="*/ 648839 h 736451"/>
              <a:gd name="connsiteX67" fmla="*/ 373679 w 609720"/>
              <a:gd name="connsiteY67" fmla="*/ 623444 h 736451"/>
              <a:gd name="connsiteX68" fmla="*/ 409246 w 609720"/>
              <a:gd name="connsiteY68" fmla="*/ 623444 h 736451"/>
              <a:gd name="connsiteX69" fmla="*/ 424489 w 609720"/>
              <a:gd name="connsiteY69" fmla="*/ 608207 h 736451"/>
              <a:gd name="connsiteX70" fmla="*/ 413057 w 609720"/>
              <a:gd name="connsiteY70" fmla="*/ 592971 h 73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09720" h="736451">
                <a:moveTo>
                  <a:pt x="503244" y="496469"/>
                </a:moveTo>
                <a:lnTo>
                  <a:pt x="503244" y="726294"/>
                </a:lnTo>
                <a:cubicBezTo>
                  <a:pt x="503244" y="735182"/>
                  <a:pt x="496893" y="741531"/>
                  <a:pt x="488002" y="741531"/>
                </a:cubicBezTo>
                <a:cubicBezTo>
                  <a:pt x="479110" y="741531"/>
                  <a:pt x="472759" y="735182"/>
                  <a:pt x="472759" y="726294"/>
                </a:cubicBezTo>
                <a:lnTo>
                  <a:pt x="472759" y="488850"/>
                </a:lnTo>
                <a:cubicBezTo>
                  <a:pt x="472759" y="488850"/>
                  <a:pt x="472759" y="487582"/>
                  <a:pt x="472759" y="487582"/>
                </a:cubicBezTo>
                <a:cubicBezTo>
                  <a:pt x="472759" y="486311"/>
                  <a:pt x="472759" y="485043"/>
                  <a:pt x="472759" y="485043"/>
                </a:cubicBezTo>
                <a:cubicBezTo>
                  <a:pt x="472759" y="483772"/>
                  <a:pt x="472759" y="483772"/>
                  <a:pt x="474029" y="482501"/>
                </a:cubicBezTo>
                <a:cubicBezTo>
                  <a:pt x="474029" y="481233"/>
                  <a:pt x="475299" y="481233"/>
                  <a:pt x="475299" y="479962"/>
                </a:cubicBezTo>
                <a:cubicBezTo>
                  <a:pt x="476569" y="478694"/>
                  <a:pt x="476569" y="478694"/>
                  <a:pt x="477839" y="477423"/>
                </a:cubicBezTo>
                <a:cubicBezTo>
                  <a:pt x="477839" y="477423"/>
                  <a:pt x="477839" y="477423"/>
                  <a:pt x="479110" y="476152"/>
                </a:cubicBezTo>
                <a:cubicBezTo>
                  <a:pt x="542623" y="430443"/>
                  <a:pt x="580730" y="355527"/>
                  <a:pt x="580730" y="276803"/>
                </a:cubicBezTo>
                <a:cubicBezTo>
                  <a:pt x="580730" y="140941"/>
                  <a:pt x="470218" y="30474"/>
                  <a:pt x="334301" y="30474"/>
                </a:cubicBezTo>
                <a:cubicBezTo>
                  <a:pt x="198384" y="30474"/>
                  <a:pt x="87873" y="140941"/>
                  <a:pt x="87873" y="276803"/>
                </a:cubicBezTo>
                <a:cubicBezTo>
                  <a:pt x="87873" y="278074"/>
                  <a:pt x="87873" y="278074"/>
                  <a:pt x="87873" y="279342"/>
                </a:cubicBezTo>
                <a:cubicBezTo>
                  <a:pt x="87873" y="280613"/>
                  <a:pt x="87873" y="280613"/>
                  <a:pt x="87873" y="281884"/>
                </a:cubicBezTo>
                <a:lnTo>
                  <a:pt x="34522" y="420285"/>
                </a:lnTo>
                <a:lnTo>
                  <a:pt x="72629" y="438060"/>
                </a:lnTo>
                <a:cubicBezTo>
                  <a:pt x="77710" y="440602"/>
                  <a:pt x="81521" y="445680"/>
                  <a:pt x="81521" y="452028"/>
                </a:cubicBezTo>
                <a:lnTo>
                  <a:pt x="81521" y="535833"/>
                </a:lnTo>
                <a:cubicBezTo>
                  <a:pt x="81521" y="562495"/>
                  <a:pt x="103115" y="582813"/>
                  <a:pt x="128520" y="582813"/>
                </a:cubicBezTo>
                <a:lnTo>
                  <a:pt x="218708" y="582813"/>
                </a:lnTo>
                <a:cubicBezTo>
                  <a:pt x="227600" y="582813"/>
                  <a:pt x="233952" y="589161"/>
                  <a:pt x="233952" y="598049"/>
                </a:cubicBezTo>
                <a:lnTo>
                  <a:pt x="233952" y="725023"/>
                </a:lnTo>
                <a:cubicBezTo>
                  <a:pt x="233952" y="733911"/>
                  <a:pt x="227600" y="740260"/>
                  <a:pt x="218708" y="740260"/>
                </a:cubicBezTo>
                <a:cubicBezTo>
                  <a:pt x="209816" y="740260"/>
                  <a:pt x="203465" y="733911"/>
                  <a:pt x="203465" y="725023"/>
                </a:cubicBezTo>
                <a:lnTo>
                  <a:pt x="203465" y="613285"/>
                </a:lnTo>
                <a:lnTo>
                  <a:pt x="128520" y="613285"/>
                </a:lnTo>
                <a:cubicBezTo>
                  <a:pt x="85332" y="613285"/>
                  <a:pt x="51035" y="577732"/>
                  <a:pt x="51035" y="535833"/>
                </a:cubicBezTo>
                <a:lnTo>
                  <a:pt x="51035" y="462187"/>
                </a:lnTo>
                <a:lnTo>
                  <a:pt x="9117" y="443141"/>
                </a:lnTo>
                <a:cubicBezTo>
                  <a:pt x="1495" y="439331"/>
                  <a:pt x="-2316" y="431711"/>
                  <a:pt x="1495" y="424095"/>
                </a:cubicBezTo>
                <a:lnTo>
                  <a:pt x="59927" y="274264"/>
                </a:lnTo>
                <a:cubicBezTo>
                  <a:pt x="61197" y="123165"/>
                  <a:pt x="185681" y="0"/>
                  <a:pt x="336842" y="0"/>
                </a:cubicBezTo>
                <a:cubicBezTo>
                  <a:pt x="489272" y="0"/>
                  <a:pt x="613756" y="124434"/>
                  <a:pt x="613756" y="276803"/>
                </a:cubicBezTo>
                <a:cubicBezTo>
                  <a:pt x="609946" y="363146"/>
                  <a:pt x="570568" y="444409"/>
                  <a:pt x="503244" y="496469"/>
                </a:cubicBezTo>
                <a:close/>
                <a:moveTo>
                  <a:pt x="413057" y="592971"/>
                </a:moveTo>
                <a:lnTo>
                  <a:pt x="377490" y="592971"/>
                </a:lnTo>
                <a:lnTo>
                  <a:pt x="402895" y="567576"/>
                </a:lnTo>
                <a:cubicBezTo>
                  <a:pt x="409246" y="561228"/>
                  <a:pt x="409246" y="552337"/>
                  <a:pt x="402895" y="545988"/>
                </a:cubicBezTo>
                <a:cubicBezTo>
                  <a:pt x="396544" y="539639"/>
                  <a:pt x="387652" y="539639"/>
                  <a:pt x="381300" y="545988"/>
                </a:cubicBezTo>
                <a:lnTo>
                  <a:pt x="355895" y="571383"/>
                </a:lnTo>
                <a:lnTo>
                  <a:pt x="355895" y="535833"/>
                </a:lnTo>
                <a:cubicBezTo>
                  <a:pt x="355895" y="526942"/>
                  <a:pt x="349544" y="520593"/>
                  <a:pt x="340652" y="520593"/>
                </a:cubicBezTo>
                <a:cubicBezTo>
                  <a:pt x="331760" y="520593"/>
                  <a:pt x="325409" y="526942"/>
                  <a:pt x="325409" y="535833"/>
                </a:cubicBezTo>
                <a:lnTo>
                  <a:pt x="325409" y="571383"/>
                </a:lnTo>
                <a:lnTo>
                  <a:pt x="300004" y="545988"/>
                </a:lnTo>
                <a:cubicBezTo>
                  <a:pt x="293653" y="539639"/>
                  <a:pt x="284762" y="539639"/>
                  <a:pt x="278410" y="545988"/>
                </a:cubicBezTo>
                <a:cubicBezTo>
                  <a:pt x="272059" y="552337"/>
                  <a:pt x="272059" y="561228"/>
                  <a:pt x="278410" y="567576"/>
                </a:cubicBezTo>
                <a:lnTo>
                  <a:pt x="303815" y="592971"/>
                </a:lnTo>
                <a:lnTo>
                  <a:pt x="266978" y="592971"/>
                </a:lnTo>
                <a:cubicBezTo>
                  <a:pt x="258086" y="592971"/>
                  <a:pt x="251735" y="599320"/>
                  <a:pt x="251735" y="608207"/>
                </a:cubicBezTo>
                <a:cubicBezTo>
                  <a:pt x="251735" y="617095"/>
                  <a:pt x="258086" y="623444"/>
                  <a:pt x="266978" y="623444"/>
                </a:cubicBezTo>
                <a:lnTo>
                  <a:pt x="302545" y="623444"/>
                </a:lnTo>
                <a:lnTo>
                  <a:pt x="277140" y="648839"/>
                </a:lnTo>
                <a:cubicBezTo>
                  <a:pt x="270788" y="655187"/>
                  <a:pt x="270788" y="664075"/>
                  <a:pt x="277140" y="670424"/>
                </a:cubicBezTo>
                <a:cubicBezTo>
                  <a:pt x="279680" y="672963"/>
                  <a:pt x="283491" y="675505"/>
                  <a:pt x="287301" y="675505"/>
                </a:cubicBezTo>
                <a:cubicBezTo>
                  <a:pt x="291113" y="675505"/>
                  <a:pt x="294923" y="674234"/>
                  <a:pt x="297464" y="670424"/>
                </a:cubicBezTo>
                <a:lnTo>
                  <a:pt x="322869" y="645029"/>
                </a:lnTo>
                <a:lnTo>
                  <a:pt x="322869" y="680582"/>
                </a:lnTo>
                <a:cubicBezTo>
                  <a:pt x="322869" y="689470"/>
                  <a:pt x="329220" y="695819"/>
                  <a:pt x="338112" y="695819"/>
                </a:cubicBezTo>
                <a:cubicBezTo>
                  <a:pt x="347003" y="695819"/>
                  <a:pt x="353355" y="689470"/>
                  <a:pt x="353355" y="680582"/>
                </a:cubicBezTo>
                <a:lnTo>
                  <a:pt x="353355" y="645029"/>
                </a:lnTo>
                <a:lnTo>
                  <a:pt x="378760" y="670424"/>
                </a:lnTo>
                <a:cubicBezTo>
                  <a:pt x="381300" y="672963"/>
                  <a:pt x="385111" y="675505"/>
                  <a:pt x="388922" y="675505"/>
                </a:cubicBezTo>
                <a:cubicBezTo>
                  <a:pt x="392733" y="675505"/>
                  <a:pt x="396544" y="674234"/>
                  <a:pt x="399084" y="670424"/>
                </a:cubicBezTo>
                <a:cubicBezTo>
                  <a:pt x="405435" y="664075"/>
                  <a:pt x="405435" y="655187"/>
                  <a:pt x="399084" y="648839"/>
                </a:cubicBezTo>
                <a:lnTo>
                  <a:pt x="373679" y="623444"/>
                </a:lnTo>
                <a:lnTo>
                  <a:pt x="409246" y="623444"/>
                </a:lnTo>
                <a:cubicBezTo>
                  <a:pt x="418138" y="623444"/>
                  <a:pt x="424489" y="617095"/>
                  <a:pt x="424489" y="608207"/>
                </a:cubicBezTo>
                <a:cubicBezTo>
                  <a:pt x="428300" y="600588"/>
                  <a:pt x="420678" y="592971"/>
                  <a:pt x="413057" y="592971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14" name="&quot;No&quot; Symbol 13">
            <a:extLst>
              <a:ext uri="{FF2B5EF4-FFF2-40B4-BE49-F238E27FC236}">
                <a16:creationId xmlns:a16="http://schemas.microsoft.com/office/drawing/2014/main" id="{D0DC36FE-8C3C-5344-8E28-EB0ED4CF0C15}"/>
              </a:ext>
            </a:extLst>
          </p:cNvPr>
          <p:cNvSpPr/>
          <p:nvPr/>
        </p:nvSpPr>
        <p:spPr>
          <a:xfrm>
            <a:off x="2215236" y="3733363"/>
            <a:ext cx="1392880" cy="1392880"/>
          </a:xfrm>
          <a:prstGeom prst="noSmoking">
            <a:avLst>
              <a:gd name="adj" fmla="val 764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F4876F-7422-1C4D-8D8D-88D988107DA8}"/>
              </a:ext>
            </a:extLst>
          </p:cNvPr>
          <p:cNvSpPr txBox="1"/>
          <p:nvPr/>
        </p:nvSpPr>
        <p:spPr>
          <a:xfrm>
            <a:off x="2530915" y="5221929"/>
            <a:ext cx="601447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/>
                <a:ea typeface="+mn-ea"/>
                <a:cs typeface="+mn-cs"/>
              </a:rPr>
              <a:t>No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0F5B24-410F-704D-8C68-B22EA0187002}"/>
              </a:ext>
            </a:extLst>
          </p:cNvPr>
          <p:cNvSpPr txBox="1"/>
          <p:nvPr/>
        </p:nvSpPr>
        <p:spPr>
          <a:xfrm>
            <a:off x="7747286" y="5221929"/>
            <a:ext cx="3233578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/>
                <a:ea typeface="+mn-ea"/>
                <a:cs typeface="+mn-cs"/>
              </a:rPr>
              <a:t>Thyroid Medications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85FDB6-D32E-1947-85D9-5F0C7F958F6E}"/>
              </a:ext>
            </a:extLst>
          </p:cNvPr>
          <p:cNvSpPr txBox="1"/>
          <p:nvPr/>
        </p:nvSpPr>
        <p:spPr>
          <a:xfrm>
            <a:off x="8685552" y="2787429"/>
            <a:ext cx="1258678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A9E2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20%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7731690-FFE8-C32C-A26D-9F7E752AC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53" y="6172923"/>
            <a:ext cx="1316488" cy="6582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3736FF-4F9E-C3FC-9422-F2C28F042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620" y="6331885"/>
            <a:ext cx="1397986" cy="455742"/>
          </a:xfrm>
          <a:prstGeom prst="rect">
            <a:avLst/>
          </a:prstGeom>
        </p:spPr>
      </p:pic>
      <p:sp>
        <p:nvSpPr>
          <p:cNvPr id="19" name="Plus 6">
            <a:extLst>
              <a:ext uri="{FF2B5EF4-FFF2-40B4-BE49-F238E27FC236}">
                <a16:creationId xmlns:a16="http://schemas.microsoft.com/office/drawing/2014/main" id="{43CE14F3-7F23-C826-AFC4-B375BAB9C213}"/>
              </a:ext>
            </a:extLst>
          </p:cNvPr>
          <p:cNvSpPr>
            <a:spLocks noChangeAspect="1"/>
          </p:cNvSpPr>
          <p:nvPr/>
        </p:nvSpPr>
        <p:spPr>
          <a:xfrm>
            <a:off x="1534119" y="6463961"/>
            <a:ext cx="182880" cy="182880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F18E0F-5055-C918-3121-2C8F268BF042}"/>
              </a:ext>
            </a:extLst>
          </p:cNvPr>
          <p:cNvSpPr txBox="1"/>
          <p:nvPr/>
        </p:nvSpPr>
        <p:spPr>
          <a:xfrm>
            <a:off x="452336" y="1201684"/>
            <a:ext cx="1130917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698AF"/>
                </a:solidFill>
                <a:effectLst/>
                <a:uLnTx/>
                <a:uFillTx/>
                <a:latin typeface="Libre Franklin"/>
                <a:ea typeface="+mn-lt"/>
                <a:cs typeface="+mn-lt"/>
              </a:rPr>
              <a:t>But some exceptions apply, 1/5 would not choose a generic thyroid medication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0342230-909B-F96C-8F42-6E906F00AB41}"/>
              </a:ext>
            </a:extLst>
          </p:cNvPr>
          <p:cNvSpPr txBox="1">
            <a:spLocks/>
          </p:cNvSpPr>
          <p:nvPr/>
        </p:nvSpPr>
        <p:spPr>
          <a:xfrm>
            <a:off x="1031630" y="0"/>
            <a:ext cx="10728370" cy="115699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spc="-150">
                <a:solidFill>
                  <a:schemeClr val="bg1"/>
                </a:solidFill>
                <a:latin typeface="Libre Baskerville" panose="02000000000000000000" pitchFamily="2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Baskerville"/>
                <a:ea typeface="+mj-ea"/>
                <a:cs typeface="Arial"/>
              </a:rPr>
              <a:t>6-in-10 Would Always Choose The Generic Option</a:t>
            </a:r>
            <a:endParaRPr kumimoji="0" lang="en-US" sz="6000" b="0" i="0" u="none" strike="noStrike" kern="1200" cap="none" spc="-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Baskerville" panose="02000000000000000000" pitchFamily="2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34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 animBg="1"/>
      <p:bldP spid="14" grpId="0" animBg="1"/>
      <p:bldP spid="9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DA14F7-F802-9E47-B5EA-7E802A6AAC3C}"/>
              </a:ext>
            </a:extLst>
          </p:cNvPr>
          <p:cNvSpPr txBox="1"/>
          <p:nvPr/>
        </p:nvSpPr>
        <p:spPr>
          <a:xfrm>
            <a:off x="219909" y="1586592"/>
            <a:ext cx="11537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CME Programs Most Used to Learn About New Tx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F155C9-8323-6F45-831D-C1EFBA8CB6FE}"/>
              </a:ext>
            </a:extLst>
          </p:cNvPr>
          <p:cNvSpPr txBox="1"/>
          <p:nvPr/>
        </p:nvSpPr>
        <p:spPr>
          <a:xfrm>
            <a:off x="295955" y="1201684"/>
            <a:ext cx="1146503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698AF"/>
                </a:solidFill>
                <a:effectLst/>
                <a:uLnTx/>
                <a:uFillTx/>
                <a:latin typeface="Libre Franklin"/>
                <a:ea typeface="+mn-ea"/>
                <a:cs typeface="+mn-cs"/>
              </a:rPr>
              <a:t>Medical Publications &amp; Journals (86%) and Sampling (85%) seen as most useful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E84EF9-F48F-0D45-A3A9-1A00196C224B}"/>
              </a:ext>
            </a:extLst>
          </p:cNvPr>
          <p:cNvSpPr txBox="1"/>
          <p:nvPr/>
        </p:nvSpPr>
        <p:spPr>
          <a:xfrm>
            <a:off x="2272476" y="2005905"/>
            <a:ext cx="7659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5C6E3">
                    <a:lumMod val="50000"/>
                  </a:srgbClr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Resources Used to Learn About New Treatments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2ED88F-4323-8242-ACEE-B797DAE0D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53" y="6172923"/>
            <a:ext cx="1316488" cy="6582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5E38D4-DDAB-5641-838D-E0EE49631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620" y="6331885"/>
            <a:ext cx="1397986" cy="455742"/>
          </a:xfrm>
          <a:prstGeom prst="rect">
            <a:avLst/>
          </a:prstGeom>
        </p:spPr>
      </p:pic>
      <p:sp>
        <p:nvSpPr>
          <p:cNvPr id="7" name="Plus 6">
            <a:extLst>
              <a:ext uri="{FF2B5EF4-FFF2-40B4-BE49-F238E27FC236}">
                <a16:creationId xmlns:a16="http://schemas.microsoft.com/office/drawing/2014/main" id="{5C89DE18-EE13-0040-A7C7-DAB2259AACB5}"/>
              </a:ext>
            </a:extLst>
          </p:cNvPr>
          <p:cNvSpPr>
            <a:spLocks noChangeAspect="1"/>
          </p:cNvSpPr>
          <p:nvPr/>
        </p:nvSpPr>
        <p:spPr>
          <a:xfrm>
            <a:off x="1534119" y="6463961"/>
            <a:ext cx="182880" cy="182880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248DBCD-3C97-7546-A222-F22AAF2DAF7B}"/>
              </a:ext>
            </a:extLst>
          </p:cNvPr>
          <p:cNvGraphicFramePr>
            <a:graphicFrameLocks noGrp="1"/>
          </p:cNvGraphicFramePr>
          <p:nvPr/>
        </p:nvGraphicFramePr>
        <p:xfrm>
          <a:off x="201256" y="4974651"/>
          <a:ext cx="11786748" cy="1251585"/>
        </p:xfrm>
        <a:graphic>
          <a:graphicData uri="http://schemas.openxmlformats.org/drawingml/2006/table">
            <a:tbl>
              <a:tblPr/>
              <a:tblGrid>
                <a:gridCol w="982229">
                  <a:extLst>
                    <a:ext uri="{9D8B030D-6E8A-4147-A177-3AD203B41FA5}">
                      <a16:colId xmlns:a16="http://schemas.microsoft.com/office/drawing/2014/main" val="3668901468"/>
                    </a:ext>
                  </a:extLst>
                </a:gridCol>
                <a:gridCol w="982229">
                  <a:extLst>
                    <a:ext uri="{9D8B030D-6E8A-4147-A177-3AD203B41FA5}">
                      <a16:colId xmlns:a16="http://schemas.microsoft.com/office/drawing/2014/main" val="4287401140"/>
                    </a:ext>
                  </a:extLst>
                </a:gridCol>
                <a:gridCol w="982229">
                  <a:extLst>
                    <a:ext uri="{9D8B030D-6E8A-4147-A177-3AD203B41FA5}">
                      <a16:colId xmlns:a16="http://schemas.microsoft.com/office/drawing/2014/main" val="3738497153"/>
                    </a:ext>
                  </a:extLst>
                </a:gridCol>
                <a:gridCol w="982229">
                  <a:extLst>
                    <a:ext uri="{9D8B030D-6E8A-4147-A177-3AD203B41FA5}">
                      <a16:colId xmlns:a16="http://schemas.microsoft.com/office/drawing/2014/main" val="3610270146"/>
                    </a:ext>
                  </a:extLst>
                </a:gridCol>
                <a:gridCol w="982229">
                  <a:extLst>
                    <a:ext uri="{9D8B030D-6E8A-4147-A177-3AD203B41FA5}">
                      <a16:colId xmlns:a16="http://schemas.microsoft.com/office/drawing/2014/main" val="3651619798"/>
                    </a:ext>
                  </a:extLst>
                </a:gridCol>
                <a:gridCol w="982229">
                  <a:extLst>
                    <a:ext uri="{9D8B030D-6E8A-4147-A177-3AD203B41FA5}">
                      <a16:colId xmlns:a16="http://schemas.microsoft.com/office/drawing/2014/main" val="2607419906"/>
                    </a:ext>
                  </a:extLst>
                </a:gridCol>
                <a:gridCol w="982229">
                  <a:extLst>
                    <a:ext uri="{9D8B030D-6E8A-4147-A177-3AD203B41FA5}">
                      <a16:colId xmlns:a16="http://schemas.microsoft.com/office/drawing/2014/main" val="1814805845"/>
                    </a:ext>
                  </a:extLst>
                </a:gridCol>
                <a:gridCol w="982229">
                  <a:extLst>
                    <a:ext uri="{9D8B030D-6E8A-4147-A177-3AD203B41FA5}">
                      <a16:colId xmlns:a16="http://schemas.microsoft.com/office/drawing/2014/main" val="3564965755"/>
                    </a:ext>
                  </a:extLst>
                </a:gridCol>
                <a:gridCol w="982229">
                  <a:extLst>
                    <a:ext uri="{9D8B030D-6E8A-4147-A177-3AD203B41FA5}">
                      <a16:colId xmlns:a16="http://schemas.microsoft.com/office/drawing/2014/main" val="3824818244"/>
                    </a:ext>
                  </a:extLst>
                </a:gridCol>
                <a:gridCol w="982229">
                  <a:extLst>
                    <a:ext uri="{9D8B030D-6E8A-4147-A177-3AD203B41FA5}">
                      <a16:colId xmlns:a16="http://schemas.microsoft.com/office/drawing/2014/main" val="847518856"/>
                    </a:ext>
                  </a:extLst>
                </a:gridCol>
                <a:gridCol w="982229">
                  <a:extLst>
                    <a:ext uri="{9D8B030D-6E8A-4147-A177-3AD203B41FA5}">
                      <a16:colId xmlns:a16="http://schemas.microsoft.com/office/drawing/2014/main" val="583488810"/>
                    </a:ext>
                  </a:extLst>
                </a:gridCol>
                <a:gridCol w="982229">
                  <a:extLst>
                    <a:ext uri="{9D8B030D-6E8A-4147-A177-3AD203B41FA5}">
                      <a16:colId xmlns:a16="http://schemas.microsoft.com/office/drawing/2014/main" val="189697396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CME Programs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Conversation w/ colleagues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Print </a:t>
                      </a:r>
                    </a:p>
                    <a:p>
                      <a:pPr algn="ctr" rtl="0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Medical Publications &amp; Journals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Specific Website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Company/</a:t>
                      </a:r>
                    </a:p>
                    <a:p>
                      <a:pPr algn="ctr" rtl="0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Product Websites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Company/</a:t>
                      </a:r>
                    </a:p>
                    <a:p>
                      <a:pPr algn="ctr" rtl="0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Product Reps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Digital Medical Publications &amp; Journals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Peer-to-peer Social Sites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Conferences or Medical Congresses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General Internet Searches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In-office Sampling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General Social Media Sites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4033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endParaRPr lang="en-US" sz="105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i.e., </a:t>
                      </a:r>
                      <a:r>
                        <a:rPr lang="en-US" sz="1050" b="0" i="1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Epocrates</a:t>
                      </a:r>
                      <a:r>
                        <a:rPr lang="en-US" sz="105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Drugs.com, etc.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i.e. </a:t>
                      </a:r>
                      <a:r>
                        <a:rPr lang="en-US" sz="1050" b="0" i="1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Doximity</a:t>
                      </a:r>
                      <a:r>
                        <a:rPr lang="en-US" sz="105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Medscape, etc.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i.e. Google or Safari search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i.e. Facebook, LinkedIn, Twitter, etc.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165515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E640E80-2327-5145-8C61-0850A978FE3E}"/>
              </a:ext>
            </a:extLst>
          </p:cNvPr>
          <p:cNvGraphicFramePr/>
          <p:nvPr/>
        </p:nvGraphicFramePr>
        <p:xfrm>
          <a:off x="81641" y="2484905"/>
          <a:ext cx="12028713" cy="2665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DC8D2F0-2B5A-CB42-B065-E07692FBA99D}"/>
              </a:ext>
            </a:extLst>
          </p:cNvPr>
          <p:cNvGraphicFramePr/>
          <p:nvPr/>
        </p:nvGraphicFramePr>
        <p:xfrm>
          <a:off x="81641" y="2298235"/>
          <a:ext cx="12028713" cy="2665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97F668-0149-2740-949C-DDC84F6D4212}"/>
              </a:ext>
            </a:extLst>
          </p:cNvPr>
          <p:cNvSpPr txBox="1"/>
          <p:nvPr/>
        </p:nvSpPr>
        <p:spPr>
          <a:xfrm>
            <a:off x="4413026" y="3193473"/>
            <a:ext cx="4876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4A01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Usefulness of Resource (Top-2-Box, 4,5)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5C770B4-C4EC-9FD3-6701-5B2EF12FE43F}"/>
              </a:ext>
            </a:extLst>
          </p:cNvPr>
          <p:cNvSpPr txBox="1">
            <a:spLocks/>
          </p:cNvSpPr>
          <p:nvPr/>
        </p:nvSpPr>
        <p:spPr>
          <a:xfrm>
            <a:off x="1031630" y="0"/>
            <a:ext cx="10728370" cy="115699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spc="-150">
                <a:solidFill>
                  <a:schemeClr val="bg1"/>
                </a:solidFill>
                <a:latin typeface="Libre Baskerville" panose="02000000000000000000" pitchFamily="2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Baskerville"/>
                <a:ea typeface="+mj-ea"/>
                <a:cs typeface="Arial"/>
              </a:rPr>
              <a:t>CME Programs Most Used to Learn About New Tx</a:t>
            </a:r>
            <a:endParaRPr kumimoji="0" lang="en-US" sz="2800" b="0" i="0" u="none" strike="noStrike" kern="1200" cap="none" spc="-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Baskerville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643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3" grpId="0">
        <p:bldAsOne/>
      </p:bldGraphic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6AF155C9-8323-6F45-831D-C1EFBA8CB6FE}"/>
              </a:ext>
            </a:extLst>
          </p:cNvPr>
          <p:cNvSpPr txBox="1"/>
          <p:nvPr/>
        </p:nvSpPr>
        <p:spPr>
          <a:xfrm>
            <a:off x="460477" y="1201684"/>
            <a:ext cx="1130917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5C6E3">
                    <a:lumMod val="75000"/>
                  </a:srgbClr>
                </a:solidFill>
                <a:effectLst/>
                <a:uLnTx/>
                <a:uFillTx/>
                <a:latin typeface="Libre Franklin"/>
                <a:ea typeface="+mn-ea"/>
                <a:cs typeface="+mn-cs"/>
              </a:rPr>
              <a:t>Followed by Hiring &amp; Retention of Medical and Non-medical staff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E84EF9-F48F-0D45-A3A9-1A00196C224B}"/>
              </a:ext>
            </a:extLst>
          </p:cNvPr>
          <p:cNvSpPr txBox="1"/>
          <p:nvPr/>
        </p:nvSpPr>
        <p:spPr>
          <a:xfrm>
            <a:off x="1103618" y="2005905"/>
            <a:ext cx="10003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5C6E3">
                    <a:lumMod val="50000"/>
                  </a:srgbClr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Avg Level of COVID Impact on Aspects of Practice/Pharmacy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2ED88F-4323-8242-ACEE-B797DAE0D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53" y="6172923"/>
            <a:ext cx="1316488" cy="6582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5E38D4-DDAB-5641-838D-E0EE49631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620" y="6331885"/>
            <a:ext cx="1397986" cy="455742"/>
          </a:xfrm>
          <a:prstGeom prst="rect">
            <a:avLst/>
          </a:prstGeom>
        </p:spPr>
      </p:pic>
      <p:sp>
        <p:nvSpPr>
          <p:cNvPr id="7" name="Plus 6">
            <a:extLst>
              <a:ext uri="{FF2B5EF4-FFF2-40B4-BE49-F238E27FC236}">
                <a16:creationId xmlns:a16="http://schemas.microsoft.com/office/drawing/2014/main" id="{5C89DE18-EE13-0040-A7C7-DAB2259AACB5}"/>
              </a:ext>
            </a:extLst>
          </p:cNvPr>
          <p:cNvSpPr>
            <a:spLocks noChangeAspect="1"/>
          </p:cNvSpPr>
          <p:nvPr/>
        </p:nvSpPr>
        <p:spPr>
          <a:xfrm>
            <a:off x="1534119" y="6463961"/>
            <a:ext cx="182880" cy="182880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E28620C-C93D-D449-AD64-D83016A8EDBE}"/>
              </a:ext>
            </a:extLst>
          </p:cNvPr>
          <p:cNvGraphicFramePr>
            <a:graphicFrameLocks noGrp="1"/>
          </p:cNvGraphicFramePr>
          <p:nvPr/>
        </p:nvGraphicFramePr>
        <p:xfrm>
          <a:off x="1600200" y="5181041"/>
          <a:ext cx="10351008" cy="46672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50112">
                  <a:extLst>
                    <a:ext uri="{9D8B030D-6E8A-4147-A177-3AD203B41FA5}">
                      <a16:colId xmlns:a16="http://schemas.microsoft.com/office/drawing/2014/main" val="165041558"/>
                    </a:ext>
                  </a:extLst>
                </a:gridCol>
                <a:gridCol w="1150112">
                  <a:extLst>
                    <a:ext uri="{9D8B030D-6E8A-4147-A177-3AD203B41FA5}">
                      <a16:colId xmlns:a16="http://schemas.microsoft.com/office/drawing/2014/main" val="471946944"/>
                    </a:ext>
                  </a:extLst>
                </a:gridCol>
                <a:gridCol w="1150112">
                  <a:extLst>
                    <a:ext uri="{9D8B030D-6E8A-4147-A177-3AD203B41FA5}">
                      <a16:colId xmlns:a16="http://schemas.microsoft.com/office/drawing/2014/main" val="1552107364"/>
                    </a:ext>
                  </a:extLst>
                </a:gridCol>
                <a:gridCol w="1150112">
                  <a:extLst>
                    <a:ext uri="{9D8B030D-6E8A-4147-A177-3AD203B41FA5}">
                      <a16:colId xmlns:a16="http://schemas.microsoft.com/office/drawing/2014/main" val="261248162"/>
                    </a:ext>
                  </a:extLst>
                </a:gridCol>
                <a:gridCol w="1150112">
                  <a:extLst>
                    <a:ext uri="{9D8B030D-6E8A-4147-A177-3AD203B41FA5}">
                      <a16:colId xmlns:a16="http://schemas.microsoft.com/office/drawing/2014/main" val="52316610"/>
                    </a:ext>
                  </a:extLst>
                </a:gridCol>
                <a:gridCol w="1150112">
                  <a:extLst>
                    <a:ext uri="{9D8B030D-6E8A-4147-A177-3AD203B41FA5}">
                      <a16:colId xmlns:a16="http://schemas.microsoft.com/office/drawing/2014/main" val="7026007"/>
                    </a:ext>
                  </a:extLst>
                </a:gridCol>
                <a:gridCol w="1150112">
                  <a:extLst>
                    <a:ext uri="{9D8B030D-6E8A-4147-A177-3AD203B41FA5}">
                      <a16:colId xmlns:a16="http://schemas.microsoft.com/office/drawing/2014/main" val="440268139"/>
                    </a:ext>
                  </a:extLst>
                </a:gridCol>
                <a:gridCol w="1150112">
                  <a:extLst>
                    <a:ext uri="{9D8B030D-6E8A-4147-A177-3AD203B41FA5}">
                      <a16:colId xmlns:a16="http://schemas.microsoft.com/office/drawing/2014/main" val="3176886042"/>
                    </a:ext>
                  </a:extLst>
                </a:gridCol>
                <a:gridCol w="1150112">
                  <a:extLst>
                    <a:ext uri="{9D8B030D-6E8A-4147-A177-3AD203B41FA5}">
                      <a16:colId xmlns:a16="http://schemas.microsoft.com/office/drawing/2014/main" val="104343268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>
                          <a:effectLst/>
                        </a:rPr>
                        <a:t>Staff level of </a:t>
                      </a:r>
                      <a:endParaRPr lang="en-US"/>
                    </a:p>
                    <a:p>
                      <a:pPr algn="ctr" fontAlgn="t"/>
                      <a:r>
                        <a:rPr lang="en-US" sz="1000" b="1" u="none" strike="noStrike">
                          <a:effectLst/>
                        </a:rPr>
                        <a:t>"burn-out"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>
                          <a:effectLst/>
                        </a:rPr>
                        <a:t>Hiring and retention of medical staff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>
                          <a:effectLst/>
                        </a:rPr>
                        <a:t>Hiring and retention of </a:t>
                      </a:r>
                    </a:p>
                    <a:p>
                      <a:pPr algn="ctr" fontAlgn="t"/>
                      <a:r>
                        <a:rPr lang="en-US" sz="1000" b="1" u="none" strike="noStrike">
                          <a:effectLst/>
                        </a:rPr>
                        <a:t>non-medical staff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>
                          <a:effectLst/>
                        </a:rPr>
                        <a:t>Generic product availability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>
                          <a:effectLst/>
                        </a:rPr>
                        <a:t>Telehealth </a:t>
                      </a:r>
                    </a:p>
                    <a:p>
                      <a:pPr algn="ctr" fontAlgn="t"/>
                      <a:r>
                        <a:rPr lang="en-US" sz="1000" b="1" u="none" strike="noStrike">
                          <a:effectLst/>
                        </a:rPr>
                        <a:t>Utilization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>
                          <a:effectLst/>
                        </a:rPr>
                        <a:t>Branded product availability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>
                          <a:effectLst/>
                        </a:rPr>
                        <a:t>Implementation </a:t>
                      </a:r>
                      <a:endParaRPr lang="en-US"/>
                    </a:p>
                    <a:p>
                      <a:pPr algn="ctr" fontAlgn="t"/>
                      <a:r>
                        <a:rPr lang="en-US" sz="1000" b="1" u="none" strike="noStrike">
                          <a:effectLst/>
                        </a:rPr>
                        <a:t>of Telehealth solutions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>
                          <a:effectLst/>
                        </a:rPr>
                        <a:t>Hours </a:t>
                      </a:r>
                    </a:p>
                    <a:p>
                      <a:pPr algn="ctr" fontAlgn="t"/>
                      <a:r>
                        <a:rPr lang="en-US" sz="1000" b="1" u="none" strike="noStrike">
                          <a:effectLst/>
                        </a:rPr>
                        <a:t>of operation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>
                          <a:effectLst/>
                        </a:rPr>
                        <a:t>Sample </a:t>
                      </a:r>
                      <a:endParaRPr lang="en-US"/>
                    </a:p>
                    <a:p>
                      <a:pPr algn="ctr" fontAlgn="t"/>
                      <a:r>
                        <a:rPr lang="en-US" sz="1000" b="1" u="none" strike="noStrike">
                          <a:effectLst/>
                        </a:rPr>
                        <a:t>availability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0733252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C94FFA-E7C4-DC4B-9C31-37BC6307D58A}"/>
              </a:ext>
            </a:extLst>
          </p:cNvPr>
          <p:cNvCxnSpPr>
            <a:cxnSpLocks/>
          </p:cNvCxnSpPr>
          <p:nvPr/>
        </p:nvCxnSpPr>
        <p:spPr>
          <a:xfrm flipV="1">
            <a:off x="2194560" y="2838843"/>
            <a:ext cx="0" cy="2276856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9DA01B-3926-E342-87E6-761C95B36D35}"/>
              </a:ext>
            </a:extLst>
          </p:cNvPr>
          <p:cNvCxnSpPr>
            <a:cxnSpLocks/>
          </p:cNvCxnSpPr>
          <p:nvPr/>
        </p:nvCxnSpPr>
        <p:spPr>
          <a:xfrm flipV="1">
            <a:off x="11366013" y="2838843"/>
            <a:ext cx="0" cy="2276856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00F2B6-4CCF-F94F-A3EA-40747701B01B}"/>
              </a:ext>
            </a:extLst>
          </p:cNvPr>
          <p:cNvCxnSpPr>
            <a:cxnSpLocks/>
          </p:cNvCxnSpPr>
          <p:nvPr/>
        </p:nvCxnSpPr>
        <p:spPr>
          <a:xfrm flipV="1">
            <a:off x="10219584" y="2838843"/>
            <a:ext cx="0" cy="2276856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EC4283-F5E9-9543-88A4-270390585035}"/>
              </a:ext>
            </a:extLst>
          </p:cNvPr>
          <p:cNvCxnSpPr>
            <a:cxnSpLocks/>
          </p:cNvCxnSpPr>
          <p:nvPr/>
        </p:nvCxnSpPr>
        <p:spPr>
          <a:xfrm flipV="1">
            <a:off x="9073152" y="2838843"/>
            <a:ext cx="0" cy="2276856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760056-E7D1-7940-9BED-C9F430F1153B}"/>
              </a:ext>
            </a:extLst>
          </p:cNvPr>
          <p:cNvCxnSpPr>
            <a:cxnSpLocks/>
          </p:cNvCxnSpPr>
          <p:nvPr/>
        </p:nvCxnSpPr>
        <p:spPr>
          <a:xfrm flipV="1">
            <a:off x="7926720" y="2838843"/>
            <a:ext cx="0" cy="2276856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86386A-5DB2-684A-85DA-DF17B5204810}"/>
              </a:ext>
            </a:extLst>
          </p:cNvPr>
          <p:cNvCxnSpPr>
            <a:cxnSpLocks/>
          </p:cNvCxnSpPr>
          <p:nvPr/>
        </p:nvCxnSpPr>
        <p:spPr>
          <a:xfrm flipV="1">
            <a:off x="6780288" y="2838843"/>
            <a:ext cx="0" cy="2276856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492C1E0-1E98-9F4A-8A39-E3A225DDEF97}"/>
              </a:ext>
            </a:extLst>
          </p:cNvPr>
          <p:cNvCxnSpPr>
            <a:cxnSpLocks/>
          </p:cNvCxnSpPr>
          <p:nvPr/>
        </p:nvCxnSpPr>
        <p:spPr>
          <a:xfrm flipV="1">
            <a:off x="5633856" y="2838843"/>
            <a:ext cx="0" cy="2276856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86FB2F-6075-5F47-94A3-E0F436E3D21E}"/>
              </a:ext>
            </a:extLst>
          </p:cNvPr>
          <p:cNvCxnSpPr>
            <a:cxnSpLocks/>
          </p:cNvCxnSpPr>
          <p:nvPr/>
        </p:nvCxnSpPr>
        <p:spPr>
          <a:xfrm flipV="1">
            <a:off x="4487424" y="2838843"/>
            <a:ext cx="0" cy="2276856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6DE9C5E-E3F1-874A-9512-6C2207263731}"/>
              </a:ext>
            </a:extLst>
          </p:cNvPr>
          <p:cNvCxnSpPr>
            <a:cxnSpLocks/>
          </p:cNvCxnSpPr>
          <p:nvPr/>
        </p:nvCxnSpPr>
        <p:spPr>
          <a:xfrm flipV="1">
            <a:off x="3340992" y="2838843"/>
            <a:ext cx="0" cy="2276856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411FBCA-100E-5F4C-8F5A-E9B3D0914BD9}"/>
              </a:ext>
            </a:extLst>
          </p:cNvPr>
          <p:cNvSpPr txBox="1"/>
          <p:nvPr/>
        </p:nvSpPr>
        <p:spPr>
          <a:xfrm>
            <a:off x="45112" y="5239819"/>
            <a:ext cx="118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Not At All Impacted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9125CE-0EB5-A44E-B0D2-D8EB79F3047F}"/>
              </a:ext>
            </a:extLst>
          </p:cNvPr>
          <p:cNvSpPr txBox="1"/>
          <p:nvPr/>
        </p:nvSpPr>
        <p:spPr>
          <a:xfrm>
            <a:off x="45112" y="2157608"/>
            <a:ext cx="118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EAD000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Significantly Impacted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BB1B8478-F13E-5941-89A1-ACDF0D9A2185}"/>
              </a:ext>
            </a:extLst>
          </p:cNvPr>
          <p:cNvGraphicFramePr>
            <a:graphicFrameLocks noGrp="1"/>
          </p:cNvGraphicFramePr>
          <p:nvPr/>
        </p:nvGraphicFramePr>
        <p:xfrm>
          <a:off x="464212" y="2982693"/>
          <a:ext cx="351155" cy="1858740"/>
        </p:xfrm>
        <a:graphic>
          <a:graphicData uri="http://schemas.openxmlformats.org/drawingml/2006/table">
            <a:tbl>
              <a:tblPr firstRow="1" bandRow="1"/>
              <a:tblGrid>
                <a:gridCol w="351155">
                  <a:extLst>
                    <a:ext uri="{9D8B030D-6E8A-4147-A177-3AD203B41FA5}">
                      <a16:colId xmlns:a16="http://schemas.microsoft.com/office/drawing/2014/main" val="1565984986"/>
                    </a:ext>
                  </a:extLst>
                </a:gridCol>
              </a:tblGrid>
              <a:tr h="61958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83633"/>
                  </a:ext>
                </a:extLst>
              </a:tr>
              <a:tr h="61958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112804"/>
                  </a:ext>
                </a:extLst>
              </a:tr>
              <a:tr h="61958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9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539887"/>
                  </a:ext>
                </a:extLst>
              </a:tr>
            </a:tbl>
          </a:graphicData>
        </a:graphic>
      </p:graphicFrame>
      <p:sp>
        <p:nvSpPr>
          <p:cNvPr id="46" name="Oval 45">
            <a:extLst>
              <a:ext uri="{FF2B5EF4-FFF2-40B4-BE49-F238E27FC236}">
                <a16:creationId xmlns:a16="http://schemas.microsoft.com/office/drawing/2014/main" id="{CE929338-927A-F840-BFF0-D78DF6B8C6FA}"/>
              </a:ext>
            </a:extLst>
          </p:cNvPr>
          <p:cNvSpPr/>
          <p:nvPr/>
        </p:nvSpPr>
        <p:spPr>
          <a:xfrm>
            <a:off x="406915" y="4754722"/>
            <a:ext cx="456117" cy="45611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42EAEAD2-8B38-D24D-A104-72A2070D886F}"/>
              </a:ext>
            </a:extLst>
          </p:cNvPr>
          <p:cNvSpPr/>
          <p:nvPr/>
        </p:nvSpPr>
        <p:spPr>
          <a:xfrm>
            <a:off x="393576" y="2605843"/>
            <a:ext cx="495664" cy="377236"/>
          </a:xfrm>
          <a:prstGeom prst="triangl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A0F49">
                    <a:lumMod val="75000"/>
                    <a:lumOff val="25000"/>
                  </a:srgbClr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065E82-0ECB-ED47-AEA0-9CF8A63673BB}"/>
              </a:ext>
            </a:extLst>
          </p:cNvPr>
          <p:cNvSpPr txBox="1"/>
          <p:nvPr/>
        </p:nvSpPr>
        <p:spPr>
          <a:xfrm>
            <a:off x="433123" y="4812527"/>
            <a:ext cx="403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A0F49">
                    <a:lumMod val="75000"/>
                    <a:lumOff val="25000"/>
                  </a:srgbClr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1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4AFAA53-B6F5-9348-B27D-A83D59F7E7D2}"/>
              </a:ext>
            </a:extLst>
          </p:cNvPr>
          <p:cNvSpPr/>
          <p:nvPr/>
        </p:nvSpPr>
        <p:spPr>
          <a:xfrm rot="16200000">
            <a:off x="2077563" y="4551075"/>
            <a:ext cx="226230" cy="92213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1E87F5B-D24E-7F45-A3DC-0B956FA16A24}"/>
              </a:ext>
            </a:extLst>
          </p:cNvPr>
          <p:cNvSpPr/>
          <p:nvPr/>
        </p:nvSpPr>
        <p:spPr>
          <a:xfrm rot="16200000">
            <a:off x="11258158" y="4551074"/>
            <a:ext cx="226232" cy="92213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5B1F237-F338-AA49-8F1F-9C31B0747E65}"/>
              </a:ext>
            </a:extLst>
          </p:cNvPr>
          <p:cNvSpPr/>
          <p:nvPr/>
        </p:nvSpPr>
        <p:spPr>
          <a:xfrm rot="16200000">
            <a:off x="3225136" y="4551074"/>
            <a:ext cx="226232" cy="92213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CD251968-FB46-4140-9FCE-DE367F1020CA}"/>
              </a:ext>
            </a:extLst>
          </p:cNvPr>
          <p:cNvSpPr/>
          <p:nvPr/>
        </p:nvSpPr>
        <p:spPr>
          <a:xfrm rot="16200000">
            <a:off x="4372710" y="4551074"/>
            <a:ext cx="226232" cy="92213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9345CAA5-E5A3-F846-B4B0-269321B0E443}"/>
              </a:ext>
            </a:extLst>
          </p:cNvPr>
          <p:cNvSpPr/>
          <p:nvPr/>
        </p:nvSpPr>
        <p:spPr>
          <a:xfrm rot="16200000">
            <a:off x="5520284" y="4551074"/>
            <a:ext cx="226232" cy="92213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99F5E19-17D9-E146-A222-F851F2FF51A1}"/>
              </a:ext>
            </a:extLst>
          </p:cNvPr>
          <p:cNvSpPr/>
          <p:nvPr/>
        </p:nvSpPr>
        <p:spPr>
          <a:xfrm rot="16200000">
            <a:off x="6667859" y="4551075"/>
            <a:ext cx="226230" cy="92213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95EC663-B698-2046-8645-4720F6761D7C}"/>
              </a:ext>
            </a:extLst>
          </p:cNvPr>
          <p:cNvSpPr/>
          <p:nvPr/>
        </p:nvSpPr>
        <p:spPr>
          <a:xfrm rot="16200000">
            <a:off x="7815433" y="4551075"/>
            <a:ext cx="226230" cy="92213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E1E8B34-0F7D-E040-B830-5936F3FCB1D3}"/>
              </a:ext>
            </a:extLst>
          </p:cNvPr>
          <p:cNvSpPr/>
          <p:nvPr/>
        </p:nvSpPr>
        <p:spPr>
          <a:xfrm rot="16200000">
            <a:off x="8963006" y="4551074"/>
            <a:ext cx="226232" cy="92213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2EAF63CF-15E7-2C41-96AF-CDA149B08ED4}"/>
              </a:ext>
            </a:extLst>
          </p:cNvPr>
          <p:cNvSpPr/>
          <p:nvPr/>
        </p:nvSpPr>
        <p:spPr>
          <a:xfrm rot="16200000">
            <a:off x="10110580" y="4551074"/>
            <a:ext cx="226232" cy="92213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07011E0-B744-D44E-84B7-B0EC90B615FE}"/>
              </a:ext>
            </a:extLst>
          </p:cNvPr>
          <p:cNvSpPr txBox="1"/>
          <p:nvPr/>
        </p:nvSpPr>
        <p:spPr>
          <a:xfrm>
            <a:off x="1623435" y="3018787"/>
            <a:ext cx="511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AD000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4.3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1A84906-39BF-E448-9EFA-2033FF3AE525}"/>
              </a:ext>
            </a:extLst>
          </p:cNvPr>
          <p:cNvSpPr txBox="1"/>
          <p:nvPr/>
        </p:nvSpPr>
        <p:spPr>
          <a:xfrm>
            <a:off x="2767969" y="3245638"/>
            <a:ext cx="511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AD000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3.9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B177B54-08D0-DF41-A918-D2D281D3CEAB}"/>
              </a:ext>
            </a:extLst>
          </p:cNvPr>
          <p:cNvSpPr txBox="1"/>
          <p:nvPr/>
        </p:nvSpPr>
        <p:spPr>
          <a:xfrm>
            <a:off x="3944497" y="3398038"/>
            <a:ext cx="511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AD000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3.7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6A54AC7-A046-CD41-862F-9E5AFC615E9D}"/>
              </a:ext>
            </a:extLst>
          </p:cNvPr>
          <p:cNvSpPr txBox="1"/>
          <p:nvPr/>
        </p:nvSpPr>
        <p:spPr>
          <a:xfrm>
            <a:off x="5069209" y="3791230"/>
            <a:ext cx="511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AD000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3.1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F1D8E1-60B7-D14C-8528-A2968AFD8B7F}"/>
              </a:ext>
            </a:extLst>
          </p:cNvPr>
          <p:cNvSpPr txBox="1"/>
          <p:nvPr/>
        </p:nvSpPr>
        <p:spPr>
          <a:xfrm>
            <a:off x="6218305" y="3791230"/>
            <a:ext cx="511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AD000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3.1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D33F935-F3B1-1D49-AC22-33B5C71F5D33}"/>
              </a:ext>
            </a:extLst>
          </p:cNvPr>
          <p:cNvSpPr txBox="1"/>
          <p:nvPr/>
        </p:nvSpPr>
        <p:spPr>
          <a:xfrm>
            <a:off x="7367401" y="3861334"/>
            <a:ext cx="511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AD000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3.0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BE6110F-8962-AE42-9EF9-A9340601867C}"/>
              </a:ext>
            </a:extLst>
          </p:cNvPr>
          <p:cNvSpPr txBox="1"/>
          <p:nvPr/>
        </p:nvSpPr>
        <p:spPr>
          <a:xfrm>
            <a:off x="8516497" y="3861334"/>
            <a:ext cx="511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AD000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3.0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611B537-9E2A-F747-8749-C4B1411BBEDF}"/>
              </a:ext>
            </a:extLst>
          </p:cNvPr>
          <p:cNvSpPr txBox="1"/>
          <p:nvPr/>
        </p:nvSpPr>
        <p:spPr>
          <a:xfrm>
            <a:off x="9656449" y="3931438"/>
            <a:ext cx="511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AD000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2.9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745A38B-1D89-284B-AD6B-F40F901AAD35}"/>
              </a:ext>
            </a:extLst>
          </p:cNvPr>
          <p:cNvSpPr txBox="1"/>
          <p:nvPr/>
        </p:nvSpPr>
        <p:spPr>
          <a:xfrm>
            <a:off x="10805545" y="3983254"/>
            <a:ext cx="511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AD000"/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2.8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C26F6B-5B96-207A-489A-F7C8738A3469}"/>
              </a:ext>
            </a:extLst>
          </p:cNvPr>
          <p:cNvSpPr txBox="1">
            <a:spLocks/>
          </p:cNvSpPr>
          <p:nvPr/>
        </p:nvSpPr>
        <p:spPr>
          <a:xfrm>
            <a:off x="1031630" y="0"/>
            <a:ext cx="10728370" cy="115699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spc="-150">
                <a:solidFill>
                  <a:schemeClr val="bg1"/>
                </a:solidFill>
                <a:latin typeface="Libre Baskerville" panose="02000000000000000000" pitchFamily="2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Baskerville"/>
                <a:ea typeface="+mj-ea"/>
                <a:cs typeface="Arial"/>
              </a:rPr>
              <a:t>COVID Had the Greatest Impact on ”Burn-Out”</a:t>
            </a:r>
            <a:endParaRPr kumimoji="0" lang="en-US" sz="2800" b="0" i="0" u="none" strike="noStrike" kern="1200" cap="none" spc="-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Baskerville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77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1088 L 0.00026 -0.218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0.00013 -0.1900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0182 -0.171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8.33333E-7 -0.1101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-0.00065 -0.1101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4.16667E-7 -0.1041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00026 -0.1039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026 -0.0965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0.00039 -0.087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54826-91E9-BB47-954B-849746749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conclusion...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22BBDF-ED53-8940-BB06-345C60CC7D9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Libre Baskerville" panose="02000000000000000000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2D407B-5B55-6C40-9B82-E43497359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53" y="6172923"/>
            <a:ext cx="1316488" cy="6582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315AB9-870B-7F4F-B7A7-3B3888FAC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620" y="6331885"/>
            <a:ext cx="1397986" cy="455742"/>
          </a:xfrm>
          <a:prstGeom prst="rect">
            <a:avLst/>
          </a:prstGeom>
        </p:spPr>
      </p:pic>
      <p:sp>
        <p:nvSpPr>
          <p:cNvPr id="6" name="Plus 5">
            <a:extLst>
              <a:ext uri="{FF2B5EF4-FFF2-40B4-BE49-F238E27FC236}">
                <a16:creationId xmlns:a16="http://schemas.microsoft.com/office/drawing/2014/main" id="{9ABDB28F-20FB-3A46-906C-FB4A4B0272CB}"/>
              </a:ext>
            </a:extLst>
          </p:cNvPr>
          <p:cNvSpPr>
            <a:spLocks noChangeAspect="1"/>
          </p:cNvSpPr>
          <p:nvPr/>
        </p:nvSpPr>
        <p:spPr>
          <a:xfrm>
            <a:off x="1534119" y="6463961"/>
            <a:ext cx="182880" cy="182880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1E12CA-7DDE-E042-ADF0-1EB3635C2111}"/>
              </a:ext>
            </a:extLst>
          </p:cNvPr>
          <p:cNvSpPr txBox="1"/>
          <p:nvPr/>
        </p:nvSpPr>
        <p:spPr>
          <a:xfrm>
            <a:off x="460477" y="1201684"/>
            <a:ext cx="1130917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5C6E3">
                    <a:lumMod val="75000"/>
                  </a:srgbClr>
                </a:solidFill>
                <a:effectLst/>
                <a:uLnTx/>
                <a:uFillTx/>
                <a:latin typeface="Libre Franklin"/>
                <a:ea typeface="+mn-ea"/>
                <a:cs typeface="+mn-cs"/>
              </a:rPr>
              <a:t>In a post-pandemic, post-disruption world, look to a broader HCP audience to market and educate effectively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8EB2B007-9ED4-C54C-A905-A4011F8CA1EA}"/>
              </a:ext>
            </a:extLst>
          </p:cNvPr>
          <p:cNvSpPr/>
          <p:nvPr/>
        </p:nvSpPr>
        <p:spPr>
          <a:xfrm>
            <a:off x="1031630" y="2362976"/>
            <a:ext cx="3057811" cy="685800"/>
          </a:xfrm>
          <a:prstGeom prst="round2DiagRect">
            <a:avLst/>
          </a:prstGeom>
          <a:ln>
            <a:solidFill>
              <a:srgbClr val="25C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AUDIENCE</a:t>
            </a: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A93B58A7-C0E9-E947-BE04-1C831FA582BE}"/>
              </a:ext>
            </a:extLst>
          </p:cNvPr>
          <p:cNvSpPr/>
          <p:nvPr/>
        </p:nvSpPr>
        <p:spPr>
          <a:xfrm>
            <a:off x="1031630" y="3214512"/>
            <a:ext cx="3057811" cy="2233354"/>
          </a:xfrm>
          <a:prstGeom prst="round2DiagRect">
            <a:avLst/>
          </a:prstGeom>
          <a:noFill/>
          <a:ln>
            <a:solidFill>
              <a:srgbClr val="25C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Expand your definition of HCP to expand your reach</a:t>
            </a:r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02205202-214C-E249-BC98-B7188360CF63}"/>
              </a:ext>
            </a:extLst>
          </p:cNvPr>
          <p:cNvSpPr/>
          <p:nvPr/>
        </p:nvSpPr>
        <p:spPr>
          <a:xfrm>
            <a:off x="4567094" y="2362976"/>
            <a:ext cx="3057811" cy="685800"/>
          </a:xfrm>
          <a:prstGeom prst="round2DiagRect">
            <a:avLst/>
          </a:prstGeom>
          <a:ln>
            <a:solidFill>
              <a:srgbClr val="25C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COMMUNICATIONS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52DC7A45-74F6-3246-B6B2-9D814ABEA940}"/>
              </a:ext>
            </a:extLst>
          </p:cNvPr>
          <p:cNvSpPr/>
          <p:nvPr/>
        </p:nvSpPr>
        <p:spPr>
          <a:xfrm>
            <a:off x="4567093" y="3191554"/>
            <a:ext cx="3057811" cy="2233354"/>
          </a:xfrm>
          <a:prstGeom prst="round2DiagRect">
            <a:avLst/>
          </a:prstGeom>
          <a:noFill/>
          <a:ln>
            <a:solidFill>
              <a:srgbClr val="25C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Think omni-channel and holistic to optimize efforts</a:t>
            </a:r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A6388148-13D0-5543-9351-EAFF4E8BFC27}"/>
              </a:ext>
            </a:extLst>
          </p:cNvPr>
          <p:cNvSpPr/>
          <p:nvPr/>
        </p:nvSpPr>
        <p:spPr>
          <a:xfrm>
            <a:off x="8102559" y="2362976"/>
            <a:ext cx="3057811" cy="685800"/>
          </a:xfrm>
          <a:prstGeom prst="round2DiagRect">
            <a:avLst/>
          </a:prstGeom>
          <a:ln>
            <a:solidFill>
              <a:srgbClr val="25C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VALUE</a:t>
            </a:r>
          </a:p>
        </p:txBody>
      </p:sp>
      <p:sp>
        <p:nvSpPr>
          <p:cNvPr id="13" name="Round Diagonal Corner Rectangle 12">
            <a:extLst>
              <a:ext uri="{FF2B5EF4-FFF2-40B4-BE49-F238E27FC236}">
                <a16:creationId xmlns:a16="http://schemas.microsoft.com/office/drawing/2014/main" id="{397C8C47-1907-7244-B1FC-74C0C2D5994F}"/>
              </a:ext>
            </a:extLst>
          </p:cNvPr>
          <p:cNvSpPr/>
          <p:nvPr/>
        </p:nvSpPr>
        <p:spPr>
          <a:xfrm>
            <a:off x="8102559" y="3214512"/>
            <a:ext cx="3057811" cy="2233354"/>
          </a:xfrm>
          <a:prstGeom prst="round2DiagRect">
            <a:avLst/>
          </a:prstGeom>
          <a:noFill/>
          <a:ln>
            <a:solidFill>
              <a:srgbClr val="25C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Fill specific needs to deliver value and be heard</a:t>
            </a:r>
          </a:p>
        </p:txBody>
      </p:sp>
    </p:spTree>
    <p:extLst>
      <p:ext uri="{BB962C8B-B14F-4D97-AF65-F5344CB8AC3E}">
        <p14:creationId xmlns:p14="http://schemas.microsoft.com/office/powerpoint/2010/main" val="414992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005F9B"/>
            </a:gs>
            <a:gs pos="87000">
              <a:srgbClr val="02A4AE"/>
            </a:gs>
            <a:gs pos="72000">
              <a:srgbClr val="0681A4"/>
            </a:gs>
            <a:gs pos="35000">
              <a:srgbClr val="0C5196"/>
            </a:gs>
            <a:gs pos="7000">
              <a:srgbClr val="252A45"/>
            </a:gs>
          </a:gsLst>
          <a:lin ang="19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F5A08F51-0991-4342-A786-1B5140655603}"/>
              </a:ext>
            </a:extLst>
          </p:cNvPr>
          <p:cNvSpPr/>
          <p:nvPr/>
        </p:nvSpPr>
        <p:spPr>
          <a:xfrm>
            <a:off x="9119559" y="1636544"/>
            <a:ext cx="1972596" cy="201325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7F5F4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63673E-6D64-4594-904D-A9918E56428A}"/>
              </a:ext>
            </a:extLst>
          </p:cNvPr>
          <p:cNvSpPr/>
          <p:nvPr/>
        </p:nvSpPr>
        <p:spPr>
          <a:xfrm>
            <a:off x="6249854" y="1638285"/>
            <a:ext cx="1972596" cy="201325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7F5F4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135B342C-602D-48F9-8631-180566B17705}"/>
              </a:ext>
            </a:extLst>
          </p:cNvPr>
          <p:cNvSpPr txBox="1">
            <a:spLocks/>
          </p:cNvSpPr>
          <p:nvPr/>
        </p:nvSpPr>
        <p:spPr>
          <a:xfrm>
            <a:off x="609427" y="2856035"/>
            <a:ext cx="4847290" cy="5729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Libre Baskerville" panose="02000000000000000000" pitchFamily="2" charset="0"/>
                <a:ea typeface="+mn-ea"/>
                <a:cs typeface="Arial" panose="020B0604020202020204" pitchFamily="34" charset="0"/>
              </a:defRPr>
            </a:lvl1pPr>
            <a:lvl2pPr marL="542925" indent="-27622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ibre Franklin" pitchFamily="2" charset="77"/>
                <a:ea typeface="+mn-ea"/>
                <a:cs typeface="Arial" panose="020B0604020202020204" pitchFamily="34" charset="0"/>
              </a:defRPr>
            </a:lvl2pPr>
            <a:lvl3pPr marL="809625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ibre Franklin" pitchFamily="2" charset="77"/>
                <a:ea typeface="+mn-ea"/>
                <a:cs typeface="Arial" panose="020B0604020202020204" pitchFamily="34" charset="0"/>
              </a:defRPr>
            </a:lvl3pPr>
            <a:lvl4pPr marL="1076325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ibre Franklin" pitchFamily="2" charset="77"/>
                <a:ea typeface="+mn-ea"/>
                <a:cs typeface="Arial" panose="020B0604020202020204" pitchFamily="34" charset="0"/>
              </a:defRPr>
            </a:lvl4pPr>
            <a:lvl5pPr marL="1343025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ibre Franklin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7F5F4"/>
                </a:solidFill>
                <a:effectLst/>
                <a:uLnTx/>
                <a:uFillTx/>
                <a:latin typeface="Libre Baskerville" panose="02000000000000000000" pitchFamily="2" charset="0"/>
                <a:ea typeface="Helvetica Neue Medium"/>
                <a:cs typeface="Arial" panose="020B0604020202020204" pitchFamily="34" charset="0"/>
              </a:rPr>
              <a:t>Thank You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6F9F2C3-B09E-4AB3-82F8-C13ED216F62A}"/>
              </a:ext>
            </a:extLst>
          </p:cNvPr>
          <p:cNvGrpSpPr/>
          <p:nvPr/>
        </p:nvGrpSpPr>
        <p:grpSpPr>
          <a:xfrm>
            <a:off x="5734050" y="3726530"/>
            <a:ext cx="6086434" cy="1231106"/>
            <a:chOff x="5734050" y="3726530"/>
            <a:chExt cx="6086434" cy="123110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BC079A1-E2F3-4FF7-AE5A-272224EC3FDD}"/>
                </a:ext>
              </a:extLst>
            </p:cNvPr>
            <p:cNvSpPr txBox="1"/>
            <p:nvPr/>
          </p:nvSpPr>
          <p:spPr>
            <a:xfrm>
              <a:off x="5734050" y="3726530"/>
              <a:ext cx="2796422" cy="954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7F5F4"/>
                  </a:solidFill>
                  <a:effectLst/>
                  <a:uLnTx/>
                  <a:uFillTx/>
                  <a:latin typeface="Libre Franklin" pitchFamily="2" charset="0"/>
                  <a:ea typeface="Helvetica Neue Medium"/>
                  <a:cs typeface="Helvetica Neue Medium"/>
                </a:rPr>
                <a:t>Cate Evans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7F5F4"/>
                  </a:solidFill>
                  <a:effectLst/>
                  <a:uLnTx/>
                  <a:uFillTx/>
                  <a:latin typeface="Libre Franklin" pitchFamily="2" charset="0"/>
                  <a:ea typeface="Helvetica Neue Medium"/>
                  <a:cs typeface="Helvetica Neue Medium"/>
                </a:rPr>
                <a:t>SVP Comms Planning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7F5F4"/>
                  </a:solidFill>
                  <a:effectLst/>
                  <a:uLnTx/>
                  <a:uFillTx/>
                  <a:latin typeface="Libre Franklin" pitchFamily="2" charset="0"/>
                  <a:ea typeface="Helvetica Neue Medium"/>
                  <a:cs typeface="Helvetica Neue Medium"/>
                </a:rPr>
                <a:t>Havas Media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94C38D8-4B34-4136-981B-25F1073C4072}"/>
                </a:ext>
              </a:extLst>
            </p:cNvPr>
            <p:cNvSpPr txBox="1"/>
            <p:nvPr/>
          </p:nvSpPr>
          <p:spPr>
            <a:xfrm>
              <a:off x="8705850" y="3726530"/>
              <a:ext cx="3114634" cy="12311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7F5F4"/>
                  </a:solidFill>
                  <a:effectLst/>
                  <a:uLnTx/>
                  <a:uFillTx/>
                  <a:latin typeface="Libre Franklin" pitchFamily="2" charset="0"/>
                  <a:ea typeface="Helvetica Neue Medium"/>
                  <a:cs typeface="Helvetica Neue Medium"/>
                </a:rPr>
                <a:t>Nick </a:t>
              </a:r>
              <a:r>
                <a:rPr kumimoji="0" lang="en-US" sz="2000" b="1" i="0" u="none" strike="noStrike" kern="1200" cap="none" spc="0" normalizeH="0" baseline="0" noProof="0" err="1">
                  <a:ln>
                    <a:noFill/>
                  </a:ln>
                  <a:solidFill>
                    <a:srgbClr val="F7F5F4"/>
                  </a:solidFill>
                  <a:effectLst/>
                  <a:uLnTx/>
                  <a:uFillTx/>
                  <a:latin typeface="Libre Franklin" pitchFamily="2" charset="0"/>
                  <a:ea typeface="Helvetica Neue Medium"/>
                  <a:cs typeface="Helvetica Neue Medium"/>
                </a:rPr>
                <a:t>Lapolla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7F5F4"/>
                </a:solidFill>
                <a:effectLst/>
                <a:uLnTx/>
                <a:uFillTx/>
                <a:latin typeface="Libre Franklin" pitchFamily="2" charset="0"/>
                <a:ea typeface="Helvetica Neue Medium"/>
                <a:cs typeface="Helvetica Neue Medium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7F5F4"/>
                  </a:solidFill>
                  <a:effectLst/>
                  <a:uLnTx/>
                  <a:uFillTx/>
                  <a:latin typeface="Libre Franklin" pitchFamily="2" charset="0"/>
                  <a:ea typeface="Helvetica Neue Medium"/>
                  <a:cs typeface="Helvetica Neue Medium"/>
                </a:rPr>
                <a:t>Director of Research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7F5F4"/>
                  </a:solidFill>
                  <a:effectLst/>
                  <a:uLnTx/>
                  <a:uFillTx/>
                  <a:latin typeface="Libre Franklin" pitchFamily="2" charset="0"/>
                  <a:ea typeface="Helvetica Neue Medium"/>
                  <a:cs typeface="Helvetica Neue Medium"/>
                </a:rPr>
                <a:t>MedSurvey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7F5F4"/>
                </a:solidFill>
                <a:effectLst/>
                <a:uLnTx/>
                <a:uFillTx/>
                <a:latin typeface="Libre Franklin" pitchFamily="2" charset="0"/>
                <a:ea typeface="Helvetica Neue Medium"/>
                <a:cs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605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296D8-4C25-2AA7-2452-702BD873084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Libre Baskerville" panose="02000000000000000000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D75380F2-327E-18A4-8842-A67D4FE5A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53" y="6172923"/>
            <a:ext cx="1316488" cy="658244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6BEC65F-3C01-E0D2-1F89-57B7C33CEB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620" y="6331885"/>
            <a:ext cx="1397986" cy="455742"/>
          </a:xfrm>
          <a:prstGeom prst="rect">
            <a:avLst/>
          </a:prstGeom>
        </p:spPr>
      </p:pic>
      <p:sp>
        <p:nvSpPr>
          <p:cNvPr id="10" name="Plus 9">
            <a:extLst>
              <a:ext uri="{FF2B5EF4-FFF2-40B4-BE49-F238E27FC236}">
                <a16:creationId xmlns:a16="http://schemas.microsoft.com/office/drawing/2014/main" id="{546B1649-332B-04CD-AFED-EBA5A44846A4}"/>
              </a:ext>
            </a:extLst>
          </p:cNvPr>
          <p:cNvSpPr>
            <a:spLocks noChangeAspect="1"/>
          </p:cNvSpPr>
          <p:nvPr/>
        </p:nvSpPr>
        <p:spPr>
          <a:xfrm>
            <a:off x="1534119" y="6463961"/>
            <a:ext cx="182880" cy="182880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43EF43-0F81-E3E1-5E6C-9AAD5FC8FD44}"/>
              </a:ext>
            </a:extLst>
          </p:cNvPr>
          <p:cNvSpPr/>
          <p:nvPr/>
        </p:nvSpPr>
        <p:spPr>
          <a:xfrm>
            <a:off x="4734733" y="1925663"/>
            <a:ext cx="1973449" cy="20961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ea"/>
                <a:cs typeface="Calibri"/>
              </a:rPr>
              <a:t>33%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4E5CD8-FE36-0CF4-DD1A-2B4BD67FE6B5}"/>
              </a:ext>
            </a:extLst>
          </p:cNvPr>
          <p:cNvSpPr txBox="1"/>
          <p:nvPr/>
        </p:nvSpPr>
        <p:spPr>
          <a:xfrm>
            <a:off x="4731665" y="4118189"/>
            <a:ext cx="27431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Calibri"/>
              </a:rPr>
              <a:t>Of HCPs said they had considered leaving the medical profession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29F34C-744A-2559-0379-4A70AF7CEEA6}"/>
              </a:ext>
            </a:extLst>
          </p:cNvPr>
          <p:cNvSpPr txBox="1"/>
          <p:nvPr/>
        </p:nvSpPr>
        <p:spPr>
          <a:xfrm>
            <a:off x="4731664" y="5041629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25C6E3"/>
                </a:solidFill>
                <a:effectLst/>
                <a:uLnTx/>
                <a:uFillTx/>
                <a:latin typeface="Libre Franklin" pitchFamily="2" charset="77"/>
                <a:ea typeface="+mn-ea"/>
                <a:cs typeface="Calibri"/>
              </a:rPr>
              <a:t>39%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Calibri"/>
              </a:rPr>
              <a:t> for primary care physicians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9F610C91-5428-C985-73C6-0961696CD795}"/>
              </a:ext>
            </a:extLst>
          </p:cNvPr>
          <p:cNvSpPr/>
          <p:nvPr/>
        </p:nvSpPr>
        <p:spPr>
          <a:xfrm>
            <a:off x="4163400" y="4975562"/>
            <a:ext cx="542749" cy="771764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pic>
        <p:nvPicPr>
          <p:cNvPr id="21" name="Picture 21">
            <a:extLst>
              <a:ext uri="{FF2B5EF4-FFF2-40B4-BE49-F238E27FC236}">
                <a16:creationId xmlns:a16="http://schemas.microsoft.com/office/drawing/2014/main" id="{999E8023-039A-4521-751F-8DEE9292F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64" y="2162441"/>
            <a:ext cx="3150031" cy="3049727"/>
          </a:xfrm>
          <a:prstGeom prst="rect">
            <a:avLst/>
          </a:prstGeom>
        </p:spPr>
      </p:pic>
      <p:sp>
        <p:nvSpPr>
          <p:cNvPr id="25" name="TextBox 2">
            <a:extLst>
              <a:ext uri="{FF2B5EF4-FFF2-40B4-BE49-F238E27FC236}">
                <a16:creationId xmlns:a16="http://schemas.microsoft.com/office/drawing/2014/main" id="{1737C506-47AD-6C91-5436-FA75587256EB}"/>
              </a:ext>
            </a:extLst>
          </p:cNvPr>
          <p:cNvSpPr txBox="1"/>
          <p:nvPr/>
        </p:nvSpPr>
        <p:spPr>
          <a:xfrm>
            <a:off x="7666379" y="4115705"/>
            <a:ext cx="35964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Of HCPs agree that doctors will eventually become employees of the medical system, without autonomy to make patient-centric decisions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73CC2F9-73DF-8FEC-55CF-071E7390D4F4}"/>
              </a:ext>
            </a:extLst>
          </p:cNvPr>
          <p:cNvSpPr/>
          <p:nvPr/>
        </p:nvSpPr>
        <p:spPr>
          <a:xfrm>
            <a:off x="7666495" y="1880459"/>
            <a:ext cx="1973449" cy="20961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ea"/>
                <a:cs typeface="Calibri"/>
              </a:rPr>
              <a:t>76%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EFE3E913-40C8-49E3-8DA2-9EFD4C2AE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276" y="0"/>
            <a:ext cx="10247723" cy="1156996"/>
          </a:xfrm>
        </p:spPr>
        <p:txBody>
          <a:bodyPr/>
          <a:lstStyle/>
          <a:p>
            <a:r>
              <a:rPr lang="en-US"/>
              <a:t>Healthcare &amp; HCPs Impacted by the Pandemic</a:t>
            </a:r>
          </a:p>
        </p:txBody>
      </p:sp>
    </p:spTree>
    <p:extLst>
      <p:ext uri="{BB962C8B-B14F-4D97-AF65-F5344CB8AC3E}">
        <p14:creationId xmlns:p14="http://schemas.microsoft.com/office/powerpoint/2010/main" val="79200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9" grpId="0"/>
      <p:bldP spid="20" grpId="0" animBg="1"/>
      <p:bldP spid="25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BCE5B-052D-452A-18C8-87F5E758BB7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Libre Baskerville" panose="020000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B9F0DB-6058-584E-8A78-1CB47E3A44E3}"/>
              </a:ext>
            </a:extLst>
          </p:cNvPr>
          <p:cNvSpPr txBox="1"/>
          <p:nvPr/>
        </p:nvSpPr>
        <p:spPr>
          <a:xfrm>
            <a:off x="951170" y="3429000"/>
            <a:ext cx="1973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Stress and time constraints imposed on MDs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1755C6-471D-7940-B179-680490E58283}"/>
              </a:ext>
            </a:extLst>
          </p:cNvPr>
          <p:cNvSpPr txBox="1"/>
          <p:nvPr/>
        </p:nvSpPr>
        <p:spPr>
          <a:xfrm>
            <a:off x="3884925" y="3428999"/>
            <a:ext cx="2268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Increasing corporate involvement in healthcare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329D8B-78AC-244C-8983-A175B604E5DB}"/>
              </a:ext>
            </a:extLst>
          </p:cNvPr>
          <p:cNvSpPr txBox="1"/>
          <p:nvPr/>
        </p:nvSpPr>
        <p:spPr>
          <a:xfrm>
            <a:off x="6700696" y="3428999"/>
            <a:ext cx="2303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Constantly evolving audience &amp; data capabilities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1342AD-1939-884F-819A-9E448944E246}"/>
              </a:ext>
            </a:extLst>
          </p:cNvPr>
          <p:cNvSpPr txBox="1"/>
          <p:nvPr/>
        </p:nvSpPr>
        <p:spPr>
          <a:xfrm>
            <a:off x="9558345" y="3428999"/>
            <a:ext cx="2303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A competitive marketplace that requires looking for every opportunity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FD19FEC-C376-3C43-9CFE-C32F9547D731}"/>
              </a:ext>
            </a:extLst>
          </p:cNvPr>
          <p:cNvGrpSpPr/>
          <p:nvPr/>
        </p:nvGrpSpPr>
        <p:grpSpPr>
          <a:xfrm>
            <a:off x="721907" y="1900552"/>
            <a:ext cx="1216234" cy="1296914"/>
            <a:chOff x="1784965" y="1911824"/>
            <a:chExt cx="1216234" cy="1296914"/>
          </a:xfrm>
        </p:grpSpPr>
        <p:sp>
          <p:nvSpPr>
            <p:cNvPr id="13" name="Forma libre 23">
              <a:extLst>
                <a:ext uri="{FF2B5EF4-FFF2-40B4-BE49-F238E27FC236}">
                  <a16:creationId xmlns:a16="http://schemas.microsoft.com/office/drawing/2014/main" id="{F84B7255-4D3C-1E45-B19E-B1A99AEE760A}"/>
                </a:ext>
              </a:extLst>
            </p:cNvPr>
            <p:cNvSpPr/>
            <p:nvPr/>
          </p:nvSpPr>
          <p:spPr>
            <a:xfrm>
              <a:off x="1983553" y="2004513"/>
              <a:ext cx="1017646" cy="1204225"/>
            </a:xfrm>
            <a:custGeom>
              <a:avLst/>
              <a:gdLst>
                <a:gd name="connsiteX0" fmla="*/ 70728 w 622335"/>
                <a:gd name="connsiteY0" fmla="*/ 288850 h 736444"/>
                <a:gd name="connsiteX1" fmla="*/ 85969 w 622335"/>
                <a:gd name="connsiteY1" fmla="*/ 304087 h 736444"/>
                <a:gd name="connsiteX2" fmla="*/ 181224 w 622335"/>
                <a:gd name="connsiteY2" fmla="*/ 304087 h 736444"/>
                <a:gd name="connsiteX3" fmla="*/ 196464 w 622335"/>
                <a:gd name="connsiteY3" fmla="*/ 288850 h 736444"/>
                <a:gd name="connsiteX4" fmla="*/ 196464 w 622335"/>
                <a:gd name="connsiteY4" fmla="*/ 283772 h 736444"/>
                <a:gd name="connsiteX5" fmla="*/ 219326 w 622335"/>
                <a:gd name="connsiteY5" fmla="*/ 236792 h 736444"/>
                <a:gd name="connsiteX6" fmla="*/ 267589 w 622335"/>
                <a:gd name="connsiteY6" fmla="*/ 133944 h 736444"/>
                <a:gd name="connsiteX7" fmla="*/ 218056 w 622335"/>
                <a:gd name="connsiteY7" fmla="*/ 29826 h 736444"/>
                <a:gd name="connsiteX8" fmla="*/ 105020 w 622335"/>
                <a:gd name="connsiteY8" fmla="*/ 3161 h 736444"/>
                <a:gd name="connsiteX9" fmla="*/ 3414 w 622335"/>
                <a:gd name="connsiteY9" fmla="*/ 104739 h 736444"/>
                <a:gd name="connsiteX10" fmla="*/ 49136 w 622335"/>
                <a:gd name="connsiteY10" fmla="*/ 238061 h 736444"/>
                <a:gd name="connsiteX11" fmla="*/ 71998 w 622335"/>
                <a:gd name="connsiteY11" fmla="*/ 283772 h 736444"/>
                <a:gd name="connsiteX12" fmla="*/ 71998 w 622335"/>
                <a:gd name="connsiteY12" fmla="*/ 288850 h 736444"/>
                <a:gd name="connsiteX13" fmla="*/ 66918 w 622335"/>
                <a:gd name="connsiteY13" fmla="*/ 213937 h 736444"/>
                <a:gd name="connsiteX14" fmla="*/ 31355 w 622335"/>
                <a:gd name="connsiteY14" fmla="*/ 111088 h 736444"/>
                <a:gd name="connsiteX15" fmla="*/ 110100 w 622335"/>
                <a:gd name="connsiteY15" fmla="*/ 33635 h 736444"/>
                <a:gd name="connsiteX16" fmla="*/ 197735 w 622335"/>
                <a:gd name="connsiteY16" fmla="*/ 53950 h 736444"/>
                <a:gd name="connsiteX17" fmla="*/ 235837 w 622335"/>
                <a:gd name="connsiteY17" fmla="*/ 135213 h 736444"/>
                <a:gd name="connsiteX18" fmla="*/ 199005 w 622335"/>
                <a:gd name="connsiteY18" fmla="*/ 215206 h 736444"/>
                <a:gd name="connsiteX19" fmla="*/ 164713 w 622335"/>
                <a:gd name="connsiteY19" fmla="*/ 274884 h 736444"/>
                <a:gd name="connsiteX20" fmla="*/ 99939 w 622335"/>
                <a:gd name="connsiteY20" fmla="*/ 274884 h 736444"/>
                <a:gd name="connsiteX21" fmla="*/ 66918 w 622335"/>
                <a:gd name="connsiteY21" fmla="*/ 213937 h 736444"/>
                <a:gd name="connsiteX22" fmla="*/ 181224 w 622335"/>
                <a:gd name="connsiteY22" fmla="*/ 344719 h 736444"/>
                <a:gd name="connsiteX23" fmla="*/ 85969 w 622335"/>
                <a:gd name="connsiteY23" fmla="*/ 344719 h 736444"/>
                <a:gd name="connsiteX24" fmla="*/ 70728 w 622335"/>
                <a:gd name="connsiteY24" fmla="*/ 329482 h 736444"/>
                <a:gd name="connsiteX25" fmla="*/ 85969 w 622335"/>
                <a:gd name="connsiteY25" fmla="*/ 314245 h 736444"/>
                <a:gd name="connsiteX26" fmla="*/ 181224 w 622335"/>
                <a:gd name="connsiteY26" fmla="*/ 314245 h 736444"/>
                <a:gd name="connsiteX27" fmla="*/ 196464 w 622335"/>
                <a:gd name="connsiteY27" fmla="*/ 329482 h 736444"/>
                <a:gd name="connsiteX28" fmla="*/ 181224 w 622335"/>
                <a:gd name="connsiteY28" fmla="*/ 344719 h 736444"/>
                <a:gd name="connsiteX29" fmla="*/ 157093 w 622335"/>
                <a:gd name="connsiteY29" fmla="*/ 352337 h 736444"/>
                <a:gd name="connsiteX30" fmla="*/ 172334 w 622335"/>
                <a:gd name="connsiteY30" fmla="*/ 367574 h 736444"/>
                <a:gd name="connsiteX31" fmla="*/ 157093 w 622335"/>
                <a:gd name="connsiteY31" fmla="*/ 382811 h 736444"/>
                <a:gd name="connsiteX32" fmla="*/ 108830 w 622335"/>
                <a:gd name="connsiteY32" fmla="*/ 382811 h 736444"/>
                <a:gd name="connsiteX33" fmla="*/ 93589 w 622335"/>
                <a:gd name="connsiteY33" fmla="*/ 367574 h 736444"/>
                <a:gd name="connsiteX34" fmla="*/ 108830 w 622335"/>
                <a:gd name="connsiteY34" fmla="*/ 352337 h 736444"/>
                <a:gd name="connsiteX35" fmla="*/ 157093 w 622335"/>
                <a:gd name="connsiteY35" fmla="*/ 352337 h 736444"/>
                <a:gd name="connsiteX36" fmla="*/ 630829 w 622335"/>
                <a:gd name="connsiteY36" fmla="*/ 441218 h 736444"/>
                <a:gd name="connsiteX37" fmla="*/ 618128 w 622335"/>
                <a:gd name="connsiteY37" fmla="*/ 453916 h 736444"/>
                <a:gd name="connsiteX38" fmla="*/ 586377 w 622335"/>
                <a:gd name="connsiteY38" fmla="*/ 457726 h 736444"/>
                <a:gd name="connsiteX39" fmla="*/ 569866 w 622335"/>
                <a:gd name="connsiteY39" fmla="*/ 589777 h 736444"/>
                <a:gd name="connsiteX40" fmla="*/ 534304 w 622335"/>
                <a:gd name="connsiteY40" fmla="*/ 608823 h 736444"/>
                <a:gd name="connsiteX41" fmla="*/ 466990 w 622335"/>
                <a:gd name="connsiteY41" fmla="*/ 611363 h 736444"/>
                <a:gd name="connsiteX42" fmla="*/ 466990 w 622335"/>
                <a:gd name="connsiteY42" fmla="*/ 723099 h 736444"/>
                <a:gd name="connsiteX43" fmla="*/ 451749 w 622335"/>
                <a:gd name="connsiteY43" fmla="*/ 738336 h 736444"/>
                <a:gd name="connsiteX44" fmla="*/ 163443 w 622335"/>
                <a:gd name="connsiteY44" fmla="*/ 738336 h 736444"/>
                <a:gd name="connsiteX45" fmla="*/ 148202 w 622335"/>
                <a:gd name="connsiteY45" fmla="*/ 723099 h 736444"/>
                <a:gd name="connsiteX46" fmla="*/ 148202 w 622335"/>
                <a:gd name="connsiteY46" fmla="*/ 556764 h 736444"/>
                <a:gd name="connsiteX47" fmla="*/ 61837 w 622335"/>
                <a:gd name="connsiteY47" fmla="*/ 445028 h 736444"/>
                <a:gd name="connsiteX48" fmla="*/ 68188 w 622335"/>
                <a:gd name="connsiteY48" fmla="*/ 424712 h 736444"/>
                <a:gd name="connsiteX49" fmla="*/ 88508 w 622335"/>
                <a:gd name="connsiteY49" fmla="*/ 431061 h 736444"/>
                <a:gd name="connsiteX50" fmla="*/ 172334 w 622335"/>
                <a:gd name="connsiteY50" fmla="*/ 536448 h 736444"/>
                <a:gd name="connsiteX51" fmla="*/ 178684 w 622335"/>
                <a:gd name="connsiteY51" fmla="*/ 549146 h 736444"/>
                <a:gd name="connsiteX52" fmla="*/ 178684 w 622335"/>
                <a:gd name="connsiteY52" fmla="*/ 706593 h 736444"/>
                <a:gd name="connsiteX53" fmla="*/ 436508 w 622335"/>
                <a:gd name="connsiteY53" fmla="*/ 706593 h 736444"/>
                <a:gd name="connsiteX54" fmla="*/ 436508 w 622335"/>
                <a:gd name="connsiteY54" fmla="*/ 596126 h 736444"/>
                <a:gd name="connsiteX55" fmla="*/ 450479 w 622335"/>
                <a:gd name="connsiteY55" fmla="*/ 580889 h 736444"/>
                <a:gd name="connsiteX56" fmla="*/ 531764 w 622335"/>
                <a:gd name="connsiteY56" fmla="*/ 577080 h 736444"/>
                <a:gd name="connsiteX57" fmla="*/ 544464 w 622335"/>
                <a:gd name="connsiteY57" fmla="*/ 569462 h 736444"/>
                <a:gd name="connsiteX58" fmla="*/ 553355 w 622335"/>
                <a:gd name="connsiteY58" fmla="*/ 445028 h 736444"/>
                <a:gd name="connsiteX59" fmla="*/ 555895 w 622335"/>
                <a:gd name="connsiteY59" fmla="*/ 433600 h 736444"/>
                <a:gd name="connsiteX60" fmla="*/ 566056 w 622335"/>
                <a:gd name="connsiteY60" fmla="*/ 427252 h 736444"/>
                <a:gd name="connsiteX61" fmla="*/ 600348 w 622335"/>
                <a:gd name="connsiteY61" fmla="*/ 423443 h 736444"/>
                <a:gd name="connsiteX62" fmla="*/ 566056 w 622335"/>
                <a:gd name="connsiteY62" fmla="*/ 301548 h 736444"/>
                <a:gd name="connsiteX63" fmla="*/ 536844 w 622335"/>
                <a:gd name="connsiteY63" fmla="*/ 207588 h 736444"/>
                <a:gd name="connsiteX64" fmla="*/ 310771 w 622335"/>
                <a:gd name="connsiteY64" fmla="*/ 31095 h 736444"/>
                <a:gd name="connsiteX65" fmla="*/ 296800 w 622335"/>
                <a:gd name="connsiteY65" fmla="*/ 15858 h 736444"/>
                <a:gd name="connsiteX66" fmla="*/ 312041 w 622335"/>
                <a:gd name="connsiteY66" fmla="*/ 622 h 736444"/>
                <a:gd name="connsiteX67" fmla="*/ 312041 w 622335"/>
                <a:gd name="connsiteY67" fmla="*/ 622 h 736444"/>
                <a:gd name="connsiteX68" fmla="*/ 567326 w 622335"/>
                <a:gd name="connsiteY68" fmla="*/ 203779 h 736444"/>
                <a:gd name="connsiteX69" fmla="*/ 593998 w 622335"/>
                <a:gd name="connsiteY69" fmla="*/ 291390 h 736444"/>
                <a:gd name="connsiteX70" fmla="*/ 630829 w 622335"/>
                <a:gd name="connsiteY70" fmla="*/ 441218 h 736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22335" h="736444">
                  <a:moveTo>
                    <a:pt x="70728" y="288850"/>
                  </a:moveTo>
                  <a:cubicBezTo>
                    <a:pt x="70728" y="297739"/>
                    <a:pt x="77078" y="304087"/>
                    <a:pt x="85969" y="304087"/>
                  </a:cubicBezTo>
                  <a:lnTo>
                    <a:pt x="181224" y="304087"/>
                  </a:lnTo>
                  <a:cubicBezTo>
                    <a:pt x="190114" y="304087"/>
                    <a:pt x="196464" y="297739"/>
                    <a:pt x="196464" y="288850"/>
                  </a:cubicBezTo>
                  <a:lnTo>
                    <a:pt x="196464" y="283772"/>
                  </a:lnTo>
                  <a:cubicBezTo>
                    <a:pt x="196464" y="265995"/>
                    <a:pt x="205355" y="249489"/>
                    <a:pt x="219326" y="236792"/>
                  </a:cubicBezTo>
                  <a:cubicBezTo>
                    <a:pt x="249808" y="211397"/>
                    <a:pt x="267589" y="173305"/>
                    <a:pt x="267589" y="133944"/>
                  </a:cubicBezTo>
                  <a:cubicBezTo>
                    <a:pt x="267589" y="93312"/>
                    <a:pt x="249808" y="55220"/>
                    <a:pt x="218056" y="29826"/>
                  </a:cubicBezTo>
                  <a:cubicBezTo>
                    <a:pt x="186304" y="4431"/>
                    <a:pt x="144392" y="-5727"/>
                    <a:pt x="105020" y="3161"/>
                  </a:cubicBezTo>
                  <a:cubicBezTo>
                    <a:pt x="54217" y="13319"/>
                    <a:pt x="13575" y="53950"/>
                    <a:pt x="3414" y="104739"/>
                  </a:cubicBezTo>
                  <a:cubicBezTo>
                    <a:pt x="-8017" y="154259"/>
                    <a:pt x="9765" y="205048"/>
                    <a:pt x="49136" y="238061"/>
                  </a:cubicBezTo>
                  <a:cubicBezTo>
                    <a:pt x="63107" y="249489"/>
                    <a:pt x="71998" y="267266"/>
                    <a:pt x="71998" y="283772"/>
                  </a:cubicBezTo>
                  <a:lnTo>
                    <a:pt x="71998" y="288850"/>
                  </a:lnTo>
                  <a:close/>
                  <a:moveTo>
                    <a:pt x="66918" y="213937"/>
                  </a:moveTo>
                  <a:cubicBezTo>
                    <a:pt x="36436" y="188542"/>
                    <a:pt x="23735" y="150450"/>
                    <a:pt x="31355" y="111088"/>
                  </a:cubicBezTo>
                  <a:cubicBezTo>
                    <a:pt x="40246" y="72996"/>
                    <a:pt x="70728" y="41253"/>
                    <a:pt x="110100" y="33635"/>
                  </a:cubicBezTo>
                  <a:cubicBezTo>
                    <a:pt x="141852" y="27286"/>
                    <a:pt x="173603" y="34904"/>
                    <a:pt x="197735" y="53950"/>
                  </a:cubicBezTo>
                  <a:cubicBezTo>
                    <a:pt x="221866" y="74266"/>
                    <a:pt x="235837" y="103470"/>
                    <a:pt x="235837" y="135213"/>
                  </a:cubicBezTo>
                  <a:cubicBezTo>
                    <a:pt x="235837" y="165687"/>
                    <a:pt x="221866" y="194891"/>
                    <a:pt x="199005" y="215206"/>
                  </a:cubicBezTo>
                  <a:cubicBezTo>
                    <a:pt x="179954" y="231713"/>
                    <a:pt x="168523" y="253298"/>
                    <a:pt x="164713" y="274884"/>
                  </a:cubicBezTo>
                  <a:lnTo>
                    <a:pt x="99939" y="274884"/>
                  </a:lnTo>
                  <a:cubicBezTo>
                    <a:pt x="97399" y="250759"/>
                    <a:pt x="85969" y="229174"/>
                    <a:pt x="66918" y="213937"/>
                  </a:cubicBezTo>
                  <a:close/>
                  <a:moveTo>
                    <a:pt x="181224" y="344719"/>
                  </a:moveTo>
                  <a:lnTo>
                    <a:pt x="85969" y="344719"/>
                  </a:lnTo>
                  <a:cubicBezTo>
                    <a:pt x="77078" y="344719"/>
                    <a:pt x="70728" y="338370"/>
                    <a:pt x="70728" y="329482"/>
                  </a:cubicBezTo>
                  <a:cubicBezTo>
                    <a:pt x="70728" y="320594"/>
                    <a:pt x="77078" y="314245"/>
                    <a:pt x="85969" y="314245"/>
                  </a:cubicBezTo>
                  <a:lnTo>
                    <a:pt x="181224" y="314245"/>
                  </a:lnTo>
                  <a:cubicBezTo>
                    <a:pt x="190114" y="314245"/>
                    <a:pt x="196464" y="320594"/>
                    <a:pt x="196464" y="329482"/>
                  </a:cubicBezTo>
                  <a:cubicBezTo>
                    <a:pt x="196464" y="338370"/>
                    <a:pt x="188844" y="344719"/>
                    <a:pt x="181224" y="344719"/>
                  </a:cubicBezTo>
                  <a:close/>
                  <a:moveTo>
                    <a:pt x="157093" y="352337"/>
                  </a:moveTo>
                  <a:cubicBezTo>
                    <a:pt x="165983" y="352337"/>
                    <a:pt x="172334" y="358686"/>
                    <a:pt x="172334" y="367574"/>
                  </a:cubicBezTo>
                  <a:cubicBezTo>
                    <a:pt x="172334" y="376462"/>
                    <a:pt x="165983" y="382811"/>
                    <a:pt x="157093" y="382811"/>
                  </a:cubicBezTo>
                  <a:lnTo>
                    <a:pt x="108830" y="382811"/>
                  </a:lnTo>
                  <a:cubicBezTo>
                    <a:pt x="99939" y="382811"/>
                    <a:pt x="93589" y="376462"/>
                    <a:pt x="93589" y="367574"/>
                  </a:cubicBezTo>
                  <a:cubicBezTo>
                    <a:pt x="93589" y="358686"/>
                    <a:pt x="99939" y="352337"/>
                    <a:pt x="108830" y="352337"/>
                  </a:cubicBezTo>
                  <a:lnTo>
                    <a:pt x="157093" y="352337"/>
                  </a:lnTo>
                  <a:close/>
                  <a:moveTo>
                    <a:pt x="630829" y="441218"/>
                  </a:moveTo>
                  <a:cubicBezTo>
                    <a:pt x="629559" y="447567"/>
                    <a:pt x="624479" y="453916"/>
                    <a:pt x="618128" y="453916"/>
                  </a:cubicBezTo>
                  <a:lnTo>
                    <a:pt x="586377" y="457726"/>
                  </a:lnTo>
                  <a:cubicBezTo>
                    <a:pt x="590187" y="489469"/>
                    <a:pt x="595267" y="558034"/>
                    <a:pt x="569866" y="589777"/>
                  </a:cubicBezTo>
                  <a:cubicBezTo>
                    <a:pt x="560975" y="601205"/>
                    <a:pt x="548275" y="607554"/>
                    <a:pt x="534304" y="608823"/>
                  </a:cubicBezTo>
                  <a:lnTo>
                    <a:pt x="466990" y="611363"/>
                  </a:lnTo>
                  <a:lnTo>
                    <a:pt x="466990" y="723099"/>
                  </a:lnTo>
                  <a:cubicBezTo>
                    <a:pt x="466990" y="731987"/>
                    <a:pt x="460640" y="738336"/>
                    <a:pt x="451749" y="738336"/>
                  </a:cubicBezTo>
                  <a:lnTo>
                    <a:pt x="163443" y="738336"/>
                  </a:lnTo>
                  <a:cubicBezTo>
                    <a:pt x="154552" y="738336"/>
                    <a:pt x="148202" y="731987"/>
                    <a:pt x="148202" y="723099"/>
                  </a:cubicBezTo>
                  <a:lnTo>
                    <a:pt x="148202" y="556764"/>
                  </a:lnTo>
                  <a:cubicBezTo>
                    <a:pt x="132961" y="544067"/>
                    <a:pt x="92319" y="505975"/>
                    <a:pt x="61837" y="445028"/>
                  </a:cubicBezTo>
                  <a:cubicBezTo>
                    <a:pt x="58027" y="437409"/>
                    <a:pt x="61837" y="428521"/>
                    <a:pt x="68188" y="424712"/>
                  </a:cubicBezTo>
                  <a:cubicBezTo>
                    <a:pt x="75808" y="420903"/>
                    <a:pt x="84698" y="424712"/>
                    <a:pt x="88508" y="431061"/>
                  </a:cubicBezTo>
                  <a:cubicBezTo>
                    <a:pt x="121531" y="499627"/>
                    <a:pt x="171063" y="536448"/>
                    <a:pt x="172334" y="536448"/>
                  </a:cubicBezTo>
                  <a:cubicBezTo>
                    <a:pt x="176144" y="538988"/>
                    <a:pt x="178684" y="544067"/>
                    <a:pt x="178684" y="549146"/>
                  </a:cubicBezTo>
                  <a:lnTo>
                    <a:pt x="178684" y="706593"/>
                  </a:lnTo>
                  <a:lnTo>
                    <a:pt x="436508" y="706593"/>
                  </a:lnTo>
                  <a:lnTo>
                    <a:pt x="436508" y="596126"/>
                  </a:lnTo>
                  <a:cubicBezTo>
                    <a:pt x="436508" y="588508"/>
                    <a:pt x="442859" y="580889"/>
                    <a:pt x="450479" y="580889"/>
                  </a:cubicBezTo>
                  <a:lnTo>
                    <a:pt x="531764" y="577080"/>
                  </a:lnTo>
                  <a:cubicBezTo>
                    <a:pt x="536844" y="577080"/>
                    <a:pt x="540654" y="574540"/>
                    <a:pt x="544464" y="569462"/>
                  </a:cubicBezTo>
                  <a:cubicBezTo>
                    <a:pt x="562246" y="546607"/>
                    <a:pt x="559705" y="481850"/>
                    <a:pt x="553355" y="445028"/>
                  </a:cubicBezTo>
                  <a:cubicBezTo>
                    <a:pt x="552085" y="441218"/>
                    <a:pt x="553355" y="436140"/>
                    <a:pt x="555895" y="433600"/>
                  </a:cubicBezTo>
                  <a:cubicBezTo>
                    <a:pt x="558435" y="429791"/>
                    <a:pt x="562246" y="428521"/>
                    <a:pt x="566056" y="427252"/>
                  </a:cubicBezTo>
                  <a:lnTo>
                    <a:pt x="600348" y="423443"/>
                  </a:lnTo>
                  <a:cubicBezTo>
                    <a:pt x="599077" y="394239"/>
                    <a:pt x="581297" y="345988"/>
                    <a:pt x="566056" y="301548"/>
                  </a:cubicBezTo>
                  <a:cubicBezTo>
                    <a:pt x="553355" y="264726"/>
                    <a:pt x="540654" y="230443"/>
                    <a:pt x="536844" y="207588"/>
                  </a:cubicBezTo>
                  <a:cubicBezTo>
                    <a:pt x="530494" y="164417"/>
                    <a:pt x="444128" y="36174"/>
                    <a:pt x="310771" y="31095"/>
                  </a:cubicBezTo>
                  <a:cubicBezTo>
                    <a:pt x="301881" y="31095"/>
                    <a:pt x="295531" y="23477"/>
                    <a:pt x="296800" y="15858"/>
                  </a:cubicBezTo>
                  <a:cubicBezTo>
                    <a:pt x="296800" y="8240"/>
                    <a:pt x="304421" y="622"/>
                    <a:pt x="312041" y="622"/>
                  </a:cubicBezTo>
                  <a:cubicBezTo>
                    <a:pt x="312041" y="622"/>
                    <a:pt x="312041" y="622"/>
                    <a:pt x="312041" y="622"/>
                  </a:cubicBezTo>
                  <a:cubicBezTo>
                    <a:pt x="463180" y="6971"/>
                    <a:pt x="559705" y="145371"/>
                    <a:pt x="567326" y="203779"/>
                  </a:cubicBezTo>
                  <a:cubicBezTo>
                    <a:pt x="569866" y="224094"/>
                    <a:pt x="582567" y="257107"/>
                    <a:pt x="593998" y="291390"/>
                  </a:cubicBezTo>
                  <a:cubicBezTo>
                    <a:pt x="614318" y="348528"/>
                    <a:pt x="635910" y="405666"/>
                    <a:pt x="630829" y="441218"/>
                  </a:cubicBezTo>
                  <a:close/>
                </a:path>
              </a:pathLst>
            </a:custGeom>
            <a:solidFill>
              <a:srgbClr val="177D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D7B198-9FD6-F646-B2C4-401261A7DB25}"/>
                </a:ext>
              </a:extLst>
            </p:cNvPr>
            <p:cNvSpPr/>
            <p:nvPr/>
          </p:nvSpPr>
          <p:spPr>
            <a:xfrm>
              <a:off x="1784965" y="1911824"/>
              <a:ext cx="749181" cy="7491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Rg"/>
                <a:ea typeface="+mn-ea"/>
                <a:cs typeface="+mn-cs"/>
              </a:endParaRPr>
            </a:p>
          </p:txBody>
        </p:sp>
        <p:sp>
          <p:nvSpPr>
            <p:cNvPr id="17" name="Forma libre 45">
              <a:extLst>
                <a:ext uri="{FF2B5EF4-FFF2-40B4-BE49-F238E27FC236}">
                  <a16:creationId xmlns:a16="http://schemas.microsoft.com/office/drawing/2014/main" id="{62DAB164-0C97-6442-B9CD-A36E363384F1}"/>
                </a:ext>
              </a:extLst>
            </p:cNvPr>
            <p:cNvSpPr/>
            <p:nvPr/>
          </p:nvSpPr>
          <p:spPr>
            <a:xfrm>
              <a:off x="2030445" y="1985232"/>
              <a:ext cx="361154" cy="648740"/>
            </a:xfrm>
            <a:custGeom>
              <a:avLst/>
              <a:gdLst>
                <a:gd name="connsiteX0" fmla="*/ 689668 w 685857"/>
                <a:gd name="connsiteY0" fmla="*/ 274343 h 1232002"/>
                <a:gd name="connsiteX1" fmla="*/ 689668 w 685857"/>
                <a:gd name="connsiteY1" fmla="*/ 66046 h 1232002"/>
                <a:gd name="connsiteX2" fmla="*/ 623622 w 685857"/>
                <a:gd name="connsiteY2" fmla="*/ 0 h 1232002"/>
                <a:gd name="connsiteX3" fmla="*/ 67316 w 685857"/>
                <a:gd name="connsiteY3" fmla="*/ 0 h 1232002"/>
                <a:gd name="connsiteX4" fmla="*/ 1271 w 685857"/>
                <a:gd name="connsiteY4" fmla="*/ 66046 h 1232002"/>
                <a:gd name="connsiteX5" fmla="*/ 1271 w 685857"/>
                <a:gd name="connsiteY5" fmla="*/ 274343 h 1232002"/>
                <a:gd name="connsiteX6" fmla="*/ 91448 w 685857"/>
                <a:gd name="connsiteY6" fmla="*/ 504233 h 1232002"/>
                <a:gd name="connsiteX7" fmla="*/ 93988 w 685857"/>
                <a:gd name="connsiteY7" fmla="*/ 506773 h 1232002"/>
                <a:gd name="connsiteX8" fmla="*/ 274343 w 685857"/>
                <a:gd name="connsiteY8" fmla="*/ 609651 h 1232002"/>
                <a:gd name="connsiteX9" fmla="*/ 274343 w 685857"/>
                <a:gd name="connsiteY9" fmla="*/ 627433 h 1232002"/>
                <a:gd name="connsiteX10" fmla="*/ 0 w 685857"/>
                <a:gd name="connsiteY10" fmla="*/ 962741 h 1232002"/>
                <a:gd name="connsiteX11" fmla="*/ 0 w 685857"/>
                <a:gd name="connsiteY11" fmla="*/ 1171039 h 1232002"/>
                <a:gd name="connsiteX12" fmla="*/ 66046 w 685857"/>
                <a:gd name="connsiteY12" fmla="*/ 1237083 h 1232002"/>
                <a:gd name="connsiteX13" fmla="*/ 622352 w 685857"/>
                <a:gd name="connsiteY13" fmla="*/ 1237083 h 1232002"/>
                <a:gd name="connsiteX14" fmla="*/ 688398 w 685857"/>
                <a:gd name="connsiteY14" fmla="*/ 1171039 h 1232002"/>
                <a:gd name="connsiteX15" fmla="*/ 688398 w 685857"/>
                <a:gd name="connsiteY15" fmla="*/ 962741 h 1232002"/>
                <a:gd name="connsiteX16" fmla="*/ 414055 w 685857"/>
                <a:gd name="connsiteY16" fmla="*/ 627433 h 1232002"/>
                <a:gd name="connsiteX17" fmla="*/ 414055 w 685857"/>
                <a:gd name="connsiteY17" fmla="*/ 609651 h 1232002"/>
                <a:gd name="connsiteX18" fmla="*/ 689668 w 685857"/>
                <a:gd name="connsiteY18" fmla="*/ 274343 h 1232002"/>
                <a:gd name="connsiteX19" fmla="*/ 67316 w 685857"/>
                <a:gd name="connsiteY19" fmla="*/ 62235 h 1232002"/>
                <a:gd name="connsiteX20" fmla="*/ 627433 w 685857"/>
                <a:gd name="connsiteY20" fmla="*/ 66046 h 1232002"/>
                <a:gd name="connsiteX21" fmla="*/ 627433 w 685857"/>
                <a:gd name="connsiteY21" fmla="*/ 274343 h 1232002"/>
                <a:gd name="connsiteX22" fmla="*/ 575359 w 685857"/>
                <a:gd name="connsiteY22" fmla="*/ 435647 h 1232002"/>
                <a:gd name="connsiteX23" fmla="*/ 430566 w 685857"/>
                <a:gd name="connsiteY23" fmla="*/ 431836 h 1232002"/>
                <a:gd name="connsiteX24" fmla="*/ 417865 w 685857"/>
                <a:gd name="connsiteY24" fmla="*/ 436917 h 1232002"/>
                <a:gd name="connsiteX25" fmla="*/ 395003 w 685857"/>
                <a:gd name="connsiteY25" fmla="*/ 444537 h 1232002"/>
                <a:gd name="connsiteX26" fmla="*/ 351819 w 685857"/>
                <a:gd name="connsiteY26" fmla="*/ 434377 h 1232002"/>
                <a:gd name="connsiteX27" fmla="*/ 331498 w 685857"/>
                <a:gd name="connsiteY27" fmla="*/ 426755 h 1232002"/>
                <a:gd name="connsiteX28" fmla="*/ 198137 w 685857"/>
                <a:gd name="connsiteY28" fmla="*/ 426755 h 1232002"/>
                <a:gd name="connsiteX29" fmla="*/ 168925 w 685857"/>
                <a:gd name="connsiteY29" fmla="*/ 438187 h 1232002"/>
                <a:gd name="connsiteX30" fmla="*/ 128281 w 685857"/>
                <a:gd name="connsiteY30" fmla="*/ 450888 h 1232002"/>
                <a:gd name="connsiteX31" fmla="*/ 63505 w 685857"/>
                <a:gd name="connsiteY31" fmla="*/ 274343 h 1232002"/>
                <a:gd name="connsiteX32" fmla="*/ 67316 w 685857"/>
                <a:gd name="connsiteY32" fmla="*/ 62235 h 1232002"/>
                <a:gd name="connsiteX33" fmla="*/ 63505 w 685857"/>
                <a:gd name="connsiteY33" fmla="*/ 1172308 h 1232002"/>
                <a:gd name="connsiteX34" fmla="*/ 63505 w 685857"/>
                <a:gd name="connsiteY34" fmla="*/ 1024976 h 1232002"/>
                <a:gd name="connsiteX35" fmla="*/ 228619 w 685857"/>
                <a:gd name="connsiteY35" fmla="*/ 993224 h 1232002"/>
                <a:gd name="connsiteX36" fmla="*/ 274343 w 685857"/>
                <a:gd name="connsiteY36" fmla="*/ 1018626 h 1232002"/>
                <a:gd name="connsiteX37" fmla="*/ 327688 w 685857"/>
                <a:gd name="connsiteY37" fmla="*/ 1047837 h 1232002"/>
                <a:gd name="connsiteX38" fmla="*/ 344199 w 685857"/>
                <a:gd name="connsiteY38" fmla="*/ 1054188 h 1232002"/>
                <a:gd name="connsiteX39" fmla="*/ 375952 w 685857"/>
                <a:gd name="connsiteY39" fmla="*/ 1060538 h 1232002"/>
                <a:gd name="connsiteX40" fmla="*/ 389923 w 685857"/>
                <a:gd name="connsiteY40" fmla="*/ 1060538 h 1232002"/>
                <a:gd name="connsiteX41" fmla="*/ 475020 w 685857"/>
                <a:gd name="connsiteY41" fmla="*/ 1042757 h 1232002"/>
                <a:gd name="connsiteX42" fmla="*/ 497882 w 685857"/>
                <a:gd name="connsiteY42" fmla="*/ 1035136 h 1232002"/>
                <a:gd name="connsiteX43" fmla="*/ 628702 w 685857"/>
                <a:gd name="connsiteY43" fmla="*/ 1022435 h 1232002"/>
                <a:gd name="connsiteX44" fmla="*/ 626163 w 685857"/>
                <a:gd name="connsiteY44" fmla="*/ 1173578 h 1232002"/>
                <a:gd name="connsiteX45" fmla="*/ 63505 w 685857"/>
                <a:gd name="connsiteY45" fmla="*/ 1172308 h 1232002"/>
                <a:gd name="connsiteX46" fmla="*/ 381032 w 685857"/>
                <a:gd name="connsiteY46" fmla="*/ 684587 h 1232002"/>
                <a:gd name="connsiteX47" fmla="*/ 627433 w 685857"/>
                <a:gd name="connsiteY47" fmla="*/ 962741 h 1232002"/>
                <a:gd name="connsiteX48" fmla="*/ 477560 w 685857"/>
                <a:gd name="connsiteY48" fmla="*/ 977982 h 1232002"/>
                <a:gd name="connsiteX49" fmla="*/ 453428 w 685857"/>
                <a:gd name="connsiteY49" fmla="*/ 985602 h 1232002"/>
                <a:gd name="connsiteX50" fmla="*/ 379762 w 685857"/>
                <a:gd name="connsiteY50" fmla="*/ 999574 h 1232002"/>
                <a:gd name="connsiteX51" fmla="*/ 374681 w 685857"/>
                <a:gd name="connsiteY51" fmla="*/ 998303 h 1232002"/>
                <a:gd name="connsiteX52" fmla="*/ 374681 w 685857"/>
                <a:gd name="connsiteY52" fmla="*/ 896694 h 1232002"/>
                <a:gd name="connsiteX53" fmla="*/ 344199 w 685857"/>
                <a:gd name="connsiteY53" fmla="*/ 866213 h 1232002"/>
                <a:gd name="connsiteX54" fmla="*/ 313716 w 685857"/>
                <a:gd name="connsiteY54" fmla="*/ 896694 h 1232002"/>
                <a:gd name="connsiteX55" fmla="*/ 313716 w 685857"/>
                <a:gd name="connsiteY55" fmla="*/ 970361 h 1232002"/>
                <a:gd name="connsiteX56" fmla="*/ 306096 w 685857"/>
                <a:gd name="connsiteY56" fmla="*/ 965280 h 1232002"/>
                <a:gd name="connsiteX57" fmla="*/ 251482 w 685857"/>
                <a:gd name="connsiteY57" fmla="*/ 934798 h 1232002"/>
                <a:gd name="connsiteX58" fmla="*/ 63505 w 685857"/>
                <a:gd name="connsiteY58" fmla="*/ 946229 h 1232002"/>
                <a:gd name="connsiteX59" fmla="*/ 308636 w 685857"/>
                <a:gd name="connsiteY59" fmla="*/ 683318 h 1232002"/>
                <a:gd name="connsiteX60" fmla="*/ 335308 w 685857"/>
                <a:gd name="connsiteY60" fmla="*/ 652835 h 1232002"/>
                <a:gd name="connsiteX61" fmla="*/ 335308 w 685857"/>
                <a:gd name="connsiteY61" fmla="*/ 582979 h 1232002"/>
                <a:gd name="connsiteX62" fmla="*/ 308636 w 685857"/>
                <a:gd name="connsiteY62" fmla="*/ 552496 h 1232002"/>
                <a:gd name="connsiteX63" fmla="*/ 177815 w 685857"/>
                <a:gd name="connsiteY63" fmla="*/ 500422 h 1232002"/>
                <a:gd name="connsiteX64" fmla="*/ 190516 w 685857"/>
                <a:gd name="connsiteY64" fmla="*/ 495341 h 1232002"/>
                <a:gd name="connsiteX65" fmla="*/ 215918 w 685857"/>
                <a:gd name="connsiteY65" fmla="*/ 485181 h 1232002"/>
                <a:gd name="connsiteX66" fmla="*/ 309906 w 685857"/>
                <a:gd name="connsiteY66" fmla="*/ 485181 h 1232002"/>
                <a:gd name="connsiteX67" fmla="*/ 327688 w 685857"/>
                <a:gd name="connsiteY67" fmla="*/ 491532 h 1232002"/>
                <a:gd name="connsiteX68" fmla="*/ 401354 w 685857"/>
                <a:gd name="connsiteY68" fmla="*/ 505503 h 1232002"/>
                <a:gd name="connsiteX69" fmla="*/ 440727 w 685857"/>
                <a:gd name="connsiteY69" fmla="*/ 492802 h 1232002"/>
                <a:gd name="connsiteX70" fmla="*/ 450888 w 685857"/>
                <a:gd name="connsiteY70" fmla="*/ 488991 h 1232002"/>
                <a:gd name="connsiteX71" fmla="*/ 528365 w 685857"/>
                <a:gd name="connsiteY71" fmla="*/ 485181 h 1232002"/>
                <a:gd name="connsiteX72" fmla="*/ 378492 w 685857"/>
                <a:gd name="connsiteY72" fmla="*/ 552496 h 1232002"/>
                <a:gd name="connsiteX73" fmla="*/ 351819 w 685857"/>
                <a:gd name="connsiteY73" fmla="*/ 582979 h 1232002"/>
                <a:gd name="connsiteX74" fmla="*/ 351819 w 685857"/>
                <a:gd name="connsiteY74" fmla="*/ 652835 h 1232002"/>
                <a:gd name="connsiteX75" fmla="*/ 381032 w 685857"/>
                <a:gd name="connsiteY75" fmla="*/ 684587 h 1232002"/>
                <a:gd name="connsiteX76" fmla="*/ 345469 w 685857"/>
                <a:gd name="connsiteY76" fmla="*/ 711259 h 1232002"/>
                <a:gd name="connsiteX77" fmla="*/ 375952 w 685857"/>
                <a:gd name="connsiteY77" fmla="*/ 741742 h 1232002"/>
                <a:gd name="connsiteX78" fmla="*/ 375952 w 685857"/>
                <a:gd name="connsiteY78" fmla="*/ 803978 h 1232002"/>
                <a:gd name="connsiteX79" fmla="*/ 345469 w 685857"/>
                <a:gd name="connsiteY79" fmla="*/ 834461 h 1232002"/>
                <a:gd name="connsiteX80" fmla="*/ 314987 w 685857"/>
                <a:gd name="connsiteY80" fmla="*/ 803978 h 1232002"/>
                <a:gd name="connsiteX81" fmla="*/ 314987 w 685857"/>
                <a:gd name="connsiteY81" fmla="*/ 741742 h 1232002"/>
                <a:gd name="connsiteX82" fmla="*/ 345469 w 685857"/>
                <a:gd name="connsiteY82" fmla="*/ 711259 h 123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685857" h="1232002">
                  <a:moveTo>
                    <a:pt x="689668" y="274343"/>
                  </a:moveTo>
                  <a:lnTo>
                    <a:pt x="689668" y="66046"/>
                  </a:lnTo>
                  <a:cubicBezTo>
                    <a:pt x="689668" y="30483"/>
                    <a:pt x="660455" y="0"/>
                    <a:pt x="623622" y="0"/>
                  </a:cubicBezTo>
                  <a:lnTo>
                    <a:pt x="67316" y="0"/>
                  </a:lnTo>
                  <a:cubicBezTo>
                    <a:pt x="30483" y="0"/>
                    <a:pt x="1271" y="29213"/>
                    <a:pt x="1271" y="66046"/>
                  </a:cubicBezTo>
                  <a:lnTo>
                    <a:pt x="1271" y="274343"/>
                  </a:lnTo>
                  <a:cubicBezTo>
                    <a:pt x="1271" y="361980"/>
                    <a:pt x="35564" y="443267"/>
                    <a:pt x="91448" y="504233"/>
                  </a:cubicBezTo>
                  <a:cubicBezTo>
                    <a:pt x="92718" y="505503"/>
                    <a:pt x="92718" y="505503"/>
                    <a:pt x="93988" y="506773"/>
                  </a:cubicBezTo>
                  <a:cubicBezTo>
                    <a:pt x="140982" y="557577"/>
                    <a:pt x="203217" y="594410"/>
                    <a:pt x="274343" y="609651"/>
                  </a:cubicBezTo>
                  <a:lnTo>
                    <a:pt x="274343" y="627433"/>
                  </a:lnTo>
                  <a:cubicBezTo>
                    <a:pt x="116850" y="660455"/>
                    <a:pt x="0" y="800167"/>
                    <a:pt x="0" y="962741"/>
                  </a:cubicBezTo>
                  <a:lnTo>
                    <a:pt x="0" y="1171039"/>
                  </a:lnTo>
                  <a:cubicBezTo>
                    <a:pt x="0" y="1206601"/>
                    <a:pt x="29213" y="1237083"/>
                    <a:pt x="66046" y="1237083"/>
                  </a:cubicBezTo>
                  <a:lnTo>
                    <a:pt x="622352" y="1237083"/>
                  </a:lnTo>
                  <a:cubicBezTo>
                    <a:pt x="659185" y="1237083"/>
                    <a:pt x="688398" y="1207870"/>
                    <a:pt x="688398" y="1171039"/>
                  </a:cubicBezTo>
                  <a:lnTo>
                    <a:pt x="688398" y="962741"/>
                  </a:lnTo>
                  <a:cubicBezTo>
                    <a:pt x="688398" y="800167"/>
                    <a:pt x="572818" y="660455"/>
                    <a:pt x="414055" y="627433"/>
                  </a:cubicBezTo>
                  <a:lnTo>
                    <a:pt x="414055" y="609651"/>
                  </a:lnTo>
                  <a:cubicBezTo>
                    <a:pt x="574088" y="576628"/>
                    <a:pt x="689668" y="436917"/>
                    <a:pt x="689668" y="274343"/>
                  </a:cubicBezTo>
                  <a:close/>
                  <a:moveTo>
                    <a:pt x="67316" y="62235"/>
                  </a:moveTo>
                  <a:lnTo>
                    <a:pt x="627433" y="66046"/>
                  </a:lnTo>
                  <a:lnTo>
                    <a:pt x="627433" y="274343"/>
                  </a:lnTo>
                  <a:cubicBezTo>
                    <a:pt x="627433" y="334038"/>
                    <a:pt x="607111" y="389923"/>
                    <a:pt x="575359" y="435647"/>
                  </a:cubicBezTo>
                  <a:cubicBezTo>
                    <a:pt x="529634" y="416595"/>
                    <a:pt x="477560" y="414054"/>
                    <a:pt x="430566" y="431836"/>
                  </a:cubicBezTo>
                  <a:lnTo>
                    <a:pt x="417865" y="436917"/>
                  </a:lnTo>
                  <a:cubicBezTo>
                    <a:pt x="408974" y="440728"/>
                    <a:pt x="401354" y="444537"/>
                    <a:pt x="395003" y="444537"/>
                  </a:cubicBezTo>
                  <a:cubicBezTo>
                    <a:pt x="383572" y="445807"/>
                    <a:pt x="367061" y="440728"/>
                    <a:pt x="351819" y="434377"/>
                  </a:cubicBezTo>
                  <a:cubicBezTo>
                    <a:pt x="345469" y="431836"/>
                    <a:pt x="337849" y="429296"/>
                    <a:pt x="331498" y="426755"/>
                  </a:cubicBezTo>
                  <a:cubicBezTo>
                    <a:pt x="288314" y="412784"/>
                    <a:pt x="241320" y="412784"/>
                    <a:pt x="198137" y="426755"/>
                  </a:cubicBezTo>
                  <a:cubicBezTo>
                    <a:pt x="187976" y="430566"/>
                    <a:pt x="177815" y="434377"/>
                    <a:pt x="168925" y="438187"/>
                  </a:cubicBezTo>
                  <a:cubicBezTo>
                    <a:pt x="154953" y="444537"/>
                    <a:pt x="142252" y="449618"/>
                    <a:pt x="128281" y="450888"/>
                  </a:cubicBezTo>
                  <a:cubicBezTo>
                    <a:pt x="87638" y="402625"/>
                    <a:pt x="63505" y="340389"/>
                    <a:pt x="63505" y="274343"/>
                  </a:cubicBezTo>
                  <a:lnTo>
                    <a:pt x="67316" y="62235"/>
                  </a:lnTo>
                  <a:close/>
                  <a:moveTo>
                    <a:pt x="63505" y="1172308"/>
                  </a:moveTo>
                  <a:lnTo>
                    <a:pt x="63505" y="1024976"/>
                  </a:lnTo>
                  <a:cubicBezTo>
                    <a:pt x="105419" y="984332"/>
                    <a:pt x="174005" y="970361"/>
                    <a:pt x="228619" y="993224"/>
                  </a:cubicBezTo>
                  <a:cubicBezTo>
                    <a:pt x="243860" y="999574"/>
                    <a:pt x="259102" y="1008464"/>
                    <a:pt x="274343" y="1018626"/>
                  </a:cubicBezTo>
                  <a:cubicBezTo>
                    <a:pt x="290855" y="1028786"/>
                    <a:pt x="308636" y="1040217"/>
                    <a:pt x="327688" y="1047837"/>
                  </a:cubicBezTo>
                  <a:cubicBezTo>
                    <a:pt x="332768" y="1051648"/>
                    <a:pt x="337849" y="1054188"/>
                    <a:pt x="344199" y="1054188"/>
                  </a:cubicBezTo>
                  <a:cubicBezTo>
                    <a:pt x="354360" y="1057999"/>
                    <a:pt x="364521" y="1059269"/>
                    <a:pt x="375952" y="1060538"/>
                  </a:cubicBezTo>
                  <a:cubicBezTo>
                    <a:pt x="381032" y="1060538"/>
                    <a:pt x="384843" y="1060538"/>
                    <a:pt x="389923" y="1060538"/>
                  </a:cubicBezTo>
                  <a:cubicBezTo>
                    <a:pt x="420406" y="1060538"/>
                    <a:pt x="449618" y="1051648"/>
                    <a:pt x="475020" y="1042757"/>
                  </a:cubicBezTo>
                  <a:cubicBezTo>
                    <a:pt x="482640" y="1040217"/>
                    <a:pt x="490261" y="1037677"/>
                    <a:pt x="497882" y="1035136"/>
                  </a:cubicBezTo>
                  <a:cubicBezTo>
                    <a:pt x="539795" y="1022435"/>
                    <a:pt x="584249" y="1018626"/>
                    <a:pt x="628702" y="1022435"/>
                  </a:cubicBezTo>
                  <a:lnTo>
                    <a:pt x="626163" y="1173578"/>
                  </a:lnTo>
                  <a:lnTo>
                    <a:pt x="63505" y="1172308"/>
                  </a:lnTo>
                  <a:close/>
                  <a:moveTo>
                    <a:pt x="381032" y="684587"/>
                  </a:moveTo>
                  <a:cubicBezTo>
                    <a:pt x="522014" y="702369"/>
                    <a:pt x="627433" y="821759"/>
                    <a:pt x="627433" y="962741"/>
                  </a:cubicBezTo>
                  <a:cubicBezTo>
                    <a:pt x="576628" y="958930"/>
                    <a:pt x="525824" y="964011"/>
                    <a:pt x="477560" y="977982"/>
                  </a:cubicBezTo>
                  <a:cubicBezTo>
                    <a:pt x="469939" y="980523"/>
                    <a:pt x="461049" y="983062"/>
                    <a:pt x="453428" y="985602"/>
                  </a:cubicBezTo>
                  <a:cubicBezTo>
                    <a:pt x="428026" y="994494"/>
                    <a:pt x="403894" y="1002114"/>
                    <a:pt x="379762" y="999574"/>
                  </a:cubicBezTo>
                  <a:cubicBezTo>
                    <a:pt x="378492" y="999574"/>
                    <a:pt x="377222" y="998303"/>
                    <a:pt x="374681" y="998303"/>
                  </a:cubicBezTo>
                  <a:lnTo>
                    <a:pt x="374681" y="896694"/>
                  </a:lnTo>
                  <a:cubicBezTo>
                    <a:pt x="374681" y="880184"/>
                    <a:pt x="360710" y="866213"/>
                    <a:pt x="344199" y="866213"/>
                  </a:cubicBezTo>
                  <a:cubicBezTo>
                    <a:pt x="327688" y="866213"/>
                    <a:pt x="313716" y="880184"/>
                    <a:pt x="313716" y="896694"/>
                  </a:cubicBezTo>
                  <a:lnTo>
                    <a:pt x="313716" y="970361"/>
                  </a:lnTo>
                  <a:cubicBezTo>
                    <a:pt x="311176" y="969091"/>
                    <a:pt x="308636" y="966550"/>
                    <a:pt x="306096" y="965280"/>
                  </a:cubicBezTo>
                  <a:cubicBezTo>
                    <a:pt x="289585" y="955121"/>
                    <a:pt x="271803" y="943689"/>
                    <a:pt x="251482" y="934798"/>
                  </a:cubicBezTo>
                  <a:cubicBezTo>
                    <a:pt x="191786" y="909396"/>
                    <a:pt x="120660" y="914476"/>
                    <a:pt x="63505" y="946229"/>
                  </a:cubicBezTo>
                  <a:cubicBezTo>
                    <a:pt x="71126" y="811598"/>
                    <a:pt x="174005" y="699828"/>
                    <a:pt x="308636" y="683318"/>
                  </a:cubicBezTo>
                  <a:cubicBezTo>
                    <a:pt x="323877" y="680776"/>
                    <a:pt x="335308" y="668075"/>
                    <a:pt x="335308" y="652835"/>
                  </a:cubicBezTo>
                  <a:lnTo>
                    <a:pt x="335308" y="582979"/>
                  </a:lnTo>
                  <a:cubicBezTo>
                    <a:pt x="335308" y="567738"/>
                    <a:pt x="323877" y="553766"/>
                    <a:pt x="308636" y="552496"/>
                  </a:cubicBezTo>
                  <a:cubicBezTo>
                    <a:pt x="260372" y="546146"/>
                    <a:pt x="215918" y="527094"/>
                    <a:pt x="177815" y="500422"/>
                  </a:cubicBezTo>
                  <a:cubicBezTo>
                    <a:pt x="181626" y="499152"/>
                    <a:pt x="186706" y="496611"/>
                    <a:pt x="190516" y="495341"/>
                  </a:cubicBezTo>
                  <a:cubicBezTo>
                    <a:pt x="199407" y="491532"/>
                    <a:pt x="207028" y="487721"/>
                    <a:pt x="215918" y="485181"/>
                  </a:cubicBezTo>
                  <a:cubicBezTo>
                    <a:pt x="246401" y="475020"/>
                    <a:pt x="279423" y="475020"/>
                    <a:pt x="309906" y="485181"/>
                  </a:cubicBezTo>
                  <a:cubicBezTo>
                    <a:pt x="316257" y="487721"/>
                    <a:pt x="321337" y="488991"/>
                    <a:pt x="327688" y="491532"/>
                  </a:cubicBezTo>
                  <a:cubicBezTo>
                    <a:pt x="349279" y="500422"/>
                    <a:pt x="373411" y="509312"/>
                    <a:pt x="401354" y="505503"/>
                  </a:cubicBezTo>
                  <a:cubicBezTo>
                    <a:pt x="416595" y="504233"/>
                    <a:pt x="429296" y="497882"/>
                    <a:pt x="440727" y="492802"/>
                  </a:cubicBezTo>
                  <a:lnTo>
                    <a:pt x="450888" y="488991"/>
                  </a:lnTo>
                  <a:cubicBezTo>
                    <a:pt x="475020" y="480101"/>
                    <a:pt x="502962" y="478831"/>
                    <a:pt x="528365" y="485181"/>
                  </a:cubicBezTo>
                  <a:cubicBezTo>
                    <a:pt x="487721" y="520743"/>
                    <a:pt x="435647" y="546146"/>
                    <a:pt x="378492" y="552496"/>
                  </a:cubicBezTo>
                  <a:cubicBezTo>
                    <a:pt x="363251" y="555037"/>
                    <a:pt x="351819" y="567738"/>
                    <a:pt x="351819" y="582979"/>
                  </a:cubicBezTo>
                  <a:lnTo>
                    <a:pt x="351819" y="652835"/>
                  </a:lnTo>
                  <a:cubicBezTo>
                    <a:pt x="353090" y="669347"/>
                    <a:pt x="365791" y="682048"/>
                    <a:pt x="381032" y="684587"/>
                  </a:cubicBezTo>
                  <a:close/>
                  <a:moveTo>
                    <a:pt x="345469" y="711259"/>
                  </a:moveTo>
                  <a:cubicBezTo>
                    <a:pt x="361980" y="711259"/>
                    <a:pt x="375952" y="725230"/>
                    <a:pt x="375952" y="741742"/>
                  </a:cubicBezTo>
                  <a:lnTo>
                    <a:pt x="375952" y="803978"/>
                  </a:lnTo>
                  <a:cubicBezTo>
                    <a:pt x="375952" y="820488"/>
                    <a:pt x="361980" y="834461"/>
                    <a:pt x="345469" y="834461"/>
                  </a:cubicBezTo>
                  <a:cubicBezTo>
                    <a:pt x="328958" y="834461"/>
                    <a:pt x="314987" y="820488"/>
                    <a:pt x="314987" y="803978"/>
                  </a:cubicBezTo>
                  <a:lnTo>
                    <a:pt x="314987" y="741742"/>
                  </a:lnTo>
                  <a:cubicBezTo>
                    <a:pt x="314987" y="725230"/>
                    <a:pt x="328958" y="711259"/>
                    <a:pt x="345469" y="711259"/>
                  </a:cubicBezTo>
                  <a:close/>
                </a:path>
              </a:pathLst>
            </a:custGeom>
            <a:solidFill>
              <a:srgbClr val="177DB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endParaRPr>
            </a:p>
          </p:txBody>
        </p:sp>
      </p:grpSp>
      <p:sp>
        <p:nvSpPr>
          <p:cNvPr id="20" name="Forma libre 105">
            <a:extLst>
              <a:ext uri="{FF2B5EF4-FFF2-40B4-BE49-F238E27FC236}">
                <a16:creationId xmlns:a16="http://schemas.microsoft.com/office/drawing/2014/main" id="{505B9AB6-5F99-304D-BF9C-39128970ECE5}"/>
              </a:ext>
            </a:extLst>
          </p:cNvPr>
          <p:cNvSpPr/>
          <p:nvPr/>
        </p:nvSpPr>
        <p:spPr>
          <a:xfrm>
            <a:off x="3889944" y="2005483"/>
            <a:ext cx="1079944" cy="1204225"/>
          </a:xfrm>
          <a:custGeom>
            <a:avLst/>
            <a:gdLst>
              <a:gd name="connsiteX0" fmla="*/ 651229 w 660437"/>
              <a:gd name="connsiteY0" fmla="*/ 397425 h 736444"/>
              <a:gd name="connsiteX1" fmla="*/ 525492 w 660437"/>
              <a:gd name="connsiteY1" fmla="*/ 255216 h 736444"/>
              <a:gd name="connsiteX2" fmla="*/ 520412 w 660437"/>
              <a:gd name="connsiteY2" fmla="*/ 251406 h 736444"/>
              <a:gd name="connsiteX3" fmla="*/ 505171 w 660437"/>
              <a:gd name="connsiteY3" fmla="*/ 237441 h 736444"/>
              <a:gd name="connsiteX4" fmla="*/ 359113 w 660437"/>
              <a:gd name="connsiteY4" fmla="*/ 143479 h 736444"/>
              <a:gd name="connsiteX5" fmla="*/ 352762 w 660437"/>
              <a:gd name="connsiteY5" fmla="*/ 140940 h 736444"/>
              <a:gd name="connsiteX6" fmla="*/ 256237 w 660437"/>
              <a:gd name="connsiteY6" fmla="*/ 128243 h 736444"/>
              <a:gd name="connsiteX7" fmla="*/ 271478 w 660437"/>
              <a:gd name="connsiteY7" fmla="*/ 113006 h 736444"/>
              <a:gd name="connsiteX8" fmla="*/ 276558 w 660437"/>
              <a:gd name="connsiteY8" fmla="*/ 102848 h 736444"/>
              <a:gd name="connsiteX9" fmla="*/ 271478 w 660437"/>
              <a:gd name="connsiteY9" fmla="*/ 92690 h 736444"/>
              <a:gd name="connsiteX10" fmla="*/ 182573 w 660437"/>
              <a:gd name="connsiteY10" fmla="*/ 3808 h 736444"/>
              <a:gd name="connsiteX11" fmla="*/ 160981 w 660437"/>
              <a:gd name="connsiteY11" fmla="*/ 3808 h 736444"/>
              <a:gd name="connsiteX12" fmla="*/ 4763 w 660437"/>
              <a:gd name="connsiteY12" fmla="*/ 159986 h 736444"/>
              <a:gd name="connsiteX13" fmla="*/ 4763 w 660437"/>
              <a:gd name="connsiteY13" fmla="*/ 181571 h 736444"/>
              <a:gd name="connsiteX14" fmla="*/ 93668 w 660437"/>
              <a:gd name="connsiteY14" fmla="*/ 270452 h 736444"/>
              <a:gd name="connsiteX15" fmla="*/ 103828 w 660437"/>
              <a:gd name="connsiteY15" fmla="*/ 275533 h 736444"/>
              <a:gd name="connsiteX16" fmla="*/ 113989 w 660437"/>
              <a:gd name="connsiteY16" fmla="*/ 270452 h 736444"/>
              <a:gd name="connsiteX17" fmla="*/ 121609 w 660437"/>
              <a:gd name="connsiteY17" fmla="*/ 262836 h 736444"/>
              <a:gd name="connsiteX18" fmla="*/ 162252 w 660437"/>
              <a:gd name="connsiteY18" fmla="*/ 340287 h 736444"/>
              <a:gd name="connsiteX19" fmla="*/ 166062 w 660437"/>
              <a:gd name="connsiteY19" fmla="*/ 345368 h 736444"/>
              <a:gd name="connsiteX20" fmla="*/ 307040 w 660437"/>
              <a:gd name="connsiteY20" fmla="*/ 450757 h 736444"/>
              <a:gd name="connsiteX21" fmla="*/ 307040 w 660437"/>
              <a:gd name="connsiteY21" fmla="*/ 495197 h 736444"/>
              <a:gd name="connsiteX22" fmla="*/ 327361 w 660437"/>
              <a:gd name="connsiteY22" fmla="*/ 545986 h 736444"/>
              <a:gd name="connsiteX23" fmla="*/ 277828 w 660437"/>
              <a:gd name="connsiteY23" fmla="*/ 623438 h 736444"/>
              <a:gd name="connsiteX24" fmla="*/ 277828 w 660437"/>
              <a:gd name="connsiteY24" fmla="*/ 726288 h 736444"/>
              <a:gd name="connsiteX25" fmla="*/ 293069 w 660437"/>
              <a:gd name="connsiteY25" fmla="*/ 741524 h 736444"/>
              <a:gd name="connsiteX26" fmla="*/ 467069 w 660437"/>
              <a:gd name="connsiteY26" fmla="*/ 741524 h 736444"/>
              <a:gd name="connsiteX27" fmla="*/ 482309 w 660437"/>
              <a:gd name="connsiteY27" fmla="*/ 726288 h 736444"/>
              <a:gd name="connsiteX28" fmla="*/ 482309 w 660437"/>
              <a:gd name="connsiteY28" fmla="*/ 623438 h 736444"/>
              <a:gd name="connsiteX29" fmla="*/ 432777 w 660437"/>
              <a:gd name="connsiteY29" fmla="*/ 545986 h 736444"/>
              <a:gd name="connsiteX30" fmla="*/ 453098 w 660437"/>
              <a:gd name="connsiteY30" fmla="*/ 495197 h 736444"/>
              <a:gd name="connsiteX31" fmla="*/ 453098 w 660437"/>
              <a:gd name="connsiteY31" fmla="*/ 465993 h 736444"/>
              <a:gd name="connsiteX32" fmla="*/ 393404 w 660437"/>
              <a:gd name="connsiteY32" fmla="*/ 393619 h 736444"/>
              <a:gd name="connsiteX33" fmla="*/ 390865 w 660437"/>
              <a:gd name="connsiteY33" fmla="*/ 393619 h 736444"/>
              <a:gd name="connsiteX34" fmla="*/ 388324 w 660437"/>
              <a:gd name="connsiteY34" fmla="*/ 389809 h 736444"/>
              <a:gd name="connsiteX35" fmla="*/ 272748 w 660437"/>
              <a:gd name="connsiteY35" fmla="*/ 284420 h 736444"/>
              <a:gd name="connsiteX36" fmla="*/ 402295 w 660437"/>
              <a:gd name="connsiteY36" fmla="*/ 311086 h 736444"/>
              <a:gd name="connsiteX37" fmla="*/ 435317 w 660437"/>
              <a:gd name="connsiteY37" fmla="*/ 337749 h 736444"/>
              <a:gd name="connsiteX38" fmla="*/ 435317 w 660437"/>
              <a:gd name="connsiteY38" fmla="*/ 385999 h 736444"/>
              <a:gd name="connsiteX39" fmla="*/ 450558 w 660437"/>
              <a:gd name="connsiteY39" fmla="*/ 401235 h 736444"/>
              <a:gd name="connsiteX40" fmla="*/ 465799 w 660437"/>
              <a:gd name="connsiteY40" fmla="*/ 385999 h 736444"/>
              <a:gd name="connsiteX41" fmla="*/ 465799 w 660437"/>
              <a:gd name="connsiteY41" fmla="*/ 330132 h 736444"/>
              <a:gd name="connsiteX42" fmla="*/ 460718 w 660437"/>
              <a:gd name="connsiteY42" fmla="*/ 318703 h 736444"/>
              <a:gd name="connsiteX43" fmla="*/ 418806 w 660437"/>
              <a:gd name="connsiteY43" fmla="*/ 284420 h 736444"/>
              <a:gd name="connsiteX44" fmla="*/ 412456 w 660437"/>
              <a:gd name="connsiteY44" fmla="*/ 281882 h 736444"/>
              <a:gd name="connsiteX45" fmla="*/ 263857 w 660437"/>
              <a:gd name="connsiteY45" fmla="*/ 251406 h 736444"/>
              <a:gd name="connsiteX46" fmla="*/ 252427 w 660437"/>
              <a:gd name="connsiteY46" fmla="*/ 253948 h 736444"/>
              <a:gd name="connsiteX47" fmla="*/ 246076 w 660437"/>
              <a:gd name="connsiteY47" fmla="*/ 264103 h 736444"/>
              <a:gd name="connsiteX48" fmla="*/ 242266 w 660437"/>
              <a:gd name="connsiteY48" fmla="*/ 288230 h 736444"/>
              <a:gd name="connsiteX49" fmla="*/ 247346 w 660437"/>
              <a:gd name="connsiteY49" fmla="*/ 300928 h 736444"/>
              <a:gd name="connsiteX50" fmla="*/ 369273 w 660437"/>
              <a:gd name="connsiteY50" fmla="*/ 411394 h 736444"/>
              <a:gd name="connsiteX51" fmla="*/ 370543 w 660437"/>
              <a:gd name="connsiteY51" fmla="*/ 431711 h 736444"/>
              <a:gd name="connsiteX52" fmla="*/ 365463 w 660437"/>
              <a:gd name="connsiteY52" fmla="*/ 436788 h 736444"/>
              <a:gd name="connsiteX53" fmla="*/ 346412 w 660437"/>
              <a:gd name="connsiteY53" fmla="*/ 438059 h 736444"/>
              <a:gd name="connsiteX54" fmla="*/ 188923 w 660437"/>
              <a:gd name="connsiteY54" fmla="*/ 321241 h 736444"/>
              <a:gd name="connsiteX55" fmla="*/ 145740 w 660437"/>
              <a:gd name="connsiteY55" fmla="*/ 238709 h 736444"/>
              <a:gd name="connsiteX56" fmla="*/ 228295 w 660437"/>
              <a:gd name="connsiteY56" fmla="*/ 156176 h 736444"/>
              <a:gd name="connsiteX57" fmla="*/ 343872 w 660437"/>
              <a:gd name="connsiteY57" fmla="*/ 171415 h 736444"/>
              <a:gd name="connsiteX58" fmla="*/ 487390 w 660437"/>
              <a:gd name="connsiteY58" fmla="*/ 264103 h 736444"/>
              <a:gd name="connsiteX59" fmla="*/ 500091 w 660437"/>
              <a:gd name="connsiteY59" fmla="*/ 288230 h 736444"/>
              <a:gd name="connsiteX60" fmla="*/ 500091 w 660437"/>
              <a:gd name="connsiteY60" fmla="*/ 454563 h 736444"/>
              <a:gd name="connsiteX61" fmla="*/ 484850 w 660437"/>
              <a:gd name="connsiteY61" fmla="*/ 468532 h 736444"/>
              <a:gd name="connsiteX62" fmla="*/ 484850 w 660437"/>
              <a:gd name="connsiteY62" fmla="*/ 483768 h 736444"/>
              <a:gd name="connsiteX63" fmla="*/ 486120 w 660437"/>
              <a:gd name="connsiteY63" fmla="*/ 499004 h 736444"/>
              <a:gd name="connsiteX64" fmla="*/ 530572 w 660437"/>
              <a:gd name="connsiteY64" fmla="*/ 454563 h 736444"/>
              <a:gd name="connsiteX65" fmla="*/ 530572 w 660437"/>
              <a:gd name="connsiteY65" fmla="*/ 406316 h 736444"/>
              <a:gd name="connsiteX66" fmla="*/ 586456 w 660437"/>
              <a:gd name="connsiteY66" fmla="*/ 459644 h 736444"/>
              <a:gd name="connsiteX67" fmla="*/ 616937 w 660437"/>
              <a:gd name="connsiteY67" fmla="*/ 472341 h 736444"/>
              <a:gd name="connsiteX68" fmla="*/ 648689 w 660437"/>
              <a:gd name="connsiteY68" fmla="*/ 459644 h 736444"/>
              <a:gd name="connsiteX69" fmla="*/ 651229 w 660437"/>
              <a:gd name="connsiteY69" fmla="*/ 397425 h 736444"/>
              <a:gd name="connsiteX70" fmla="*/ 453098 w 660437"/>
              <a:gd name="connsiteY70" fmla="*/ 620899 h 736444"/>
              <a:gd name="connsiteX71" fmla="*/ 453098 w 660437"/>
              <a:gd name="connsiteY71" fmla="*/ 708510 h 736444"/>
              <a:gd name="connsiteX72" fmla="*/ 309580 w 660437"/>
              <a:gd name="connsiteY72" fmla="*/ 708510 h 736444"/>
              <a:gd name="connsiteX73" fmla="*/ 309580 w 660437"/>
              <a:gd name="connsiteY73" fmla="*/ 620899 h 736444"/>
              <a:gd name="connsiteX74" fmla="*/ 364193 w 660437"/>
              <a:gd name="connsiteY74" fmla="*/ 566300 h 736444"/>
              <a:gd name="connsiteX75" fmla="*/ 397215 w 660437"/>
              <a:gd name="connsiteY75" fmla="*/ 566300 h 736444"/>
              <a:gd name="connsiteX76" fmla="*/ 453098 w 660437"/>
              <a:gd name="connsiteY76" fmla="*/ 620899 h 736444"/>
              <a:gd name="connsiteX77" fmla="*/ 355302 w 660437"/>
              <a:gd name="connsiteY77" fmla="*/ 471070 h 736444"/>
              <a:gd name="connsiteX78" fmla="*/ 388324 w 660437"/>
              <a:gd name="connsiteY78" fmla="*/ 455834 h 736444"/>
              <a:gd name="connsiteX79" fmla="*/ 393404 w 660437"/>
              <a:gd name="connsiteY79" fmla="*/ 450757 h 736444"/>
              <a:gd name="connsiteX80" fmla="*/ 403565 w 660437"/>
              <a:gd name="connsiteY80" fmla="*/ 426630 h 736444"/>
              <a:gd name="connsiteX81" fmla="*/ 425156 w 660437"/>
              <a:gd name="connsiteY81" fmla="*/ 463454 h 736444"/>
              <a:gd name="connsiteX82" fmla="*/ 425156 w 660437"/>
              <a:gd name="connsiteY82" fmla="*/ 492655 h 736444"/>
              <a:gd name="connsiteX83" fmla="*/ 381974 w 660437"/>
              <a:gd name="connsiteY83" fmla="*/ 535828 h 736444"/>
              <a:gd name="connsiteX84" fmla="*/ 338792 w 660437"/>
              <a:gd name="connsiteY84" fmla="*/ 492655 h 736444"/>
              <a:gd name="connsiteX85" fmla="*/ 338792 w 660437"/>
              <a:gd name="connsiteY85" fmla="*/ 468532 h 736444"/>
              <a:gd name="connsiteX86" fmla="*/ 355302 w 660437"/>
              <a:gd name="connsiteY86" fmla="*/ 471070 h 736444"/>
              <a:gd name="connsiteX87" fmla="*/ 36515 w 660437"/>
              <a:gd name="connsiteY87" fmla="*/ 170144 h 736444"/>
              <a:gd name="connsiteX88" fmla="*/ 171142 w 660437"/>
              <a:gd name="connsiteY88" fmla="*/ 35552 h 736444"/>
              <a:gd name="connsiteX89" fmla="*/ 238456 w 660437"/>
              <a:gd name="connsiteY89" fmla="*/ 102848 h 736444"/>
              <a:gd name="connsiteX90" fmla="*/ 103828 w 660437"/>
              <a:gd name="connsiteY90" fmla="*/ 237441 h 736444"/>
              <a:gd name="connsiteX91" fmla="*/ 36515 w 660437"/>
              <a:gd name="connsiteY91" fmla="*/ 170144 h 736444"/>
              <a:gd name="connsiteX92" fmla="*/ 627098 w 660437"/>
              <a:gd name="connsiteY92" fmla="*/ 436788 h 736444"/>
              <a:gd name="connsiteX93" fmla="*/ 608047 w 660437"/>
              <a:gd name="connsiteY93" fmla="*/ 436788 h 736444"/>
              <a:gd name="connsiteX94" fmla="*/ 531843 w 660437"/>
              <a:gd name="connsiteY94" fmla="*/ 363143 h 736444"/>
              <a:gd name="connsiteX95" fmla="*/ 531843 w 660437"/>
              <a:gd name="connsiteY95" fmla="*/ 308544 h 736444"/>
              <a:gd name="connsiteX96" fmla="*/ 628368 w 660437"/>
              <a:gd name="connsiteY96" fmla="*/ 417742 h 736444"/>
              <a:gd name="connsiteX97" fmla="*/ 627098 w 660437"/>
              <a:gd name="connsiteY97" fmla="*/ 436788 h 73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660437" h="736444">
                <a:moveTo>
                  <a:pt x="651229" y="397425"/>
                </a:moveTo>
                <a:lnTo>
                  <a:pt x="525492" y="255216"/>
                </a:lnTo>
                <a:cubicBezTo>
                  <a:pt x="524222" y="253948"/>
                  <a:pt x="521682" y="252677"/>
                  <a:pt x="520412" y="251406"/>
                </a:cubicBezTo>
                <a:cubicBezTo>
                  <a:pt x="516602" y="246328"/>
                  <a:pt x="511521" y="241251"/>
                  <a:pt x="505171" y="237441"/>
                </a:cubicBezTo>
                <a:lnTo>
                  <a:pt x="359113" y="143479"/>
                </a:lnTo>
                <a:cubicBezTo>
                  <a:pt x="356572" y="142211"/>
                  <a:pt x="355302" y="140940"/>
                  <a:pt x="352762" y="140940"/>
                </a:cubicBezTo>
                <a:lnTo>
                  <a:pt x="256237" y="128243"/>
                </a:lnTo>
                <a:lnTo>
                  <a:pt x="271478" y="113006"/>
                </a:lnTo>
                <a:cubicBezTo>
                  <a:pt x="274018" y="110468"/>
                  <a:pt x="276558" y="106658"/>
                  <a:pt x="276558" y="102848"/>
                </a:cubicBezTo>
                <a:cubicBezTo>
                  <a:pt x="276558" y="99038"/>
                  <a:pt x="275288" y="95231"/>
                  <a:pt x="271478" y="92690"/>
                </a:cubicBezTo>
                <a:lnTo>
                  <a:pt x="182573" y="3808"/>
                </a:lnTo>
                <a:cubicBezTo>
                  <a:pt x="177492" y="-1269"/>
                  <a:pt x="167332" y="-1269"/>
                  <a:pt x="160981" y="3808"/>
                </a:cubicBezTo>
                <a:lnTo>
                  <a:pt x="4763" y="159986"/>
                </a:lnTo>
                <a:cubicBezTo>
                  <a:pt x="-1588" y="166335"/>
                  <a:pt x="-1588" y="175222"/>
                  <a:pt x="4763" y="181571"/>
                </a:cubicBezTo>
                <a:lnTo>
                  <a:pt x="93668" y="270452"/>
                </a:lnTo>
                <a:cubicBezTo>
                  <a:pt x="96208" y="272994"/>
                  <a:pt x="100018" y="275533"/>
                  <a:pt x="103828" y="275533"/>
                </a:cubicBezTo>
                <a:cubicBezTo>
                  <a:pt x="107638" y="275533"/>
                  <a:pt x="111449" y="274262"/>
                  <a:pt x="113989" y="270452"/>
                </a:cubicBezTo>
                <a:lnTo>
                  <a:pt x="121609" y="262836"/>
                </a:lnTo>
                <a:lnTo>
                  <a:pt x="162252" y="340287"/>
                </a:lnTo>
                <a:cubicBezTo>
                  <a:pt x="163522" y="342829"/>
                  <a:pt x="164792" y="344097"/>
                  <a:pt x="166062" y="345368"/>
                </a:cubicBezTo>
                <a:lnTo>
                  <a:pt x="307040" y="450757"/>
                </a:lnTo>
                <a:lnTo>
                  <a:pt x="307040" y="495197"/>
                </a:lnTo>
                <a:cubicBezTo>
                  <a:pt x="307040" y="515511"/>
                  <a:pt x="314660" y="533289"/>
                  <a:pt x="327361" y="545986"/>
                </a:cubicBezTo>
                <a:cubicBezTo>
                  <a:pt x="298149" y="559952"/>
                  <a:pt x="277828" y="589156"/>
                  <a:pt x="277828" y="623438"/>
                </a:cubicBezTo>
                <a:lnTo>
                  <a:pt x="277828" y="726288"/>
                </a:lnTo>
                <a:cubicBezTo>
                  <a:pt x="277828" y="735175"/>
                  <a:pt x="284179" y="741524"/>
                  <a:pt x="293069" y="741524"/>
                </a:cubicBezTo>
                <a:lnTo>
                  <a:pt x="467069" y="741524"/>
                </a:lnTo>
                <a:cubicBezTo>
                  <a:pt x="475959" y="741524"/>
                  <a:pt x="482309" y="735175"/>
                  <a:pt x="482309" y="726288"/>
                </a:cubicBezTo>
                <a:lnTo>
                  <a:pt x="482309" y="623438"/>
                </a:lnTo>
                <a:cubicBezTo>
                  <a:pt x="482309" y="589156"/>
                  <a:pt x="461989" y="559952"/>
                  <a:pt x="432777" y="545986"/>
                </a:cubicBezTo>
                <a:cubicBezTo>
                  <a:pt x="445477" y="533289"/>
                  <a:pt x="453098" y="515511"/>
                  <a:pt x="453098" y="495197"/>
                </a:cubicBezTo>
                <a:lnTo>
                  <a:pt x="453098" y="465993"/>
                </a:lnTo>
                <a:cubicBezTo>
                  <a:pt x="453098" y="430440"/>
                  <a:pt x="427697" y="401235"/>
                  <a:pt x="393404" y="393619"/>
                </a:cubicBezTo>
                <a:cubicBezTo>
                  <a:pt x="392135" y="393619"/>
                  <a:pt x="390865" y="393619"/>
                  <a:pt x="390865" y="393619"/>
                </a:cubicBezTo>
                <a:cubicBezTo>
                  <a:pt x="389594" y="392348"/>
                  <a:pt x="389594" y="391077"/>
                  <a:pt x="388324" y="389809"/>
                </a:cubicBezTo>
                <a:lnTo>
                  <a:pt x="272748" y="284420"/>
                </a:lnTo>
                <a:lnTo>
                  <a:pt x="402295" y="311086"/>
                </a:lnTo>
                <a:lnTo>
                  <a:pt x="435317" y="337749"/>
                </a:lnTo>
                <a:lnTo>
                  <a:pt x="435317" y="385999"/>
                </a:lnTo>
                <a:cubicBezTo>
                  <a:pt x="435317" y="394886"/>
                  <a:pt x="441667" y="401235"/>
                  <a:pt x="450558" y="401235"/>
                </a:cubicBezTo>
                <a:cubicBezTo>
                  <a:pt x="459448" y="401235"/>
                  <a:pt x="465799" y="394886"/>
                  <a:pt x="465799" y="385999"/>
                </a:cubicBezTo>
                <a:lnTo>
                  <a:pt x="465799" y="330132"/>
                </a:lnTo>
                <a:cubicBezTo>
                  <a:pt x="465799" y="325051"/>
                  <a:pt x="463258" y="321241"/>
                  <a:pt x="460718" y="318703"/>
                </a:cubicBezTo>
                <a:lnTo>
                  <a:pt x="418806" y="284420"/>
                </a:lnTo>
                <a:cubicBezTo>
                  <a:pt x="417536" y="283149"/>
                  <a:pt x="414996" y="281882"/>
                  <a:pt x="412456" y="281882"/>
                </a:cubicBezTo>
                <a:lnTo>
                  <a:pt x="263857" y="251406"/>
                </a:lnTo>
                <a:cubicBezTo>
                  <a:pt x="260047" y="250138"/>
                  <a:pt x="254967" y="251406"/>
                  <a:pt x="252427" y="253948"/>
                </a:cubicBezTo>
                <a:cubicBezTo>
                  <a:pt x="249886" y="256487"/>
                  <a:pt x="247346" y="260297"/>
                  <a:pt x="246076" y="264103"/>
                </a:cubicBezTo>
                <a:lnTo>
                  <a:pt x="242266" y="288230"/>
                </a:lnTo>
                <a:cubicBezTo>
                  <a:pt x="240996" y="293308"/>
                  <a:pt x="243536" y="298389"/>
                  <a:pt x="247346" y="300928"/>
                </a:cubicBezTo>
                <a:lnTo>
                  <a:pt x="369273" y="411394"/>
                </a:lnTo>
                <a:cubicBezTo>
                  <a:pt x="374353" y="416471"/>
                  <a:pt x="375624" y="425362"/>
                  <a:pt x="370543" y="431711"/>
                </a:cubicBezTo>
                <a:lnTo>
                  <a:pt x="365463" y="436788"/>
                </a:lnTo>
                <a:cubicBezTo>
                  <a:pt x="360383" y="441866"/>
                  <a:pt x="352762" y="443137"/>
                  <a:pt x="346412" y="438059"/>
                </a:cubicBezTo>
                <a:lnTo>
                  <a:pt x="188923" y="321241"/>
                </a:lnTo>
                <a:lnTo>
                  <a:pt x="145740" y="238709"/>
                </a:lnTo>
                <a:lnTo>
                  <a:pt x="228295" y="156176"/>
                </a:lnTo>
                <a:lnTo>
                  <a:pt x="343872" y="171415"/>
                </a:lnTo>
                <a:lnTo>
                  <a:pt x="487390" y="264103"/>
                </a:lnTo>
                <a:cubicBezTo>
                  <a:pt x="495010" y="269184"/>
                  <a:pt x="500091" y="278072"/>
                  <a:pt x="500091" y="288230"/>
                </a:cubicBezTo>
                <a:lnTo>
                  <a:pt x="500091" y="454563"/>
                </a:lnTo>
                <a:cubicBezTo>
                  <a:pt x="500091" y="462183"/>
                  <a:pt x="493740" y="468532"/>
                  <a:pt x="484850" y="468532"/>
                </a:cubicBezTo>
                <a:lnTo>
                  <a:pt x="484850" y="483768"/>
                </a:lnTo>
                <a:lnTo>
                  <a:pt x="486120" y="499004"/>
                </a:lnTo>
                <a:cubicBezTo>
                  <a:pt x="510251" y="499004"/>
                  <a:pt x="530572" y="478690"/>
                  <a:pt x="530572" y="454563"/>
                </a:cubicBezTo>
                <a:lnTo>
                  <a:pt x="530572" y="406316"/>
                </a:lnTo>
                <a:lnTo>
                  <a:pt x="586456" y="459644"/>
                </a:lnTo>
                <a:cubicBezTo>
                  <a:pt x="595346" y="467261"/>
                  <a:pt x="605507" y="472341"/>
                  <a:pt x="616937" y="472341"/>
                </a:cubicBezTo>
                <a:cubicBezTo>
                  <a:pt x="628368" y="472341"/>
                  <a:pt x="639799" y="468532"/>
                  <a:pt x="648689" y="459644"/>
                </a:cubicBezTo>
                <a:cubicBezTo>
                  <a:pt x="665200" y="441866"/>
                  <a:pt x="666470" y="413932"/>
                  <a:pt x="651229" y="397425"/>
                </a:cubicBezTo>
                <a:close/>
                <a:moveTo>
                  <a:pt x="453098" y="620899"/>
                </a:moveTo>
                <a:lnTo>
                  <a:pt x="453098" y="708510"/>
                </a:lnTo>
                <a:lnTo>
                  <a:pt x="309580" y="708510"/>
                </a:lnTo>
                <a:lnTo>
                  <a:pt x="309580" y="620899"/>
                </a:lnTo>
                <a:cubicBezTo>
                  <a:pt x="309580" y="590427"/>
                  <a:pt x="333711" y="566300"/>
                  <a:pt x="364193" y="566300"/>
                </a:cubicBezTo>
                <a:lnTo>
                  <a:pt x="397215" y="566300"/>
                </a:lnTo>
                <a:cubicBezTo>
                  <a:pt x="428967" y="566300"/>
                  <a:pt x="453098" y="590427"/>
                  <a:pt x="453098" y="620899"/>
                </a:cubicBezTo>
                <a:close/>
                <a:moveTo>
                  <a:pt x="355302" y="471070"/>
                </a:moveTo>
                <a:cubicBezTo>
                  <a:pt x="368003" y="471070"/>
                  <a:pt x="379434" y="465993"/>
                  <a:pt x="388324" y="455834"/>
                </a:cubicBezTo>
                <a:lnTo>
                  <a:pt x="393404" y="450757"/>
                </a:lnTo>
                <a:cubicBezTo>
                  <a:pt x="399755" y="444408"/>
                  <a:pt x="402295" y="435517"/>
                  <a:pt x="403565" y="426630"/>
                </a:cubicBezTo>
                <a:cubicBezTo>
                  <a:pt x="416266" y="434249"/>
                  <a:pt x="425156" y="448215"/>
                  <a:pt x="425156" y="463454"/>
                </a:cubicBezTo>
                <a:lnTo>
                  <a:pt x="425156" y="492655"/>
                </a:lnTo>
                <a:cubicBezTo>
                  <a:pt x="425156" y="516782"/>
                  <a:pt x="406105" y="535828"/>
                  <a:pt x="381974" y="535828"/>
                </a:cubicBezTo>
                <a:cubicBezTo>
                  <a:pt x="357843" y="535828"/>
                  <a:pt x="338792" y="516782"/>
                  <a:pt x="338792" y="492655"/>
                </a:cubicBezTo>
                <a:lnTo>
                  <a:pt x="338792" y="468532"/>
                </a:lnTo>
                <a:cubicBezTo>
                  <a:pt x="343872" y="469803"/>
                  <a:pt x="348952" y="471070"/>
                  <a:pt x="355302" y="471070"/>
                </a:cubicBezTo>
                <a:close/>
                <a:moveTo>
                  <a:pt x="36515" y="170144"/>
                </a:moveTo>
                <a:lnTo>
                  <a:pt x="171142" y="35552"/>
                </a:lnTo>
                <a:lnTo>
                  <a:pt x="238456" y="102848"/>
                </a:lnTo>
                <a:lnTo>
                  <a:pt x="103828" y="237441"/>
                </a:lnTo>
                <a:lnTo>
                  <a:pt x="36515" y="170144"/>
                </a:lnTo>
                <a:close/>
                <a:moveTo>
                  <a:pt x="627098" y="436788"/>
                </a:moveTo>
                <a:cubicBezTo>
                  <a:pt x="622017" y="441866"/>
                  <a:pt x="613127" y="441866"/>
                  <a:pt x="608047" y="436788"/>
                </a:cubicBezTo>
                <a:lnTo>
                  <a:pt x="531843" y="363143"/>
                </a:lnTo>
                <a:lnTo>
                  <a:pt x="531843" y="308544"/>
                </a:lnTo>
                <a:lnTo>
                  <a:pt x="628368" y="417742"/>
                </a:lnTo>
                <a:cubicBezTo>
                  <a:pt x="633448" y="422820"/>
                  <a:pt x="633448" y="431711"/>
                  <a:pt x="627098" y="436788"/>
                </a:cubicBezTo>
                <a:close/>
              </a:path>
            </a:pathLst>
          </a:custGeom>
          <a:solidFill>
            <a:srgbClr val="177DB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03BFAF-5DE6-6947-89DA-685019180C5F}"/>
              </a:ext>
            </a:extLst>
          </p:cNvPr>
          <p:cNvGrpSpPr/>
          <p:nvPr/>
        </p:nvGrpSpPr>
        <p:grpSpPr>
          <a:xfrm>
            <a:off x="6721717" y="2004513"/>
            <a:ext cx="1308457" cy="1184615"/>
            <a:chOff x="6721717" y="2004513"/>
            <a:chExt cx="1308457" cy="1184615"/>
          </a:xfrm>
        </p:grpSpPr>
        <p:sp>
          <p:nvSpPr>
            <p:cNvPr id="23" name="Forma libre 326">
              <a:extLst>
                <a:ext uri="{FF2B5EF4-FFF2-40B4-BE49-F238E27FC236}">
                  <a16:creationId xmlns:a16="http://schemas.microsoft.com/office/drawing/2014/main" id="{1F56C113-FD4C-414B-BF90-C0F7E09E1086}"/>
                </a:ext>
              </a:extLst>
            </p:cNvPr>
            <p:cNvSpPr/>
            <p:nvPr/>
          </p:nvSpPr>
          <p:spPr>
            <a:xfrm>
              <a:off x="7039034" y="2218003"/>
              <a:ext cx="261772" cy="443002"/>
            </a:xfrm>
            <a:custGeom>
              <a:avLst/>
              <a:gdLst>
                <a:gd name="connsiteX0" fmla="*/ 52912 w 68785"/>
                <a:gd name="connsiteY0" fmla="*/ 52912 h 116406"/>
                <a:gd name="connsiteX1" fmla="*/ 60320 w 68785"/>
                <a:gd name="connsiteY1" fmla="*/ 34922 h 116406"/>
                <a:gd name="connsiteX2" fmla="*/ 60320 w 68785"/>
                <a:gd name="connsiteY2" fmla="*/ 25398 h 116406"/>
                <a:gd name="connsiteX3" fmla="*/ 34922 w 68785"/>
                <a:gd name="connsiteY3" fmla="*/ 0 h 116406"/>
                <a:gd name="connsiteX4" fmla="*/ 9524 w 68785"/>
                <a:gd name="connsiteY4" fmla="*/ 25398 h 116406"/>
                <a:gd name="connsiteX5" fmla="*/ 9524 w 68785"/>
                <a:gd name="connsiteY5" fmla="*/ 34922 h 116406"/>
                <a:gd name="connsiteX6" fmla="*/ 16932 w 68785"/>
                <a:gd name="connsiteY6" fmla="*/ 52912 h 116406"/>
                <a:gd name="connsiteX7" fmla="*/ 0 w 68785"/>
                <a:gd name="connsiteY7" fmla="*/ 82543 h 116406"/>
                <a:gd name="connsiteX8" fmla="*/ 0 w 68785"/>
                <a:gd name="connsiteY8" fmla="*/ 105295 h 116406"/>
                <a:gd name="connsiteX9" fmla="*/ 12170 w 68785"/>
                <a:gd name="connsiteY9" fmla="*/ 117465 h 116406"/>
                <a:gd name="connsiteX10" fmla="*/ 58203 w 68785"/>
                <a:gd name="connsiteY10" fmla="*/ 117465 h 116406"/>
                <a:gd name="connsiteX11" fmla="*/ 70373 w 68785"/>
                <a:gd name="connsiteY11" fmla="*/ 105295 h 116406"/>
                <a:gd name="connsiteX12" fmla="*/ 70373 w 68785"/>
                <a:gd name="connsiteY12" fmla="*/ 82543 h 116406"/>
                <a:gd name="connsiteX13" fmla="*/ 52912 w 68785"/>
                <a:gd name="connsiteY13" fmla="*/ 52912 h 116406"/>
                <a:gd name="connsiteX14" fmla="*/ 22223 w 68785"/>
                <a:gd name="connsiteY14" fmla="*/ 35451 h 116406"/>
                <a:gd name="connsiteX15" fmla="*/ 22223 w 68785"/>
                <a:gd name="connsiteY15" fmla="*/ 25927 h 116406"/>
                <a:gd name="connsiteX16" fmla="*/ 34922 w 68785"/>
                <a:gd name="connsiteY16" fmla="*/ 13228 h 116406"/>
                <a:gd name="connsiteX17" fmla="*/ 47621 w 68785"/>
                <a:gd name="connsiteY17" fmla="*/ 25927 h 116406"/>
                <a:gd name="connsiteX18" fmla="*/ 47621 w 68785"/>
                <a:gd name="connsiteY18" fmla="*/ 35451 h 116406"/>
                <a:gd name="connsiteX19" fmla="*/ 34922 w 68785"/>
                <a:gd name="connsiteY19" fmla="*/ 48150 h 116406"/>
                <a:gd name="connsiteX20" fmla="*/ 22223 w 68785"/>
                <a:gd name="connsiteY20" fmla="*/ 35451 h 116406"/>
                <a:gd name="connsiteX21" fmla="*/ 56616 w 68785"/>
                <a:gd name="connsiteY21" fmla="*/ 104766 h 116406"/>
                <a:gd name="connsiteX22" fmla="*/ 12699 w 68785"/>
                <a:gd name="connsiteY22" fmla="*/ 105824 h 116406"/>
                <a:gd name="connsiteX23" fmla="*/ 12699 w 68785"/>
                <a:gd name="connsiteY23" fmla="*/ 83072 h 116406"/>
                <a:gd name="connsiteX24" fmla="*/ 34922 w 68785"/>
                <a:gd name="connsiteY24" fmla="*/ 60849 h 116406"/>
                <a:gd name="connsiteX25" fmla="*/ 57145 w 68785"/>
                <a:gd name="connsiteY25" fmla="*/ 83072 h 116406"/>
                <a:gd name="connsiteX26" fmla="*/ 57145 w 68785"/>
                <a:gd name="connsiteY26" fmla="*/ 104766 h 116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8785" h="116406">
                  <a:moveTo>
                    <a:pt x="52912" y="52912"/>
                  </a:moveTo>
                  <a:cubicBezTo>
                    <a:pt x="57145" y="48150"/>
                    <a:pt x="60320" y="41801"/>
                    <a:pt x="60320" y="34922"/>
                  </a:cubicBezTo>
                  <a:lnTo>
                    <a:pt x="60320" y="25398"/>
                  </a:lnTo>
                  <a:cubicBezTo>
                    <a:pt x="60320" y="11112"/>
                    <a:pt x="48679" y="0"/>
                    <a:pt x="34922" y="0"/>
                  </a:cubicBezTo>
                  <a:cubicBezTo>
                    <a:pt x="20636" y="0"/>
                    <a:pt x="9524" y="11641"/>
                    <a:pt x="9524" y="25398"/>
                  </a:cubicBezTo>
                  <a:lnTo>
                    <a:pt x="9524" y="34922"/>
                  </a:lnTo>
                  <a:cubicBezTo>
                    <a:pt x="9524" y="41801"/>
                    <a:pt x="12170" y="48150"/>
                    <a:pt x="16932" y="52912"/>
                  </a:cubicBezTo>
                  <a:cubicBezTo>
                    <a:pt x="6879" y="59262"/>
                    <a:pt x="0" y="69844"/>
                    <a:pt x="0" y="82543"/>
                  </a:cubicBezTo>
                  <a:lnTo>
                    <a:pt x="0" y="105295"/>
                  </a:lnTo>
                  <a:cubicBezTo>
                    <a:pt x="0" y="112174"/>
                    <a:pt x="5291" y="117465"/>
                    <a:pt x="12170" y="117465"/>
                  </a:cubicBezTo>
                  <a:lnTo>
                    <a:pt x="58203" y="117465"/>
                  </a:lnTo>
                  <a:cubicBezTo>
                    <a:pt x="65082" y="117465"/>
                    <a:pt x="70373" y="112174"/>
                    <a:pt x="70373" y="105295"/>
                  </a:cubicBezTo>
                  <a:lnTo>
                    <a:pt x="70373" y="82543"/>
                  </a:lnTo>
                  <a:cubicBezTo>
                    <a:pt x="69844" y="70373"/>
                    <a:pt x="62965" y="59262"/>
                    <a:pt x="52912" y="52912"/>
                  </a:cubicBezTo>
                  <a:close/>
                  <a:moveTo>
                    <a:pt x="22223" y="35451"/>
                  </a:moveTo>
                  <a:lnTo>
                    <a:pt x="22223" y="25927"/>
                  </a:lnTo>
                  <a:cubicBezTo>
                    <a:pt x="22223" y="19049"/>
                    <a:pt x="28043" y="13228"/>
                    <a:pt x="34922" y="13228"/>
                  </a:cubicBezTo>
                  <a:cubicBezTo>
                    <a:pt x="41801" y="13228"/>
                    <a:pt x="47621" y="19049"/>
                    <a:pt x="47621" y="25927"/>
                  </a:cubicBezTo>
                  <a:lnTo>
                    <a:pt x="47621" y="35451"/>
                  </a:lnTo>
                  <a:cubicBezTo>
                    <a:pt x="47621" y="42330"/>
                    <a:pt x="41801" y="48150"/>
                    <a:pt x="34922" y="48150"/>
                  </a:cubicBezTo>
                  <a:cubicBezTo>
                    <a:pt x="28043" y="48150"/>
                    <a:pt x="22223" y="42330"/>
                    <a:pt x="22223" y="35451"/>
                  </a:cubicBezTo>
                  <a:close/>
                  <a:moveTo>
                    <a:pt x="56616" y="104766"/>
                  </a:moveTo>
                  <a:lnTo>
                    <a:pt x="12699" y="105824"/>
                  </a:lnTo>
                  <a:lnTo>
                    <a:pt x="12699" y="83072"/>
                  </a:lnTo>
                  <a:cubicBezTo>
                    <a:pt x="12699" y="70902"/>
                    <a:pt x="22752" y="60849"/>
                    <a:pt x="34922" y="60849"/>
                  </a:cubicBezTo>
                  <a:cubicBezTo>
                    <a:pt x="47092" y="60849"/>
                    <a:pt x="57145" y="70902"/>
                    <a:pt x="57145" y="83072"/>
                  </a:cubicBezTo>
                  <a:lnTo>
                    <a:pt x="57145" y="104766"/>
                  </a:lnTo>
                  <a:close/>
                </a:path>
              </a:pathLst>
            </a:custGeom>
            <a:solidFill>
              <a:srgbClr val="177DB0"/>
            </a:solidFill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endParaRPr>
            </a:p>
          </p:txBody>
        </p:sp>
        <p:grpSp>
          <p:nvGrpSpPr>
            <p:cNvPr id="25" name="Grupo 92">
              <a:extLst>
                <a:ext uri="{FF2B5EF4-FFF2-40B4-BE49-F238E27FC236}">
                  <a16:creationId xmlns:a16="http://schemas.microsoft.com/office/drawing/2014/main" id="{FC421872-A7B8-8847-AB58-FF09CC6F6DBF}"/>
                </a:ext>
              </a:extLst>
            </p:cNvPr>
            <p:cNvGrpSpPr/>
            <p:nvPr/>
          </p:nvGrpSpPr>
          <p:grpSpPr>
            <a:xfrm>
              <a:off x="6721717" y="2004513"/>
              <a:ext cx="1308457" cy="1184615"/>
              <a:chOff x="3783487" y="6437262"/>
              <a:chExt cx="293386" cy="265618"/>
            </a:xfrm>
            <a:solidFill>
              <a:srgbClr val="177DB0"/>
            </a:solidFill>
          </p:grpSpPr>
          <p:sp>
            <p:nvSpPr>
              <p:cNvPr id="29" name="Forma libre 228">
                <a:extLst>
                  <a:ext uri="{FF2B5EF4-FFF2-40B4-BE49-F238E27FC236}">
                    <a16:creationId xmlns:a16="http://schemas.microsoft.com/office/drawing/2014/main" id="{DD913E95-1477-C149-90DC-3D2F7BC3D9A9}"/>
                  </a:ext>
                </a:extLst>
              </p:cNvPr>
              <p:cNvSpPr/>
              <p:nvPr/>
            </p:nvSpPr>
            <p:spPr>
              <a:xfrm>
                <a:off x="3783487" y="6565309"/>
                <a:ext cx="275142" cy="137571"/>
              </a:xfrm>
              <a:custGeom>
                <a:avLst/>
                <a:gdLst>
                  <a:gd name="connsiteX0" fmla="*/ 274084 w 275141"/>
                  <a:gd name="connsiteY0" fmla="*/ 38625 h 137570"/>
                  <a:gd name="connsiteX1" fmla="*/ 266147 w 275141"/>
                  <a:gd name="connsiteY1" fmla="*/ 42859 h 137570"/>
                  <a:gd name="connsiteX2" fmla="*/ 149741 w 275141"/>
                  <a:gd name="connsiteY2" fmla="*/ 128576 h 137570"/>
                  <a:gd name="connsiteX3" fmla="*/ 33334 w 275141"/>
                  <a:gd name="connsiteY3" fmla="*/ 42859 h 137570"/>
                  <a:gd name="connsiteX4" fmla="*/ 29102 w 275141"/>
                  <a:gd name="connsiteY4" fmla="*/ 23810 h 137570"/>
                  <a:gd name="connsiteX5" fmla="*/ 31747 w 275141"/>
                  <a:gd name="connsiteY5" fmla="*/ 26456 h 137570"/>
                  <a:gd name="connsiteX6" fmla="*/ 36509 w 275141"/>
                  <a:gd name="connsiteY6" fmla="*/ 28572 h 137570"/>
                  <a:gd name="connsiteX7" fmla="*/ 41271 w 275141"/>
                  <a:gd name="connsiteY7" fmla="*/ 26456 h 137570"/>
                  <a:gd name="connsiteX8" fmla="*/ 41271 w 275141"/>
                  <a:gd name="connsiteY8" fmla="*/ 17461 h 137570"/>
                  <a:gd name="connsiteX9" fmla="*/ 26456 w 275141"/>
                  <a:gd name="connsiteY9" fmla="*/ 2116 h 137570"/>
                  <a:gd name="connsiteX10" fmla="*/ 24339 w 275141"/>
                  <a:gd name="connsiteY10" fmla="*/ 529 h 137570"/>
                  <a:gd name="connsiteX11" fmla="*/ 24339 w 275141"/>
                  <a:gd name="connsiteY11" fmla="*/ 529 h 137570"/>
                  <a:gd name="connsiteX12" fmla="*/ 24339 w 275141"/>
                  <a:gd name="connsiteY12" fmla="*/ 529 h 137570"/>
                  <a:gd name="connsiteX13" fmla="*/ 21165 w 275141"/>
                  <a:gd name="connsiteY13" fmla="*/ 0 h 137570"/>
                  <a:gd name="connsiteX14" fmla="*/ 20636 w 275141"/>
                  <a:gd name="connsiteY14" fmla="*/ 0 h 137570"/>
                  <a:gd name="connsiteX15" fmla="*/ 17461 w 275141"/>
                  <a:gd name="connsiteY15" fmla="*/ 1587 h 137570"/>
                  <a:gd name="connsiteX16" fmla="*/ 17461 w 275141"/>
                  <a:gd name="connsiteY16" fmla="*/ 1587 h 137570"/>
                  <a:gd name="connsiteX17" fmla="*/ 2117 w 275141"/>
                  <a:gd name="connsiteY17" fmla="*/ 16932 h 137570"/>
                  <a:gd name="connsiteX18" fmla="*/ 0 w 275141"/>
                  <a:gd name="connsiteY18" fmla="*/ 21694 h 137570"/>
                  <a:gd name="connsiteX19" fmla="*/ 2117 w 275141"/>
                  <a:gd name="connsiteY19" fmla="*/ 26456 h 137570"/>
                  <a:gd name="connsiteX20" fmla="*/ 11111 w 275141"/>
                  <a:gd name="connsiteY20" fmla="*/ 26456 h 137570"/>
                  <a:gd name="connsiteX21" fmla="*/ 15874 w 275141"/>
                  <a:gd name="connsiteY21" fmla="*/ 21694 h 137570"/>
                  <a:gd name="connsiteX22" fmla="*/ 21165 w 275141"/>
                  <a:gd name="connsiteY22" fmla="*/ 46562 h 137570"/>
                  <a:gd name="connsiteX23" fmla="*/ 149741 w 275141"/>
                  <a:gd name="connsiteY23" fmla="*/ 141804 h 137570"/>
                  <a:gd name="connsiteX24" fmla="*/ 278316 w 275141"/>
                  <a:gd name="connsiteY24" fmla="*/ 46562 h 137570"/>
                  <a:gd name="connsiteX25" fmla="*/ 274084 w 275141"/>
                  <a:gd name="connsiteY25" fmla="*/ 38625 h 137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75141" h="137570">
                    <a:moveTo>
                      <a:pt x="274084" y="38625"/>
                    </a:moveTo>
                    <a:cubicBezTo>
                      <a:pt x="270380" y="37567"/>
                      <a:pt x="267205" y="39684"/>
                      <a:pt x="266147" y="42859"/>
                    </a:cubicBezTo>
                    <a:cubicBezTo>
                      <a:pt x="250273" y="94183"/>
                      <a:pt x="203711" y="128576"/>
                      <a:pt x="149741" y="128576"/>
                    </a:cubicBezTo>
                    <a:cubicBezTo>
                      <a:pt x="95770" y="128576"/>
                      <a:pt x="49208" y="94183"/>
                      <a:pt x="33334" y="42859"/>
                    </a:cubicBezTo>
                    <a:cubicBezTo>
                      <a:pt x="31218" y="36509"/>
                      <a:pt x="30160" y="30160"/>
                      <a:pt x="29102" y="23810"/>
                    </a:cubicBezTo>
                    <a:lnTo>
                      <a:pt x="31747" y="26456"/>
                    </a:lnTo>
                    <a:cubicBezTo>
                      <a:pt x="32805" y="27514"/>
                      <a:pt x="34922" y="28572"/>
                      <a:pt x="36509" y="28572"/>
                    </a:cubicBezTo>
                    <a:cubicBezTo>
                      <a:pt x="38097" y="28572"/>
                      <a:pt x="39684" y="28043"/>
                      <a:pt x="41271" y="26456"/>
                    </a:cubicBezTo>
                    <a:cubicBezTo>
                      <a:pt x="43917" y="23810"/>
                      <a:pt x="43917" y="19577"/>
                      <a:pt x="41271" y="17461"/>
                    </a:cubicBezTo>
                    <a:lnTo>
                      <a:pt x="26456" y="2116"/>
                    </a:lnTo>
                    <a:cubicBezTo>
                      <a:pt x="25927" y="1587"/>
                      <a:pt x="25398" y="1058"/>
                      <a:pt x="24339" y="529"/>
                    </a:cubicBezTo>
                    <a:cubicBezTo>
                      <a:pt x="24339" y="529"/>
                      <a:pt x="24339" y="529"/>
                      <a:pt x="24339" y="529"/>
                    </a:cubicBezTo>
                    <a:cubicBezTo>
                      <a:pt x="24339" y="529"/>
                      <a:pt x="24339" y="529"/>
                      <a:pt x="24339" y="529"/>
                    </a:cubicBezTo>
                    <a:cubicBezTo>
                      <a:pt x="23281" y="0"/>
                      <a:pt x="22223" y="0"/>
                      <a:pt x="21165" y="0"/>
                    </a:cubicBezTo>
                    <a:cubicBezTo>
                      <a:pt x="20636" y="0"/>
                      <a:pt x="20636" y="0"/>
                      <a:pt x="20636" y="0"/>
                    </a:cubicBezTo>
                    <a:cubicBezTo>
                      <a:pt x="19577" y="529"/>
                      <a:pt x="18519" y="529"/>
                      <a:pt x="17461" y="1587"/>
                    </a:cubicBezTo>
                    <a:cubicBezTo>
                      <a:pt x="17461" y="1587"/>
                      <a:pt x="17461" y="1587"/>
                      <a:pt x="17461" y="1587"/>
                    </a:cubicBezTo>
                    <a:lnTo>
                      <a:pt x="2117" y="16932"/>
                    </a:lnTo>
                    <a:cubicBezTo>
                      <a:pt x="1058" y="17990"/>
                      <a:pt x="0" y="20106"/>
                      <a:pt x="0" y="21694"/>
                    </a:cubicBezTo>
                    <a:cubicBezTo>
                      <a:pt x="0" y="23281"/>
                      <a:pt x="529" y="24868"/>
                      <a:pt x="2117" y="26456"/>
                    </a:cubicBezTo>
                    <a:cubicBezTo>
                      <a:pt x="4762" y="29102"/>
                      <a:pt x="8995" y="29102"/>
                      <a:pt x="11111" y="26456"/>
                    </a:cubicBezTo>
                    <a:lnTo>
                      <a:pt x="15874" y="21694"/>
                    </a:lnTo>
                    <a:cubicBezTo>
                      <a:pt x="16932" y="30160"/>
                      <a:pt x="18519" y="38625"/>
                      <a:pt x="21165" y="46562"/>
                    </a:cubicBezTo>
                    <a:cubicBezTo>
                      <a:pt x="38626" y="103178"/>
                      <a:pt x="90479" y="141804"/>
                      <a:pt x="149741" y="141804"/>
                    </a:cubicBezTo>
                    <a:cubicBezTo>
                      <a:pt x="209002" y="141804"/>
                      <a:pt x="260856" y="103707"/>
                      <a:pt x="278316" y="46562"/>
                    </a:cubicBezTo>
                    <a:cubicBezTo>
                      <a:pt x="279375" y="43388"/>
                      <a:pt x="277787" y="39684"/>
                      <a:pt x="274084" y="38625"/>
                    </a:cubicBez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xima Nova Rg"/>
                  <a:ea typeface="+mn-ea"/>
                  <a:cs typeface="+mn-cs"/>
                </a:endParaRPr>
              </a:p>
            </p:txBody>
          </p:sp>
          <p:sp>
            <p:nvSpPr>
              <p:cNvPr id="30" name="Forma libre 229">
                <a:extLst>
                  <a:ext uri="{FF2B5EF4-FFF2-40B4-BE49-F238E27FC236}">
                    <a16:creationId xmlns:a16="http://schemas.microsoft.com/office/drawing/2014/main" id="{E99B4E62-1914-214E-AF6F-3429CA7AEA16}"/>
                  </a:ext>
                </a:extLst>
              </p:cNvPr>
              <p:cNvSpPr/>
              <p:nvPr/>
            </p:nvSpPr>
            <p:spPr>
              <a:xfrm>
                <a:off x="3801731" y="6437262"/>
                <a:ext cx="275142" cy="137571"/>
              </a:xfrm>
              <a:custGeom>
                <a:avLst/>
                <a:gdLst>
                  <a:gd name="connsiteX0" fmla="*/ 276475 w 275141"/>
                  <a:gd name="connsiteY0" fmla="*/ 115348 h 137570"/>
                  <a:gd name="connsiteX1" fmla="*/ 267480 w 275141"/>
                  <a:gd name="connsiteY1" fmla="*/ 115348 h 137570"/>
                  <a:gd name="connsiteX2" fmla="*/ 262718 w 275141"/>
                  <a:gd name="connsiteY2" fmla="*/ 120110 h 137570"/>
                  <a:gd name="connsiteX3" fmla="*/ 257427 w 275141"/>
                  <a:gd name="connsiteY3" fmla="*/ 95241 h 137570"/>
                  <a:gd name="connsiteX4" fmla="*/ 128851 w 275141"/>
                  <a:gd name="connsiteY4" fmla="*/ 0 h 137570"/>
                  <a:gd name="connsiteX5" fmla="*/ 275 w 275141"/>
                  <a:gd name="connsiteY5" fmla="*/ 95241 h 137570"/>
                  <a:gd name="connsiteX6" fmla="*/ 4508 w 275141"/>
                  <a:gd name="connsiteY6" fmla="*/ 103178 h 137570"/>
                  <a:gd name="connsiteX7" fmla="*/ 12445 w 275141"/>
                  <a:gd name="connsiteY7" fmla="*/ 98946 h 137570"/>
                  <a:gd name="connsiteX8" fmla="*/ 128851 w 275141"/>
                  <a:gd name="connsiteY8" fmla="*/ 13228 h 137570"/>
                  <a:gd name="connsiteX9" fmla="*/ 245257 w 275141"/>
                  <a:gd name="connsiteY9" fmla="*/ 98946 h 137570"/>
                  <a:gd name="connsiteX10" fmla="*/ 249490 w 275141"/>
                  <a:gd name="connsiteY10" fmla="*/ 117994 h 137570"/>
                  <a:gd name="connsiteX11" fmla="*/ 246845 w 275141"/>
                  <a:gd name="connsiteY11" fmla="*/ 115348 h 137570"/>
                  <a:gd name="connsiteX12" fmla="*/ 237850 w 275141"/>
                  <a:gd name="connsiteY12" fmla="*/ 115348 h 137570"/>
                  <a:gd name="connsiteX13" fmla="*/ 237850 w 275141"/>
                  <a:gd name="connsiteY13" fmla="*/ 124343 h 137570"/>
                  <a:gd name="connsiteX14" fmla="*/ 252665 w 275141"/>
                  <a:gd name="connsiteY14" fmla="*/ 139688 h 137570"/>
                  <a:gd name="connsiteX15" fmla="*/ 254781 w 275141"/>
                  <a:gd name="connsiteY15" fmla="*/ 141275 h 137570"/>
                  <a:gd name="connsiteX16" fmla="*/ 254781 w 275141"/>
                  <a:gd name="connsiteY16" fmla="*/ 141275 h 137570"/>
                  <a:gd name="connsiteX17" fmla="*/ 254781 w 275141"/>
                  <a:gd name="connsiteY17" fmla="*/ 141275 h 137570"/>
                  <a:gd name="connsiteX18" fmla="*/ 257427 w 275141"/>
                  <a:gd name="connsiteY18" fmla="*/ 141804 h 137570"/>
                  <a:gd name="connsiteX19" fmla="*/ 260073 w 275141"/>
                  <a:gd name="connsiteY19" fmla="*/ 141275 h 137570"/>
                  <a:gd name="connsiteX20" fmla="*/ 260602 w 275141"/>
                  <a:gd name="connsiteY20" fmla="*/ 140746 h 137570"/>
                  <a:gd name="connsiteX21" fmla="*/ 262189 w 275141"/>
                  <a:gd name="connsiteY21" fmla="*/ 139688 h 137570"/>
                  <a:gd name="connsiteX22" fmla="*/ 262189 w 275141"/>
                  <a:gd name="connsiteY22" fmla="*/ 139688 h 137570"/>
                  <a:gd name="connsiteX23" fmla="*/ 277534 w 275141"/>
                  <a:gd name="connsiteY23" fmla="*/ 124343 h 137570"/>
                  <a:gd name="connsiteX24" fmla="*/ 279650 w 275141"/>
                  <a:gd name="connsiteY24" fmla="*/ 119581 h 137570"/>
                  <a:gd name="connsiteX25" fmla="*/ 276475 w 275141"/>
                  <a:gd name="connsiteY25" fmla="*/ 115348 h 137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75141" h="137570">
                    <a:moveTo>
                      <a:pt x="276475" y="115348"/>
                    </a:moveTo>
                    <a:cubicBezTo>
                      <a:pt x="273830" y="112703"/>
                      <a:pt x="269597" y="112703"/>
                      <a:pt x="267480" y="115348"/>
                    </a:cubicBezTo>
                    <a:lnTo>
                      <a:pt x="262718" y="120110"/>
                    </a:lnTo>
                    <a:cubicBezTo>
                      <a:pt x="261660" y="111644"/>
                      <a:pt x="260073" y="103178"/>
                      <a:pt x="257427" y="95241"/>
                    </a:cubicBezTo>
                    <a:cubicBezTo>
                      <a:pt x="239966" y="38626"/>
                      <a:pt x="188113" y="0"/>
                      <a:pt x="128851" y="0"/>
                    </a:cubicBezTo>
                    <a:cubicBezTo>
                      <a:pt x="69590" y="0"/>
                      <a:pt x="17736" y="38097"/>
                      <a:pt x="275" y="95241"/>
                    </a:cubicBezTo>
                    <a:cubicBezTo>
                      <a:pt x="-783" y="98416"/>
                      <a:pt x="1334" y="102120"/>
                      <a:pt x="4508" y="103178"/>
                    </a:cubicBezTo>
                    <a:cubicBezTo>
                      <a:pt x="8212" y="104237"/>
                      <a:pt x="11387" y="102120"/>
                      <a:pt x="12445" y="98946"/>
                    </a:cubicBezTo>
                    <a:cubicBezTo>
                      <a:pt x="28319" y="47621"/>
                      <a:pt x="74881" y="13228"/>
                      <a:pt x="128851" y="13228"/>
                    </a:cubicBezTo>
                    <a:cubicBezTo>
                      <a:pt x="182821" y="13228"/>
                      <a:pt x="229384" y="47621"/>
                      <a:pt x="245257" y="98946"/>
                    </a:cubicBezTo>
                    <a:cubicBezTo>
                      <a:pt x="247374" y="105295"/>
                      <a:pt x="248432" y="111644"/>
                      <a:pt x="249490" y="117994"/>
                    </a:cubicBezTo>
                    <a:lnTo>
                      <a:pt x="246845" y="115348"/>
                    </a:lnTo>
                    <a:cubicBezTo>
                      <a:pt x="244199" y="112703"/>
                      <a:pt x="239966" y="112703"/>
                      <a:pt x="237850" y="115348"/>
                    </a:cubicBezTo>
                    <a:cubicBezTo>
                      <a:pt x="235204" y="117994"/>
                      <a:pt x="235204" y="122226"/>
                      <a:pt x="237850" y="124343"/>
                    </a:cubicBezTo>
                    <a:lnTo>
                      <a:pt x="252665" y="139688"/>
                    </a:lnTo>
                    <a:cubicBezTo>
                      <a:pt x="253194" y="140217"/>
                      <a:pt x="253723" y="140746"/>
                      <a:pt x="254781" y="141275"/>
                    </a:cubicBezTo>
                    <a:cubicBezTo>
                      <a:pt x="254781" y="141275"/>
                      <a:pt x="254781" y="141275"/>
                      <a:pt x="254781" y="141275"/>
                    </a:cubicBezTo>
                    <a:cubicBezTo>
                      <a:pt x="254781" y="141275"/>
                      <a:pt x="254781" y="141275"/>
                      <a:pt x="254781" y="141275"/>
                    </a:cubicBezTo>
                    <a:cubicBezTo>
                      <a:pt x="255311" y="141804"/>
                      <a:pt x="256369" y="141804"/>
                      <a:pt x="257427" y="141804"/>
                    </a:cubicBezTo>
                    <a:cubicBezTo>
                      <a:pt x="258485" y="141804"/>
                      <a:pt x="259015" y="141804"/>
                      <a:pt x="260073" y="141275"/>
                    </a:cubicBezTo>
                    <a:cubicBezTo>
                      <a:pt x="260073" y="141275"/>
                      <a:pt x="260602" y="140746"/>
                      <a:pt x="260602" y="140746"/>
                    </a:cubicBezTo>
                    <a:cubicBezTo>
                      <a:pt x="261131" y="140217"/>
                      <a:pt x="261660" y="140217"/>
                      <a:pt x="262189" y="139688"/>
                    </a:cubicBezTo>
                    <a:cubicBezTo>
                      <a:pt x="262189" y="139688"/>
                      <a:pt x="262189" y="139688"/>
                      <a:pt x="262189" y="139688"/>
                    </a:cubicBezTo>
                    <a:lnTo>
                      <a:pt x="277534" y="124343"/>
                    </a:lnTo>
                    <a:cubicBezTo>
                      <a:pt x="278592" y="123285"/>
                      <a:pt x="279650" y="121168"/>
                      <a:pt x="279650" y="119581"/>
                    </a:cubicBezTo>
                    <a:cubicBezTo>
                      <a:pt x="278592" y="118523"/>
                      <a:pt x="277534" y="116935"/>
                      <a:pt x="276475" y="115348"/>
                    </a:cubicBez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xima Nova Rg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8EDB86D-4E0E-9D4F-9AE8-89B5E164DA2B}"/>
                </a:ext>
              </a:extLst>
            </p:cNvPr>
            <p:cNvGrpSpPr/>
            <p:nvPr/>
          </p:nvGrpSpPr>
          <p:grpSpPr>
            <a:xfrm>
              <a:off x="7398708" y="2549525"/>
              <a:ext cx="412095" cy="412095"/>
              <a:chOff x="10877944" y="2086820"/>
              <a:chExt cx="300615" cy="300615"/>
            </a:xfrm>
            <a:solidFill>
              <a:srgbClr val="177DB0"/>
            </a:solidFill>
          </p:grpSpPr>
          <p:sp>
            <p:nvSpPr>
              <p:cNvPr id="37" name="Forma libre 423">
                <a:extLst>
                  <a:ext uri="{FF2B5EF4-FFF2-40B4-BE49-F238E27FC236}">
                    <a16:creationId xmlns:a16="http://schemas.microsoft.com/office/drawing/2014/main" id="{6606CF3D-1C55-364B-8470-7766F07B9148}"/>
                  </a:ext>
                </a:extLst>
              </p:cNvPr>
              <p:cNvSpPr/>
              <p:nvPr/>
            </p:nvSpPr>
            <p:spPr>
              <a:xfrm>
                <a:off x="10948087" y="2157965"/>
                <a:ext cx="160328" cy="160328"/>
              </a:xfrm>
              <a:custGeom>
                <a:avLst/>
                <a:gdLst>
                  <a:gd name="connsiteX0" fmla="*/ 43388 w 84659"/>
                  <a:gd name="connsiteY0" fmla="*/ 0 h 84659"/>
                  <a:gd name="connsiteX1" fmla="*/ 0 w 84659"/>
                  <a:gd name="connsiteY1" fmla="*/ 43389 h 84659"/>
                  <a:gd name="connsiteX2" fmla="*/ 43388 w 84659"/>
                  <a:gd name="connsiteY2" fmla="*/ 86776 h 84659"/>
                  <a:gd name="connsiteX3" fmla="*/ 86776 w 84659"/>
                  <a:gd name="connsiteY3" fmla="*/ 43389 h 84659"/>
                  <a:gd name="connsiteX4" fmla="*/ 43388 w 84659"/>
                  <a:gd name="connsiteY4" fmla="*/ 0 h 84659"/>
                  <a:gd name="connsiteX5" fmla="*/ 43388 w 84659"/>
                  <a:gd name="connsiteY5" fmla="*/ 74077 h 84659"/>
                  <a:gd name="connsiteX6" fmla="*/ 12699 w 84659"/>
                  <a:gd name="connsiteY6" fmla="*/ 43389 h 84659"/>
                  <a:gd name="connsiteX7" fmla="*/ 43388 w 84659"/>
                  <a:gd name="connsiteY7" fmla="*/ 12700 h 84659"/>
                  <a:gd name="connsiteX8" fmla="*/ 74077 w 84659"/>
                  <a:gd name="connsiteY8" fmla="*/ 43389 h 84659"/>
                  <a:gd name="connsiteX9" fmla="*/ 43388 w 84659"/>
                  <a:gd name="connsiteY9" fmla="*/ 74077 h 84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659" h="84659">
                    <a:moveTo>
                      <a:pt x="43388" y="0"/>
                    </a:moveTo>
                    <a:cubicBezTo>
                      <a:pt x="19577" y="0"/>
                      <a:pt x="0" y="19578"/>
                      <a:pt x="0" y="43389"/>
                    </a:cubicBezTo>
                    <a:cubicBezTo>
                      <a:pt x="0" y="67199"/>
                      <a:pt x="19577" y="86776"/>
                      <a:pt x="43388" y="86776"/>
                    </a:cubicBezTo>
                    <a:cubicBezTo>
                      <a:pt x="67198" y="86776"/>
                      <a:pt x="86776" y="67199"/>
                      <a:pt x="86776" y="43389"/>
                    </a:cubicBezTo>
                    <a:cubicBezTo>
                      <a:pt x="86776" y="19578"/>
                      <a:pt x="67727" y="0"/>
                      <a:pt x="43388" y="0"/>
                    </a:cubicBezTo>
                    <a:close/>
                    <a:moveTo>
                      <a:pt x="43388" y="74077"/>
                    </a:moveTo>
                    <a:cubicBezTo>
                      <a:pt x="26456" y="74077"/>
                      <a:pt x="12699" y="60320"/>
                      <a:pt x="12699" y="43389"/>
                    </a:cubicBezTo>
                    <a:cubicBezTo>
                      <a:pt x="12699" y="26456"/>
                      <a:pt x="26456" y="12700"/>
                      <a:pt x="43388" y="12700"/>
                    </a:cubicBezTo>
                    <a:cubicBezTo>
                      <a:pt x="60320" y="12700"/>
                      <a:pt x="74077" y="26456"/>
                      <a:pt x="74077" y="43389"/>
                    </a:cubicBezTo>
                    <a:cubicBezTo>
                      <a:pt x="74077" y="60320"/>
                      <a:pt x="60320" y="74077"/>
                      <a:pt x="43388" y="74077"/>
                    </a:cubicBez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xima Nova Rg"/>
                  <a:ea typeface="+mn-ea"/>
                  <a:cs typeface="+mn-cs"/>
                </a:endParaRPr>
              </a:p>
            </p:txBody>
          </p:sp>
          <p:sp>
            <p:nvSpPr>
              <p:cNvPr id="38" name="Forma libre 424">
                <a:extLst>
                  <a:ext uri="{FF2B5EF4-FFF2-40B4-BE49-F238E27FC236}">
                    <a16:creationId xmlns:a16="http://schemas.microsoft.com/office/drawing/2014/main" id="{C563A5AE-A847-C84F-9FAF-D48BF3AA79A9}"/>
                  </a:ext>
                </a:extLst>
              </p:cNvPr>
              <p:cNvSpPr/>
              <p:nvPr/>
            </p:nvSpPr>
            <p:spPr>
              <a:xfrm>
                <a:off x="10877944" y="2086820"/>
                <a:ext cx="300615" cy="300615"/>
              </a:xfrm>
              <a:custGeom>
                <a:avLst/>
                <a:gdLst>
                  <a:gd name="connsiteX0" fmla="*/ 154502 w 158735"/>
                  <a:gd name="connsiteY0" fmla="*/ 63494 h 158735"/>
                  <a:gd name="connsiteX1" fmla="*/ 143920 w 158735"/>
                  <a:gd name="connsiteY1" fmla="*/ 63494 h 158735"/>
                  <a:gd name="connsiteX2" fmla="*/ 137571 w 158735"/>
                  <a:gd name="connsiteY2" fmla="*/ 48679 h 158735"/>
                  <a:gd name="connsiteX3" fmla="*/ 144979 w 158735"/>
                  <a:gd name="connsiteY3" fmla="*/ 41272 h 158735"/>
                  <a:gd name="connsiteX4" fmla="*/ 147095 w 158735"/>
                  <a:gd name="connsiteY4" fmla="*/ 36509 h 158735"/>
                  <a:gd name="connsiteX5" fmla="*/ 144979 w 158735"/>
                  <a:gd name="connsiteY5" fmla="*/ 31747 h 158735"/>
                  <a:gd name="connsiteX6" fmla="*/ 129105 w 158735"/>
                  <a:gd name="connsiteY6" fmla="*/ 15874 h 158735"/>
                  <a:gd name="connsiteX7" fmla="*/ 120110 w 158735"/>
                  <a:gd name="connsiteY7" fmla="*/ 15874 h 158735"/>
                  <a:gd name="connsiteX8" fmla="*/ 112702 w 158735"/>
                  <a:gd name="connsiteY8" fmla="*/ 23281 h 158735"/>
                  <a:gd name="connsiteX9" fmla="*/ 97887 w 158735"/>
                  <a:gd name="connsiteY9" fmla="*/ 16932 h 158735"/>
                  <a:gd name="connsiteX10" fmla="*/ 97887 w 158735"/>
                  <a:gd name="connsiteY10" fmla="*/ 6349 h 158735"/>
                  <a:gd name="connsiteX11" fmla="*/ 91537 w 158735"/>
                  <a:gd name="connsiteY11" fmla="*/ 0 h 158735"/>
                  <a:gd name="connsiteX12" fmla="*/ 69314 w 158735"/>
                  <a:gd name="connsiteY12" fmla="*/ 0 h 158735"/>
                  <a:gd name="connsiteX13" fmla="*/ 62965 w 158735"/>
                  <a:gd name="connsiteY13" fmla="*/ 6349 h 158735"/>
                  <a:gd name="connsiteX14" fmla="*/ 62965 w 158735"/>
                  <a:gd name="connsiteY14" fmla="*/ 16932 h 158735"/>
                  <a:gd name="connsiteX15" fmla="*/ 48150 w 158735"/>
                  <a:gd name="connsiteY15" fmla="*/ 23281 h 158735"/>
                  <a:gd name="connsiteX16" fmla="*/ 40742 w 158735"/>
                  <a:gd name="connsiteY16" fmla="*/ 15874 h 158735"/>
                  <a:gd name="connsiteX17" fmla="*/ 31747 w 158735"/>
                  <a:gd name="connsiteY17" fmla="*/ 15874 h 158735"/>
                  <a:gd name="connsiteX18" fmla="*/ 15874 w 158735"/>
                  <a:gd name="connsiteY18" fmla="*/ 31747 h 158735"/>
                  <a:gd name="connsiteX19" fmla="*/ 15874 w 158735"/>
                  <a:gd name="connsiteY19" fmla="*/ 40742 h 158735"/>
                  <a:gd name="connsiteX20" fmla="*/ 23281 w 158735"/>
                  <a:gd name="connsiteY20" fmla="*/ 48149 h 158735"/>
                  <a:gd name="connsiteX21" fmla="*/ 16932 w 158735"/>
                  <a:gd name="connsiteY21" fmla="*/ 62965 h 158735"/>
                  <a:gd name="connsiteX22" fmla="*/ 6349 w 158735"/>
                  <a:gd name="connsiteY22" fmla="*/ 62965 h 158735"/>
                  <a:gd name="connsiteX23" fmla="*/ 0 w 158735"/>
                  <a:gd name="connsiteY23" fmla="*/ 69314 h 158735"/>
                  <a:gd name="connsiteX24" fmla="*/ 0 w 158735"/>
                  <a:gd name="connsiteY24" fmla="*/ 91538 h 158735"/>
                  <a:gd name="connsiteX25" fmla="*/ 6349 w 158735"/>
                  <a:gd name="connsiteY25" fmla="*/ 97887 h 158735"/>
                  <a:gd name="connsiteX26" fmla="*/ 16932 w 158735"/>
                  <a:gd name="connsiteY26" fmla="*/ 97887 h 158735"/>
                  <a:gd name="connsiteX27" fmla="*/ 23281 w 158735"/>
                  <a:gd name="connsiteY27" fmla="*/ 112703 h 158735"/>
                  <a:gd name="connsiteX28" fmla="*/ 15874 w 158735"/>
                  <a:gd name="connsiteY28" fmla="*/ 120110 h 158735"/>
                  <a:gd name="connsiteX29" fmla="*/ 15874 w 158735"/>
                  <a:gd name="connsiteY29" fmla="*/ 129105 h 158735"/>
                  <a:gd name="connsiteX30" fmla="*/ 31747 w 158735"/>
                  <a:gd name="connsiteY30" fmla="*/ 144978 h 158735"/>
                  <a:gd name="connsiteX31" fmla="*/ 40742 w 158735"/>
                  <a:gd name="connsiteY31" fmla="*/ 144978 h 158735"/>
                  <a:gd name="connsiteX32" fmla="*/ 48150 w 158735"/>
                  <a:gd name="connsiteY32" fmla="*/ 137571 h 158735"/>
                  <a:gd name="connsiteX33" fmla="*/ 62965 w 158735"/>
                  <a:gd name="connsiteY33" fmla="*/ 143920 h 158735"/>
                  <a:gd name="connsiteX34" fmla="*/ 62965 w 158735"/>
                  <a:gd name="connsiteY34" fmla="*/ 154503 h 158735"/>
                  <a:gd name="connsiteX35" fmla="*/ 69314 w 158735"/>
                  <a:gd name="connsiteY35" fmla="*/ 160852 h 158735"/>
                  <a:gd name="connsiteX36" fmla="*/ 91537 w 158735"/>
                  <a:gd name="connsiteY36" fmla="*/ 160852 h 158735"/>
                  <a:gd name="connsiteX37" fmla="*/ 97887 w 158735"/>
                  <a:gd name="connsiteY37" fmla="*/ 154503 h 158735"/>
                  <a:gd name="connsiteX38" fmla="*/ 97887 w 158735"/>
                  <a:gd name="connsiteY38" fmla="*/ 143920 h 158735"/>
                  <a:gd name="connsiteX39" fmla="*/ 112702 w 158735"/>
                  <a:gd name="connsiteY39" fmla="*/ 137571 h 158735"/>
                  <a:gd name="connsiteX40" fmla="*/ 120110 w 158735"/>
                  <a:gd name="connsiteY40" fmla="*/ 144978 h 158735"/>
                  <a:gd name="connsiteX41" fmla="*/ 129105 w 158735"/>
                  <a:gd name="connsiteY41" fmla="*/ 144978 h 158735"/>
                  <a:gd name="connsiteX42" fmla="*/ 144979 w 158735"/>
                  <a:gd name="connsiteY42" fmla="*/ 129105 h 158735"/>
                  <a:gd name="connsiteX43" fmla="*/ 147095 w 158735"/>
                  <a:gd name="connsiteY43" fmla="*/ 124343 h 158735"/>
                  <a:gd name="connsiteX44" fmla="*/ 144979 w 158735"/>
                  <a:gd name="connsiteY44" fmla="*/ 119580 h 158735"/>
                  <a:gd name="connsiteX45" fmla="*/ 137571 w 158735"/>
                  <a:gd name="connsiteY45" fmla="*/ 112173 h 158735"/>
                  <a:gd name="connsiteX46" fmla="*/ 143920 w 158735"/>
                  <a:gd name="connsiteY46" fmla="*/ 97357 h 158735"/>
                  <a:gd name="connsiteX47" fmla="*/ 154502 w 158735"/>
                  <a:gd name="connsiteY47" fmla="*/ 97357 h 158735"/>
                  <a:gd name="connsiteX48" fmla="*/ 160852 w 158735"/>
                  <a:gd name="connsiteY48" fmla="*/ 91008 h 158735"/>
                  <a:gd name="connsiteX49" fmla="*/ 160852 w 158735"/>
                  <a:gd name="connsiteY49" fmla="*/ 68785 h 158735"/>
                  <a:gd name="connsiteX50" fmla="*/ 154502 w 158735"/>
                  <a:gd name="connsiteY50" fmla="*/ 63494 h 158735"/>
                  <a:gd name="connsiteX51" fmla="*/ 148153 w 158735"/>
                  <a:gd name="connsiteY51" fmla="*/ 85717 h 158735"/>
                  <a:gd name="connsiteX52" fmla="*/ 138629 w 158735"/>
                  <a:gd name="connsiteY52" fmla="*/ 85717 h 158735"/>
                  <a:gd name="connsiteX53" fmla="*/ 132280 w 158735"/>
                  <a:gd name="connsiteY53" fmla="*/ 91008 h 158735"/>
                  <a:gd name="connsiteX54" fmla="*/ 124343 w 158735"/>
                  <a:gd name="connsiteY54" fmla="*/ 110585 h 158735"/>
                  <a:gd name="connsiteX55" fmla="*/ 124872 w 158735"/>
                  <a:gd name="connsiteY55" fmla="*/ 119052 h 158735"/>
                  <a:gd name="connsiteX56" fmla="*/ 131751 w 158735"/>
                  <a:gd name="connsiteY56" fmla="*/ 125931 h 158735"/>
                  <a:gd name="connsiteX57" fmla="*/ 125401 w 158735"/>
                  <a:gd name="connsiteY57" fmla="*/ 132280 h 158735"/>
                  <a:gd name="connsiteX58" fmla="*/ 118523 w 158735"/>
                  <a:gd name="connsiteY58" fmla="*/ 125401 h 158735"/>
                  <a:gd name="connsiteX59" fmla="*/ 110056 w 158735"/>
                  <a:gd name="connsiteY59" fmla="*/ 124871 h 158735"/>
                  <a:gd name="connsiteX60" fmla="*/ 90479 w 158735"/>
                  <a:gd name="connsiteY60" fmla="*/ 132808 h 158735"/>
                  <a:gd name="connsiteX61" fmla="*/ 85188 w 158735"/>
                  <a:gd name="connsiteY61" fmla="*/ 139159 h 158735"/>
                  <a:gd name="connsiteX62" fmla="*/ 85188 w 158735"/>
                  <a:gd name="connsiteY62" fmla="*/ 148682 h 158735"/>
                  <a:gd name="connsiteX63" fmla="*/ 75664 w 158735"/>
                  <a:gd name="connsiteY63" fmla="*/ 148682 h 158735"/>
                  <a:gd name="connsiteX64" fmla="*/ 75664 w 158735"/>
                  <a:gd name="connsiteY64" fmla="*/ 139159 h 158735"/>
                  <a:gd name="connsiteX65" fmla="*/ 70372 w 158735"/>
                  <a:gd name="connsiteY65" fmla="*/ 132808 h 158735"/>
                  <a:gd name="connsiteX66" fmla="*/ 50795 w 158735"/>
                  <a:gd name="connsiteY66" fmla="*/ 124871 h 158735"/>
                  <a:gd name="connsiteX67" fmla="*/ 42330 w 158735"/>
                  <a:gd name="connsiteY67" fmla="*/ 125401 h 158735"/>
                  <a:gd name="connsiteX68" fmla="*/ 35451 w 158735"/>
                  <a:gd name="connsiteY68" fmla="*/ 132280 h 158735"/>
                  <a:gd name="connsiteX69" fmla="*/ 29102 w 158735"/>
                  <a:gd name="connsiteY69" fmla="*/ 125931 h 158735"/>
                  <a:gd name="connsiteX70" fmla="*/ 35980 w 158735"/>
                  <a:gd name="connsiteY70" fmla="*/ 119052 h 158735"/>
                  <a:gd name="connsiteX71" fmla="*/ 36509 w 158735"/>
                  <a:gd name="connsiteY71" fmla="*/ 110585 h 158735"/>
                  <a:gd name="connsiteX72" fmla="*/ 28572 w 158735"/>
                  <a:gd name="connsiteY72" fmla="*/ 91008 h 158735"/>
                  <a:gd name="connsiteX73" fmla="*/ 22223 w 158735"/>
                  <a:gd name="connsiteY73" fmla="*/ 85717 h 158735"/>
                  <a:gd name="connsiteX74" fmla="*/ 12699 w 158735"/>
                  <a:gd name="connsiteY74" fmla="*/ 85717 h 158735"/>
                  <a:gd name="connsiteX75" fmla="*/ 12699 w 158735"/>
                  <a:gd name="connsiteY75" fmla="*/ 76193 h 158735"/>
                  <a:gd name="connsiteX76" fmla="*/ 22223 w 158735"/>
                  <a:gd name="connsiteY76" fmla="*/ 76193 h 158735"/>
                  <a:gd name="connsiteX77" fmla="*/ 28572 w 158735"/>
                  <a:gd name="connsiteY77" fmla="*/ 70901 h 158735"/>
                  <a:gd name="connsiteX78" fmla="*/ 36509 w 158735"/>
                  <a:gd name="connsiteY78" fmla="*/ 51324 h 158735"/>
                  <a:gd name="connsiteX79" fmla="*/ 35980 w 158735"/>
                  <a:gd name="connsiteY79" fmla="*/ 42858 h 158735"/>
                  <a:gd name="connsiteX80" fmla="*/ 29102 w 158735"/>
                  <a:gd name="connsiteY80" fmla="*/ 35980 h 158735"/>
                  <a:gd name="connsiteX81" fmla="*/ 35451 w 158735"/>
                  <a:gd name="connsiteY81" fmla="*/ 29630 h 158735"/>
                  <a:gd name="connsiteX82" fmla="*/ 42330 w 158735"/>
                  <a:gd name="connsiteY82" fmla="*/ 36509 h 158735"/>
                  <a:gd name="connsiteX83" fmla="*/ 50795 w 158735"/>
                  <a:gd name="connsiteY83" fmla="*/ 37038 h 158735"/>
                  <a:gd name="connsiteX84" fmla="*/ 70372 w 158735"/>
                  <a:gd name="connsiteY84" fmla="*/ 29102 h 158735"/>
                  <a:gd name="connsiteX85" fmla="*/ 75664 w 158735"/>
                  <a:gd name="connsiteY85" fmla="*/ 22752 h 158735"/>
                  <a:gd name="connsiteX86" fmla="*/ 75664 w 158735"/>
                  <a:gd name="connsiteY86" fmla="*/ 13228 h 158735"/>
                  <a:gd name="connsiteX87" fmla="*/ 85188 w 158735"/>
                  <a:gd name="connsiteY87" fmla="*/ 13228 h 158735"/>
                  <a:gd name="connsiteX88" fmla="*/ 85188 w 158735"/>
                  <a:gd name="connsiteY88" fmla="*/ 22752 h 158735"/>
                  <a:gd name="connsiteX89" fmla="*/ 90479 w 158735"/>
                  <a:gd name="connsiteY89" fmla="*/ 29102 h 158735"/>
                  <a:gd name="connsiteX90" fmla="*/ 110056 w 158735"/>
                  <a:gd name="connsiteY90" fmla="*/ 37038 h 158735"/>
                  <a:gd name="connsiteX91" fmla="*/ 118523 w 158735"/>
                  <a:gd name="connsiteY91" fmla="*/ 36509 h 158735"/>
                  <a:gd name="connsiteX92" fmla="*/ 125401 w 158735"/>
                  <a:gd name="connsiteY92" fmla="*/ 29630 h 158735"/>
                  <a:gd name="connsiteX93" fmla="*/ 131751 w 158735"/>
                  <a:gd name="connsiteY93" fmla="*/ 35980 h 158735"/>
                  <a:gd name="connsiteX94" fmla="*/ 124872 w 158735"/>
                  <a:gd name="connsiteY94" fmla="*/ 42858 h 158735"/>
                  <a:gd name="connsiteX95" fmla="*/ 124343 w 158735"/>
                  <a:gd name="connsiteY95" fmla="*/ 51324 h 158735"/>
                  <a:gd name="connsiteX96" fmla="*/ 132280 w 158735"/>
                  <a:gd name="connsiteY96" fmla="*/ 70901 h 158735"/>
                  <a:gd name="connsiteX97" fmla="*/ 138629 w 158735"/>
                  <a:gd name="connsiteY97" fmla="*/ 76193 h 158735"/>
                  <a:gd name="connsiteX98" fmla="*/ 148153 w 158735"/>
                  <a:gd name="connsiteY98" fmla="*/ 76193 h 158735"/>
                  <a:gd name="connsiteX99" fmla="*/ 148153 w 158735"/>
                  <a:gd name="connsiteY99" fmla="*/ 85717 h 158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158735" h="158735">
                    <a:moveTo>
                      <a:pt x="154502" y="63494"/>
                    </a:moveTo>
                    <a:lnTo>
                      <a:pt x="143920" y="63494"/>
                    </a:lnTo>
                    <a:cubicBezTo>
                      <a:pt x="142333" y="58203"/>
                      <a:pt x="140217" y="53440"/>
                      <a:pt x="137571" y="48679"/>
                    </a:cubicBezTo>
                    <a:lnTo>
                      <a:pt x="144979" y="41272"/>
                    </a:lnTo>
                    <a:cubicBezTo>
                      <a:pt x="146037" y="40212"/>
                      <a:pt x="147095" y="38626"/>
                      <a:pt x="147095" y="36509"/>
                    </a:cubicBezTo>
                    <a:cubicBezTo>
                      <a:pt x="147095" y="34393"/>
                      <a:pt x="146566" y="33335"/>
                      <a:pt x="144979" y="31747"/>
                    </a:cubicBezTo>
                    <a:lnTo>
                      <a:pt x="129105" y="15874"/>
                    </a:lnTo>
                    <a:cubicBezTo>
                      <a:pt x="126460" y="13228"/>
                      <a:pt x="122226" y="13228"/>
                      <a:pt x="120110" y="15874"/>
                    </a:cubicBezTo>
                    <a:lnTo>
                      <a:pt x="112702" y="23281"/>
                    </a:lnTo>
                    <a:cubicBezTo>
                      <a:pt x="107940" y="20635"/>
                      <a:pt x="103178" y="18519"/>
                      <a:pt x="97887" y="16932"/>
                    </a:cubicBezTo>
                    <a:lnTo>
                      <a:pt x="97887" y="6349"/>
                    </a:lnTo>
                    <a:cubicBezTo>
                      <a:pt x="97887" y="2646"/>
                      <a:pt x="95241" y="0"/>
                      <a:pt x="91537" y="0"/>
                    </a:cubicBezTo>
                    <a:lnTo>
                      <a:pt x="69314" y="0"/>
                    </a:lnTo>
                    <a:cubicBezTo>
                      <a:pt x="65611" y="0"/>
                      <a:pt x="62965" y="2646"/>
                      <a:pt x="62965" y="6349"/>
                    </a:cubicBezTo>
                    <a:lnTo>
                      <a:pt x="62965" y="16932"/>
                    </a:lnTo>
                    <a:cubicBezTo>
                      <a:pt x="57674" y="18519"/>
                      <a:pt x="52912" y="20635"/>
                      <a:pt x="48150" y="23281"/>
                    </a:cubicBezTo>
                    <a:lnTo>
                      <a:pt x="40742" y="15874"/>
                    </a:lnTo>
                    <a:cubicBezTo>
                      <a:pt x="38096" y="13228"/>
                      <a:pt x="33863" y="13228"/>
                      <a:pt x="31747" y="15874"/>
                    </a:cubicBezTo>
                    <a:lnTo>
                      <a:pt x="15874" y="31747"/>
                    </a:lnTo>
                    <a:cubicBezTo>
                      <a:pt x="13228" y="34393"/>
                      <a:pt x="13228" y="38626"/>
                      <a:pt x="15874" y="40742"/>
                    </a:cubicBezTo>
                    <a:lnTo>
                      <a:pt x="23281" y="48149"/>
                    </a:lnTo>
                    <a:cubicBezTo>
                      <a:pt x="20635" y="52912"/>
                      <a:pt x="18519" y="57673"/>
                      <a:pt x="16932" y="62965"/>
                    </a:cubicBezTo>
                    <a:lnTo>
                      <a:pt x="6349" y="62965"/>
                    </a:lnTo>
                    <a:cubicBezTo>
                      <a:pt x="2646" y="62965"/>
                      <a:pt x="0" y="65610"/>
                      <a:pt x="0" y="69314"/>
                    </a:cubicBezTo>
                    <a:lnTo>
                      <a:pt x="0" y="91538"/>
                    </a:lnTo>
                    <a:cubicBezTo>
                      <a:pt x="0" y="95241"/>
                      <a:pt x="2646" y="97887"/>
                      <a:pt x="6349" y="97887"/>
                    </a:cubicBezTo>
                    <a:lnTo>
                      <a:pt x="16932" y="97887"/>
                    </a:lnTo>
                    <a:cubicBezTo>
                      <a:pt x="18519" y="103178"/>
                      <a:pt x="20635" y="107940"/>
                      <a:pt x="23281" y="112703"/>
                    </a:cubicBezTo>
                    <a:lnTo>
                      <a:pt x="15874" y="120110"/>
                    </a:lnTo>
                    <a:cubicBezTo>
                      <a:pt x="13228" y="122755"/>
                      <a:pt x="13228" y="126989"/>
                      <a:pt x="15874" y="129105"/>
                    </a:cubicBezTo>
                    <a:lnTo>
                      <a:pt x="31747" y="144978"/>
                    </a:lnTo>
                    <a:cubicBezTo>
                      <a:pt x="34393" y="147624"/>
                      <a:pt x="38626" y="147624"/>
                      <a:pt x="40742" y="144978"/>
                    </a:cubicBezTo>
                    <a:lnTo>
                      <a:pt x="48150" y="137571"/>
                    </a:lnTo>
                    <a:cubicBezTo>
                      <a:pt x="52912" y="140217"/>
                      <a:pt x="57674" y="142333"/>
                      <a:pt x="62965" y="143920"/>
                    </a:cubicBezTo>
                    <a:lnTo>
                      <a:pt x="62965" y="154503"/>
                    </a:lnTo>
                    <a:cubicBezTo>
                      <a:pt x="62965" y="158206"/>
                      <a:pt x="65611" y="160852"/>
                      <a:pt x="69314" y="160852"/>
                    </a:cubicBezTo>
                    <a:lnTo>
                      <a:pt x="91537" y="160852"/>
                    </a:lnTo>
                    <a:cubicBezTo>
                      <a:pt x="95241" y="160852"/>
                      <a:pt x="97887" y="158206"/>
                      <a:pt x="97887" y="154503"/>
                    </a:cubicBezTo>
                    <a:lnTo>
                      <a:pt x="97887" y="143920"/>
                    </a:lnTo>
                    <a:cubicBezTo>
                      <a:pt x="103178" y="142333"/>
                      <a:pt x="107940" y="140217"/>
                      <a:pt x="112702" y="137571"/>
                    </a:cubicBezTo>
                    <a:lnTo>
                      <a:pt x="120110" y="144978"/>
                    </a:lnTo>
                    <a:cubicBezTo>
                      <a:pt x="122755" y="147624"/>
                      <a:pt x="126989" y="147624"/>
                      <a:pt x="129105" y="144978"/>
                    </a:cubicBezTo>
                    <a:lnTo>
                      <a:pt x="144979" y="129105"/>
                    </a:lnTo>
                    <a:cubicBezTo>
                      <a:pt x="146037" y="128047"/>
                      <a:pt x="147095" y="126459"/>
                      <a:pt x="147095" y="124343"/>
                    </a:cubicBezTo>
                    <a:cubicBezTo>
                      <a:pt x="147095" y="122755"/>
                      <a:pt x="146566" y="121168"/>
                      <a:pt x="144979" y="119580"/>
                    </a:cubicBezTo>
                    <a:lnTo>
                      <a:pt x="137571" y="112173"/>
                    </a:lnTo>
                    <a:cubicBezTo>
                      <a:pt x="140217" y="107411"/>
                      <a:pt x="142333" y="102649"/>
                      <a:pt x="143920" y="97357"/>
                    </a:cubicBezTo>
                    <a:lnTo>
                      <a:pt x="154502" y="97357"/>
                    </a:lnTo>
                    <a:cubicBezTo>
                      <a:pt x="158207" y="97357"/>
                      <a:pt x="160852" y="94712"/>
                      <a:pt x="160852" y="91008"/>
                    </a:cubicBezTo>
                    <a:lnTo>
                      <a:pt x="160852" y="68785"/>
                    </a:lnTo>
                    <a:cubicBezTo>
                      <a:pt x="160852" y="66140"/>
                      <a:pt x="158207" y="63494"/>
                      <a:pt x="154502" y="63494"/>
                    </a:cubicBezTo>
                    <a:close/>
                    <a:moveTo>
                      <a:pt x="148153" y="85717"/>
                    </a:moveTo>
                    <a:lnTo>
                      <a:pt x="138629" y="85717"/>
                    </a:lnTo>
                    <a:cubicBezTo>
                      <a:pt x="135454" y="85717"/>
                      <a:pt x="132809" y="87833"/>
                      <a:pt x="132280" y="91008"/>
                    </a:cubicBezTo>
                    <a:cubicBezTo>
                      <a:pt x="130692" y="97887"/>
                      <a:pt x="128047" y="104766"/>
                      <a:pt x="124343" y="110585"/>
                    </a:cubicBezTo>
                    <a:cubicBezTo>
                      <a:pt x="122755" y="113231"/>
                      <a:pt x="122755" y="116406"/>
                      <a:pt x="124872" y="119052"/>
                    </a:cubicBezTo>
                    <a:lnTo>
                      <a:pt x="131751" y="125931"/>
                    </a:lnTo>
                    <a:lnTo>
                      <a:pt x="125401" y="132280"/>
                    </a:lnTo>
                    <a:lnTo>
                      <a:pt x="118523" y="125401"/>
                    </a:lnTo>
                    <a:cubicBezTo>
                      <a:pt x="116406" y="123285"/>
                      <a:pt x="112702" y="122755"/>
                      <a:pt x="110056" y="124871"/>
                    </a:cubicBezTo>
                    <a:cubicBezTo>
                      <a:pt x="104236" y="129105"/>
                      <a:pt x="97358" y="131750"/>
                      <a:pt x="90479" y="132808"/>
                    </a:cubicBezTo>
                    <a:cubicBezTo>
                      <a:pt x="87305" y="133338"/>
                      <a:pt x="85188" y="135983"/>
                      <a:pt x="85188" y="139159"/>
                    </a:cubicBezTo>
                    <a:lnTo>
                      <a:pt x="85188" y="148682"/>
                    </a:lnTo>
                    <a:lnTo>
                      <a:pt x="75664" y="148682"/>
                    </a:lnTo>
                    <a:lnTo>
                      <a:pt x="75664" y="139159"/>
                    </a:lnTo>
                    <a:cubicBezTo>
                      <a:pt x="75664" y="135983"/>
                      <a:pt x="73548" y="133338"/>
                      <a:pt x="70372" y="132808"/>
                    </a:cubicBezTo>
                    <a:cubicBezTo>
                      <a:pt x="62965" y="131222"/>
                      <a:pt x="56615" y="128576"/>
                      <a:pt x="50795" y="124871"/>
                    </a:cubicBezTo>
                    <a:cubicBezTo>
                      <a:pt x="48150" y="123285"/>
                      <a:pt x="44975" y="123285"/>
                      <a:pt x="42330" y="125401"/>
                    </a:cubicBezTo>
                    <a:lnTo>
                      <a:pt x="35451" y="132280"/>
                    </a:lnTo>
                    <a:lnTo>
                      <a:pt x="29102" y="125931"/>
                    </a:lnTo>
                    <a:lnTo>
                      <a:pt x="35980" y="119052"/>
                    </a:lnTo>
                    <a:cubicBezTo>
                      <a:pt x="38096" y="116935"/>
                      <a:pt x="38626" y="113231"/>
                      <a:pt x="36509" y="110585"/>
                    </a:cubicBezTo>
                    <a:cubicBezTo>
                      <a:pt x="32276" y="104766"/>
                      <a:pt x="29631" y="97887"/>
                      <a:pt x="28572" y="91008"/>
                    </a:cubicBezTo>
                    <a:cubicBezTo>
                      <a:pt x="28043" y="87833"/>
                      <a:pt x="25398" y="85717"/>
                      <a:pt x="22223" y="85717"/>
                    </a:cubicBezTo>
                    <a:lnTo>
                      <a:pt x="12699" y="85717"/>
                    </a:lnTo>
                    <a:lnTo>
                      <a:pt x="12699" y="76193"/>
                    </a:lnTo>
                    <a:lnTo>
                      <a:pt x="22223" y="76193"/>
                    </a:lnTo>
                    <a:cubicBezTo>
                      <a:pt x="25398" y="76193"/>
                      <a:pt x="28043" y="74077"/>
                      <a:pt x="28572" y="70901"/>
                    </a:cubicBezTo>
                    <a:cubicBezTo>
                      <a:pt x="30160" y="63494"/>
                      <a:pt x="32805" y="57145"/>
                      <a:pt x="36509" y="51324"/>
                    </a:cubicBezTo>
                    <a:cubicBezTo>
                      <a:pt x="38096" y="48679"/>
                      <a:pt x="38096" y="45503"/>
                      <a:pt x="35980" y="42858"/>
                    </a:cubicBezTo>
                    <a:lnTo>
                      <a:pt x="29102" y="35980"/>
                    </a:lnTo>
                    <a:lnTo>
                      <a:pt x="35451" y="29630"/>
                    </a:lnTo>
                    <a:lnTo>
                      <a:pt x="42330" y="36509"/>
                    </a:lnTo>
                    <a:cubicBezTo>
                      <a:pt x="44446" y="38626"/>
                      <a:pt x="48150" y="39154"/>
                      <a:pt x="50795" y="37038"/>
                    </a:cubicBezTo>
                    <a:cubicBezTo>
                      <a:pt x="56615" y="32805"/>
                      <a:pt x="63494" y="30160"/>
                      <a:pt x="70372" y="29102"/>
                    </a:cubicBezTo>
                    <a:cubicBezTo>
                      <a:pt x="73548" y="28572"/>
                      <a:pt x="75664" y="25926"/>
                      <a:pt x="75664" y="22752"/>
                    </a:cubicBezTo>
                    <a:lnTo>
                      <a:pt x="75664" y="13228"/>
                    </a:lnTo>
                    <a:lnTo>
                      <a:pt x="85188" y="13228"/>
                    </a:lnTo>
                    <a:lnTo>
                      <a:pt x="85188" y="22752"/>
                    </a:lnTo>
                    <a:cubicBezTo>
                      <a:pt x="85188" y="25926"/>
                      <a:pt x="87305" y="28572"/>
                      <a:pt x="90479" y="29102"/>
                    </a:cubicBezTo>
                    <a:cubicBezTo>
                      <a:pt x="97358" y="30689"/>
                      <a:pt x="104236" y="33335"/>
                      <a:pt x="110056" y="37038"/>
                    </a:cubicBezTo>
                    <a:cubicBezTo>
                      <a:pt x="112702" y="38626"/>
                      <a:pt x="115877" y="38626"/>
                      <a:pt x="118523" y="36509"/>
                    </a:cubicBezTo>
                    <a:lnTo>
                      <a:pt x="125401" y="29630"/>
                    </a:lnTo>
                    <a:lnTo>
                      <a:pt x="131751" y="35980"/>
                    </a:lnTo>
                    <a:lnTo>
                      <a:pt x="124872" y="42858"/>
                    </a:lnTo>
                    <a:cubicBezTo>
                      <a:pt x="122755" y="44975"/>
                      <a:pt x="122226" y="48679"/>
                      <a:pt x="124343" y="51324"/>
                    </a:cubicBezTo>
                    <a:cubicBezTo>
                      <a:pt x="128576" y="57145"/>
                      <a:pt x="131221" y="64023"/>
                      <a:pt x="132280" y="70901"/>
                    </a:cubicBezTo>
                    <a:cubicBezTo>
                      <a:pt x="132809" y="74077"/>
                      <a:pt x="135454" y="76193"/>
                      <a:pt x="138629" y="76193"/>
                    </a:cubicBezTo>
                    <a:lnTo>
                      <a:pt x="148153" y="76193"/>
                    </a:lnTo>
                    <a:lnTo>
                      <a:pt x="148153" y="85717"/>
                    </a:ln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xima Nova Rg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6" name="Grupo 339">
            <a:extLst>
              <a:ext uri="{FF2B5EF4-FFF2-40B4-BE49-F238E27FC236}">
                <a16:creationId xmlns:a16="http://schemas.microsoft.com/office/drawing/2014/main" id="{BCB21AB8-1651-DB49-86FF-5E944857C379}"/>
              </a:ext>
            </a:extLst>
          </p:cNvPr>
          <p:cNvGrpSpPr/>
          <p:nvPr/>
        </p:nvGrpSpPr>
        <p:grpSpPr>
          <a:xfrm>
            <a:off x="9628609" y="1984171"/>
            <a:ext cx="1227092" cy="1225537"/>
            <a:chOff x="773858" y="8666441"/>
            <a:chExt cx="313238" cy="312841"/>
          </a:xfrm>
          <a:solidFill>
            <a:srgbClr val="177DB0"/>
          </a:solidFill>
        </p:grpSpPr>
        <p:sp>
          <p:nvSpPr>
            <p:cNvPr id="47" name="Forma libre 310">
              <a:extLst>
                <a:ext uri="{FF2B5EF4-FFF2-40B4-BE49-F238E27FC236}">
                  <a16:creationId xmlns:a16="http://schemas.microsoft.com/office/drawing/2014/main" id="{F938C5E4-A652-0740-851C-F86F7E63F6EB}"/>
                </a:ext>
              </a:extLst>
            </p:cNvPr>
            <p:cNvSpPr/>
            <p:nvPr/>
          </p:nvSpPr>
          <p:spPr>
            <a:xfrm>
              <a:off x="773858" y="8666441"/>
              <a:ext cx="206356" cy="206356"/>
            </a:xfrm>
            <a:custGeom>
              <a:avLst/>
              <a:gdLst>
                <a:gd name="connsiteX0" fmla="*/ 208473 w 206356"/>
                <a:gd name="connsiteY0" fmla="*/ 104236 h 206356"/>
                <a:gd name="connsiteX1" fmla="*/ 104236 w 206356"/>
                <a:gd name="connsiteY1" fmla="*/ 0 h 206356"/>
                <a:gd name="connsiteX2" fmla="*/ 0 w 206356"/>
                <a:gd name="connsiteY2" fmla="*/ 104236 h 206356"/>
                <a:gd name="connsiteX3" fmla="*/ 104236 w 206356"/>
                <a:gd name="connsiteY3" fmla="*/ 208473 h 206356"/>
                <a:gd name="connsiteX4" fmla="*/ 208473 w 206356"/>
                <a:gd name="connsiteY4" fmla="*/ 104236 h 206356"/>
                <a:gd name="connsiteX5" fmla="*/ 104236 w 206356"/>
                <a:gd name="connsiteY5" fmla="*/ 195774 h 206356"/>
                <a:gd name="connsiteX6" fmla="*/ 12699 w 206356"/>
                <a:gd name="connsiteY6" fmla="*/ 104236 h 206356"/>
                <a:gd name="connsiteX7" fmla="*/ 104236 w 206356"/>
                <a:gd name="connsiteY7" fmla="*/ 12699 h 206356"/>
                <a:gd name="connsiteX8" fmla="*/ 195774 w 206356"/>
                <a:gd name="connsiteY8" fmla="*/ 104236 h 206356"/>
                <a:gd name="connsiteX9" fmla="*/ 104236 w 206356"/>
                <a:gd name="connsiteY9" fmla="*/ 195774 h 206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356" h="206356">
                  <a:moveTo>
                    <a:pt x="208473" y="104236"/>
                  </a:moveTo>
                  <a:cubicBezTo>
                    <a:pt x="208473" y="46562"/>
                    <a:pt x="161381" y="0"/>
                    <a:pt x="104236" y="0"/>
                  </a:cubicBezTo>
                  <a:cubicBezTo>
                    <a:pt x="46562" y="0"/>
                    <a:pt x="0" y="47092"/>
                    <a:pt x="0" y="104236"/>
                  </a:cubicBezTo>
                  <a:cubicBezTo>
                    <a:pt x="0" y="161910"/>
                    <a:pt x="47092" y="208473"/>
                    <a:pt x="104236" y="208473"/>
                  </a:cubicBezTo>
                  <a:cubicBezTo>
                    <a:pt x="161910" y="208473"/>
                    <a:pt x="208473" y="161910"/>
                    <a:pt x="208473" y="104236"/>
                  </a:cubicBezTo>
                  <a:close/>
                  <a:moveTo>
                    <a:pt x="104236" y="195774"/>
                  </a:moveTo>
                  <a:cubicBezTo>
                    <a:pt x="53970" y="195774"/>
                    <a:pt x="12699" y="154503"/>
                    <a:pt x="12699" y="104236"/>
                  </a:cubicBezTo>
                  <a:cubicBezTo>
                    <a:pt x="12699" y="53970"/>
                    <a:pt x="53970" y="12699"/>
                    <a:pt x="104236" y="12699"/>
                  </a:cubicBezTo>
                  <a:cubicBezTo>
                    <a:pt x="154503" y="12699"/>
                    <a:pt x="195774" y="53970"/>
                    <a:pt x="195774" y="104236"/>
                  </a:cubicBezTo>
                  <a:cubicBezTo>
                    <a:pt x="195774" y="154503"/>
                    <a:pt x="154503" y="195774"/>
                    <a:pt x="104236" y="195774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endParaRPr>
            </a:p>
          </p:txBody>
        </p:sp>
        <p:sp>
          <p:nvSpPr>
            <p:cNvPr id="48" name="Forma libre 311">
              <a:extLst>
                <a:ext uri="{FF2B5EF4-FFF2-40B4-BE49-F238E27FC236}">
                  <a16:creationId xmlns:a16="http://schemas.microsoft.com/office/drawing/2014/main" id="{8917AD69-9CDF-EE48-84FA-F120237D4AF1}"/>
                </a:ext>
              </a:extLst>
            </p:cNvPr>
            <p:cNvSpPr/>
            <p:nvPr/>
          </p:nvSpPr>
          <p:spPr>
            <a:xfrm>
              <a:off x="802430" y="8695013"/>
              <a:ext cx="148153" cy="148153"/>
            </a:xfrm>
            <a:custGeom>
              <a:avLst/>
              <a:gdLst>
                <a:gd name="connsiteX0" fmla="*/ 75664 w 148153"/>
                <a:gd name="connsiteY0" fmla="*/ 0 h 148153"/>
                <a:gd name="connsiteX1" fmla="*/ 0 w 148153"/>
                <a:gd name="connsiteY1" fmla="*/ 75664 h 148153"/>
                <a:gd name="connsiteX2" fmla="*/ 75664 w 148153"/>
                <a:gd name="connsiteY2" fmla="*/ 151328 h 148153"/>
                <a:gd name="connsiteX3" fmla="*/ 151328 w 148153"/>
                <a:gd name="connsiteY3" fmla="*/ 75664 h 148153"/>
                <a:gd name="connsiteX4" fmla="*/ 75664 w 148153"/>
                <a:gd name="connsiteY4" fmla="*/ 0 h 148153"/>
                <a:gd name="connsiteX5" fmla="*/ 75664 w 148153"/>
                <a:gd name="connsiteY5" fmla="*/ 138629 h 148153"/>
                <a:gd name="connsiteX6" fmla="*/ 12699 w 148153"/>
                <a:gd name="connsiteY6" fmla="*/ 75664 h 148153"/>
                <a:gd name="connsiteX7" fmla="*/ 75664 w 148153"/>
                <a:gd name="connsiteY7" fmla="*/ 12698 h 148153"/>
                <a:gd name="connsiteX8" fmla="*/ 138629 w 148153"/>
                <a:gd name="connsiteY8" fmla="*/ 75664 h 148153"/>
                <a:gd name="connsiteX9" fmla="*/ 75664 w 148153"/>
                <a:gd name="connsiteY9" fmla="*/ 138629 h 14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153" h="148153">
                  <a:moveTo>
                    <a:pt x="75664" y="0"/>
                  </a:moveTo>
                  <a:cubicBezTo>
                    <a:pt x="33864" y="0"/>
                    <a:pt x="0" y="33863"/>
                    <a:pt x="0" y="75664"/>
                  </a:cubicBezTo>
                  <a:cubicBezTo>
                    <a:pt x="0" y="117464"/>
                    <a:pt x="33864" y="151328"/>
                    <a:pt x="75664" y="151328"/>
                  </a:cubicBezTo>
                  <a:cubicBezTo>
                    <a:pt x="117464" y="151328"/>
                    <a:pt x="151328" y="117464"/>
                    <a:pt x="151328" y="75664"/>
                  </a:cubicBezTo>
                  <a:cubicBezTo>
                    <a:pt x="151328" y="33863"/>
                    <a:pt x="117464" y="0"/>
                    <a:pt x="75664" y="0"/>
                  </a:cubicBezTo>
                  <a:close/>
                  <a:moveTo>
                    <a:pt x="75664" y="138629"/>
                  </a:moveTo>
                  <a:cubicBezTo>
                    <a:pt x="40742" y="138629"/>
                    <a:pt x="12699" y="110585"/>
                    <a:pt x="12699" y="75664"/>
                  </a:cubicBezTo>
                  <a:cubicBezTo>
                    <a:pt x="12699" y="40742"/>
                    <a:pt x="40742" y="12698"/>
                    <a:pt x="75664" y="12698"/>
                  </a:cubicBezTo>
                  <a:cubicBezTo>
                    <a:pt x="110586" y="12698"/>
                    <a:pt x="138629" y="40742"/>
                    <a:pt x="138629" y="75664"/>
                  </a:cubicBezTo>
                  <a:cubicBezTo>
                    <a:pt x="138629" y="110056"/>
                    <a:pt x="110057" y="138629"/>
                    <a:pt x="75664" y="138629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endParaRPr>
            </a:p>
          </p:txBody>
        </p:sp>
        <p:sp>
          <p:nvSpPr>
            <p:cNvPr id="49" name="Forma libre 312">
              <a:extLst>
                <a:ext uri="{FF2B5EF4-FFF2-40B4-BE49-F238E27FC236}">
                  <a16:creationId xmlns:a16="http://schemas.microsoft.com/office/drawing/2014/main" id="{273278A0-93AD-DC49-B3A6-7295ED165E8D}"/>
                </a:ext>
              </a:extLst>
            </p:cNvPr>
            <p:cNvSpPr/>
            <p:nvPr/>
          </p:nvSpPr>
          <p:spPr>
            <a:xfrm>
              <a:off x="938943" y="8831129"/>
              <a:ext cx="148153" cy="148153"/>
            </a:xfrm>
            <a:custGeom>
              <a:avLst/>
              <a:gdLst>
                <a:gd name="connsiteX0" fmla="*/ 140217 w 148153"/>
                <a:gd name="connsiteY0" fmla="*/ 99342 h 148153"/>
                <a:gd name="connsiteX1" fmla="*/ 65611 w 148153"/>
                <a:gd name="connsiteY1" fmla="*/ 30557 h 148153"/>
                <a:gd name="connsiteX2" fmla="*/ 66140 w 148153"/>
                <a:gd name="connsiteY2" fmla="*/ 27911 h 148153"/>
                <a:gd name="connsiteX3" fmla="*/ 64023 w 148153"/>
                <a:gd name="connsiteY3" fmla="*/ 23149 h 148153"/>
                <a:gd name="connsiteX4" fmla="*/ 42859 w 148153"/>
                <a:gd name="connsiteY4" fmla="*/ 1984 h 148153"/>
                <a:gd name="connsiteX5" fmla="*/ 33864 w 148153"/>
                <a:gd name="connsiteY5" fmla="*/ 1984 h 148153"/>
                <a:gd name="connsiteX6" fmla="*/ 2117 w 148153"/>
                <a:gd name="connsiteY6" fmla="*/ 33731 h 148153"/>
                <a:gd name="connsiteX7" fmla="*/ 0 w 148153"/>
                <a:gd name="connsiteY7" fmla="*/ 38494 h 148153"/>
                <a:gd name="connsiteX8" fmla="*/ 2117 w 148153"/>
                <a:gd name="connsiteY8" fmla="*/ 43255 h 148153"/>
                <a:gd name="connsiteX9" fmla="*/ 23281 w 148153"/>
                <a:gd name="connsiteY9" fmla="*/ 64420 h 148153"/>
                <a:gd name="connsiteX10" fmla="*/ 28043 w 148153"/>
                <a:gd name="connsiteY10" fmla="*/ 66536 h 148153"/>
                <a:gd name="connsiteX11" fmla="*/ 31218 w 148153"/>
                <a:gd name="connsiteY11" fmla="*/ 65478 h 148153"/>
                <a:gd name="connsiteX12" fmla="*/ 99474 w 148153"/>
                <a:gd name="connsiteY12" fmla="*/ 140613 h 148153"/>
                <a:gd name="connsiteX13" fmla="*/ 120110 w 148153"/>
                <a:gd name="connsiteY13" fmla="*/ 149079 h 148153"/>
                <a:gd name="connsiteX14" fmla="*/ 140746 w 148153"/>
                <a:gd name="connsiteY14" fmla="*/ 140613 h 148153"/>
                <a:gd name="connsiteX15" fmla="*/ 140217 w 148153"/>
                <a:gd name="connsiteY15" fmla="*/ 99342 h 148153"/>
                <a:gd name="connsiteX16" fmla="*/ 15344 w 148153"/>
                <a:gd name="connsiteY16" fmla="*/ 38494 h 148153"/>
                <a:gd name="connsiteX17" fmla="*/ 38097 w 148153"/>
                <a:gd name="connsiteY17" fmla="*/ 15741 h 148153"/>
                <a:gd name="connsiteX18" fmla="*/ 50266 w 148153"/>
                <a:gd name="connsiteY18" fmla="*/ 27911 h 148153"/>
                <a:gd name="connsiteX19" fmla="*/ 27514 w 148153"/>
                <a:gd name="connsiteY19" fmla="*/ 50663 h 148153"/>
                <a:gd name="connsiteX20" fmla="*/ 15344 w 148153"/>
                <a:gd name="connsiteY20" fmla="*/ 38494 h 148153"/>
                <a:gd name="connsiteX21" fmla="*/ 131222 w 148153"/>
                <a:gd name="connsiteY21" fmla="*/ 131618 h 148153"/>
                <a:gd name="connsiteX22" fmla="*/ 108469 w 148153"/>
                <a:gd name="connsiteY22" fmla="*/ 131618 h 148153"/>
                <a:gd name="connsiteX23" fmla="*/ 40213 w 148153"/>
                <a:gd name="connsiteY23" fmla="*/ 56483 h 148153"/>
                <a:gd name="connsiteX24" fmla="*/ 56616 w 148153"/>
                <a:gd name="connsiteY24" fmla="*/ 40081 h 148153"/>
                <a:gd name="connsiteX25" fmla="*/ 131222 w 148153"/>
                <a:gd name="connsiteY25" fmla="*/ 108337 h 148153"/>
                <a:gd name="connsiteX26" fmla="*/ 131222 w 148153"/>
                <a:gd name="connsiteY26" fmla="*/ 131618 h 14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8153" h="148153">
                  <a:moveTo>
                    <a:pt x="140217" y="99342"/>
                  </a:moveTo>
                  <a:lnTo>
                    <a:pt x="65611" y="30557"/>
                  </a:lnTo>
                  <a:cubicBezTo>
                    <a:pt x="66140" y="29498"/>
                    <a:pt x="66140" y="28969"/>
                    <a:pt x="66140" y="27911"/>
                  </a:cubicBezTo>
                  <a:cubicBezTo>
                    <a:pt x="66140" y="26324"/>
                    <a:pt x="65611" y="24736"/>
                    <a:pt x="64023" y="23149"/>
                  </a:cubicBezTo>
                  <a:lnTo>
                    <a:pt x="42859" y="1984"/>
                  </a:lnTo>
                  <a:cubicBezTo>
                    <a:pt x="40213" y="-661"/>
                    <a:pt x="35980" y="-661"/>
                    <a:pt x="33864" y="1984"/>
                  </a:cubicBezTo>
                  <a:lnTo>
                    <a:pt x="2117" y="33731"/>
                  </a:lnTo>
                  <a:cubicBezTo>
                    <a:pt x="1058" y="34789"/>
                    <a:pt x="0" y="36377"/>
                    <a:pt x="0" y="38494"/>
                  </a:cubicBezTo>
                  <a:cubicBezTo>
                    <a:pt x="0" y="40609"/>
                    <a:pt x="529" y="41668"/>
                    <a:pt x="2117" y="43255"/>
                  </a:cubicBezTo>
                  <a:lnTo>
                    <a:pt x="23281" y="64420"/>
                  </a:lnTo>
                  <a:cubicBezTo>
                    <a:pt x="24340" y="65478"/>
                    <a:pt x="26456" y="66536"/>
                    <a:pt x="28043" y="66536"/>
                  </a:cubicBezTo>
                  <a:cubicBezTo>
                    <a:pt x="29102" y="66536"/>
                    <a:pt x="30160" y="66007"/>
                    <a:pt x="31218" y="65478"/>
                  </a:cubicBezTo>
                  <a:lnTo>
                    <a:pt x="99474" y="140613"/>
                  </a:lnTo>
                  <a:cubicBezTo>
                    <a:pt x="105295" y="146433"/>
                    <a:pt x="112702" y="149079"/>
                    <a:pt x="120110" y="149079"/>
                  </a:cubicBezTo>
                  <a:cubicBezTo>
                    <a:pt x="127518" y="149079"/>
                    <a:pt x="134925" y="146433"/>
                    <a:pt x="140746" y="140613"/>
                  </a:cubicBezTo>
                  <a:cubicBezTo>
                    <a:pt x="151857" y="129502"/>
                    <a:pt x="151857" y="110983"/>
                    <a:pt x="140217" y="99342"/>
                  </a:cubicBezTo>
                  <a:close/>
                  <a:moveTo>
                    <a:pt x="15344" y="38494"/>
                  </a:moveTo>
                  <a:lnTo>
                    <a:pt x="38097" y="15741"/>
                  </a:lnTo>
                  <a:lnTo>
                    <a:pt x="50266" y="27911"/>
                  </a:lnTo>
                  <a:lnTo>
                    <a:pt x="27514" y="50663"/>
                  </a:lnTo>
                  <a:lnTo>
                    <a:pt x="15344" y="38494"/>
                  </a:lnTo>
                  <a:close/>
                  <a:moveTo>
                    <a:pt x="131222" y="131618"/>
                  </a:moveTo>
                  <a:cubicBezTo>
                    <a:pt x="124872" y="137968"/>
                    <a:pt x="114819" y="137968"/>
                    <a:pt x="108469" y="131618"/>
                  </a:cubicBezTo>
                  <a:lnTo>
                    <a:pt x="40213" y="56483"/>
                  </a:lnTo>
                  <a:lnTo>
                    <a:pt x="56616" y="40081"/>
                  </a:lnTo>
                  <a:lnTo>
                    <a:pt x="131222" y="108337"/>
                  </a:lnTo>
                  <a:cubicBezTo>
                    <a:pt x="137571" y="115216"/>
                    <a:pt x="137571" y="125269"/>
                    <a:pt x="131222" y="131618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endParaRPr>
            </a:p>
          </p:txBody>
        </p:sp>
        <p:sp>
          <p:nvSpPr>
            <p:cNvPr id="50" name="Forma libre 313">
              <a:extLst>
                <a:ext uri="{FF2B5EF4-FFF2-40B4-BE49-F238E27FC236}">
                  <a16:creationId xmlns:a16="http://schemas.microsoft.com/office/drawing/2014/main" id="{D866CC03-B249-E341-871E-80737C8B0414}"/>
                </a:ext>
              </a:extLst>
            </p:cNvPr>
            <p:cNvSpPr/>
            <p:nvPr/>
          </p:nvSpPr>
          <p:spPr>
            <a:xfrm>
              <a:off x="871216" y="8713532"/>
              <a:ext cx="10582" cy="15874"/>
            </a:xfrm>
            <a:custGeom>
              <a:avLst/>
              <a:gdLst>
                <a:gd name="connsiteX0" fmla="*/ 6349 w 10582"/>
                <a:gd name="connsiteY0" fmla="*/ 19048 h 15873"/>
                <a:gd name="connsiteX1" fmla="*/ 12699 w 10582"/>
                <a:gd name="connsiteY1" fmla="*/ 12698 h 15873"/>
                <a:gd name="connsiteX2" fmla="*/ 12699 w 10582"/>
                <a:gd name="connsiteY2" fmla="*/ 6349 h 15873"/>
                <a:gd name="connsiteX3" fmla="*/ 6349 w 10582"/>
                <a:gd name="connsiteY3" fmla="*/ 0 h 15873"/>
                <a:gd name="connsiteX4" fmla="*/ 0 w 10582"/>
                <a:gd name="connsiteY4" fmla="*/ 6349 h 15873"/>
                <a:gd name="connsiteX5" fmla="*/ 0 w 10582"/>
                <a:gd name="connsiteY5" fmla="*/ 12698 h 15873"/>
                <a:gd name="connsiteX6" fmla="*/ 6349 w 10582"/>
                <a:gd name="connsiteY6" fmla="*/ 19048 h 1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2" h="15873">
                  <a:moveTo>
                    <a:pt x="6349" y="19048"/>
                  </a:moveTo>
                  <a:cubicBezTo>
                    <a:pt x="10053" y="19048"/>
                    <a:pt x="12699" y="16403"/>
                    <a:pt x="12699" y="12698"/>
                  </a:cubicBezTo>
                  <a:lnTo>
                    <a:pt x="12699" y="6349"/>
                  </a:lnTo>
                  <a:cubicBezTo>
                    <a:pt x="12699" y="2646"/>
                    <a:pt x="10053" y="0"/>
                    <a:pt x="6349" y="0"/>
                  </a:cubicBezTo>
                  <a:cubicBezTo>
                    <a:pt x="2646" y="0"/>
                    <a:pt x="0" y="2646"/>
                    <a:pt x="0" y="6349"/>
                  </a:cubicBezTo>
                  <a:lnTo>
                    <a:pt x="0" y="12698"/>
                  </a:lnTo>
                  <a:cubicBezTo>
                    <a:pt x="0" y="16403"/>
                    <a:pt x="3175" y="19048"/>
                    <a:pt x="6349" y="19048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endParaRPr>
            </a:p>
          </p:txBody>
        </p:sp>
        <p:sp>
          <p:nvSpPr>
            <p:cNvPr id="51" name="Forma libre 314">
              <a:extLst>
                <a:ext uri="{FF2B5EF4-FFF2-40B4-BE49-F238E27FC236}">
                  <a16:creationId xmlns:a16="http://schemas.microsoft.com/office/drawing/2014/main" id="{06CB415B-346D-4141-B195-B5B7D02DC7DD}"/>
                </a:ext>
              </a:extLst>
            </p:cNvPr>
            <p:cNvSpPr/>
            <p:nvPr/>
          </p:nvSpPr>
          <p:spPr>
            <a:xfrm>
              <a:off x="871216" y="8809303"/>
              <a:ext cx="10582" cy="15874"/>
            </a:xfrm>
            <a:custGeom>
              <a:avLst/>
              <a:gdLst>
                <a:gd name="connsiteX0" fmla="*/ 6349 w 10582"/>
                <a:gd name="connsiteY0" fmla="*/ 0 h 15873"/>
                <a:gd name="connsiteX1" fmla="*/ 0 w 10582"/>
                <a:gd name="connsiteY1" fmla="*/ 6349 h 15873"/>
                <a:gd name="connsiteX2" fmla="*/ 0 w 10582"/>
                <a:gd name="connsiteY2" fmla="*/ 11640 h 15873"/>
                <a:gd name="connsiteX3" fmla="*/ 6349 w 10582"/>
                <a:gd name="connsiteY3" fmla="*/ 17990 h 15873"/>
                <a:gd name="connsiteX4" fmla="*/ 12699 w 10582"/>
                <a:gd name="connsiteY4" fmla="*/ 11640 h 15873"/>
                <a:gd name="connsiteX5" fmla="*/ 12699 w 10582"/>
                <a:gd name="connsiteY5" fmla="*/ 6349 h 15873"/>
                <a:gd name="connsiteX6" fmla="*/ 6349 w 10582"/>
                <a:gd name="connsiteY6" fmla="*/ 0 h 1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2" h="15873">
                  <a:moveTo>
                    <a:pt x="6349" y="0"/>
                  </a:moveTo>
                  <a:cubicBezTo>
                    <a:pt x="2646" y="0"/>
                    <a:pt x="0" y="2646"/>
                    <a:pt x="0" y="6349"/>
                  </a:cubicBezTo>
                  <a:lnTo>
                    <a:pt x="0" y="11640"/>
                  </a:lnTo>
                  <a:cubicBezTo>
                    <a:pt x="0" y="15345"/>
                    <a:pt x="2646" y="17990"/>
                    <a:pt x="6349" y="17990"/>
                  </a:cubicBezTo>
                  <a:cubicBezTo>
                    <a:pt x="10053" y="17990"/>
                    <a:pt x="12699" y="15345"/>
                    <a:pt x="12699" y="11640"/>
                  </a:cubicBezTo>
                  <a:lnTo>
                    <a:pt x="12699" y="6349"/>
                  </a:lnTo>
                  <a:cubicBezTo>
                    <a:pt x="13228" y="2646"/>
                    <a:pt x="10053" y="0"/>
                    <a:pt x="6349" y="0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endParaRPr>
            </a:p>
          </p:txBody>
        </p:sp>
        <p:sp>
          <p:nvSpPr>
            <p:cNvPr id="52" name="Forma libre 315">
              <a:extLst>
                <a:ext uri="{FF2B5EF4-FFF2-40B4-BE49-F238E27FC236}">
                  <a16:creationId xmlns:a16="http://schemas.microsoft.com/office/drawing/2014/main" id="{30616EAD-E291-8E47-9B65-283B682DA3EE}"/>
                </a:ext>
              </a:extLst>
            </p:cNvPr>
            <p:cNvSpPr/>
            <p:nvPr/>
          </p:nvSpPr>
          <p:spPr>
            <a:xfrm>
              <a:off x="844760" y="8738401"/>
              <a:ext cx="63494" cy="63494"/>
            </a:xfrm>
            <a:custGeom>
              <a:avLst/>
              <a:gdLst>
                <a:gd name="connsiteX0" fmla="*/ 46562 w 63494"/>
                <a:gd name="connsiteY0" fmla="*/ 26456 h 63494"/>
                <a:gd name="connsiteX1" fmla="*/ 32805 w 63494"/>
                <a:gd name="connsiteY1" fmla="*/ 26456 h 63494"/>
                <a:gd name="connsiteX2" fmla="*/ 19577 w 63494"/>
                <a:gd name="connsiteY2" fmla="*/ 26456 h 63494"/>
                <a:gd name="connsiteX3" fmla="*/ 12699 w 63494"/>
                <a:gd name="connsiteY3" fmla="*/ 19577 h 63494"/>
                <a:gd name="connsiteX4" fmla="*/ 19577 w 63494"/>
                <a:gd name="connsiteY4" fmla="*/ 12699 h 63494"/>
                <a:gd name="connsiteX5" fmla="*/ 59261 w 63494"/>
                <a:gd name="connsiteY5" fmla="*/ 12699 h 63494"/>
                <a:gd name="connsiteX6" fmla="*/ 65611 w 63494"/>
                <a:gd name="connsiteY6" fmla="*/ 6349 h 63494"/>
                <a:gd name="connsiteX7" fmla="*/ 59261 w 63494"/>
                <a:gd name="connsiteY7" fmla="*/ 0 h 63494"/>
                <a:gd name="connsiteX8" fmla="*/ 19577 w 63494"/>
                <a:gd name="connsiteY8" fmla="*/ 0 h 63494"/>
                <a:gd name="connsiteX9" fmla="*/ 0 w 63494"/>
                <a:gd name="connsiteY9" fmla="*/ 19577 h 63494"/>
                <a:gd name="connsiteX10" fmla="*/ 19577 w 63494"/>
                <a:gd name="connsiteY10" fmla="*/ 39155 h 63494"/>
                <a:gd name="connsiteX11" fmla="*/ 32805 w 63494"/>
                <a:gd name="connsiteY11" fmla="*/ 39155 h 63494"/>
                <a:gd name="connsiteX12" fmla="*/ 46562 w 63494"/>
                <a:gd name="connsiteY12" fmla="*/ 39155 h 63494"/>
                <a:gd name="connsiteX13" fmla="*/ 53441 w 63494"/>
                <a:gd name="connsiteY13" fmla="*/ 46033 h 63494"/>
                <a:gd name="connsiteX14" fmla="*/ 46562 w 63494"/>
                <a:gd name="connsiteY14" fmla="*/ 52912 h 63494"/>
                <a:gd name="connsiteX15" fmla="*/ 6349 w 63494"/>
                <a:gd name="connsiteY15" fmla="*/ 52912 h 63494"/>
                <a:gd name="connsiteX16" fmla="*/ 0 w 63494"/>
                <a:gd name="connsiteY16" fmla="*/ 59261 h 63494"/>
                <a:gd name="connsiteX17" fmla="*/ 6349 w 63494"/>
                <a:gd name="connsiteY17" fmla="*/ 65611 h 63494"/>
                <a:gd name="connsiteX18" fmla="*/ 46562 w 63494"/>
                <a:gd name="connsiteY18" fmla="*/ 65611 h 63494"/>
                <a:gd name="connsiteX19" fmla="*/ 66140 w 63494"/>
                <a:gd name="connsiteY19" fmla="*/ 46033 h 63494"/>
                <a:gd name="connsiteX20" fmla="*/ 46562 w 63494"/>
                <a:gd name="connsiteY20" fmla="*/ 26456 h 6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494" h="63494">
                  <a:moveTo>
                    <a:pt x="46562" y="26456"/>
                  </a:moveTo>
                  <a:lnTo>
                    <a:pt x="32805" y="26456"/>
                  </a:lnTo>
                  <a:lnTo>
                    <a:pt x="19577" y="26456"/>
                  </a:lnTo>
                  <a:cubicBezTo>
                    <a:pt x="15874" y="26456"/>
                    <a:pt x="12699" y="23281"/>
                    <a:pt x="12699" y="19577"/>
                  </a:cubicBezTo>
                  <a:cubicBezTo>
                    <a:pt x="12699" y="15874"/>
                    <a:pt x="15874" y="12699"/>
                    <a:pt x="19577" y="12699"/>
                  </a:cubicBezTo>
                  <a:lnTo>
                    <a:pt x="59261" y="12699"/>
                  </a:lnTo>
                  <a:cubicBezTo>
                    <a:pt x="62965" y="12699"/>
                    <a:pt x="65611" y="10053"/>
                    <a:pt x="65611" y="6349"/>
                  </a:cubicBezTo>
                  <a:cubicBezTo>
                    <a:pt x="65611" y="2646"/>
                    <a:pt x="62965" y="0"/>
                    <a:pt x="59261" y="0"/>
                  </a:cubicBezTo>
                  <a:lnTo>
                    <a:pt x="19577" y="0"/>
                  </a:lnTo>
                  <a:cubicBezTo>
                    <a:pt x="8466" y="0"/>
                    <a:pt x="0" y="8995"/>
                    <a:pt x="0" y="19577"/>
                  </a:cubicBezTo>
                  <a:cubicBezTo>
                    <a:pt x="0" y="30160"/>
                    <a:pt x="8995" y="39155"/>
                    <a:pt x="19577" y="39155"/>
                  </a:cubicBezTo>
                  <a:lnTo>
                    <a:pt x="32805" y="39155"/>
                  </a:lnTo>
                  <a:lnTo>
                    <a:pt x="46562" y="39155"/>
                  </a:lnTo>
                  <a:cubicBezTo>
                    <a:pt x="50266" y="39155"/>
                    <a:pt x="53441" y="42330"/>
                    <a:pt x="53441" y="46033"/>
                  </a:cubicBezTo>
                  <a:cubicBezTo>
                    <a:pt x="53441" y="49737"/>
                    <a:pt x="50266" y="52912"/>
                    <a:pt x="46562" y="52912"/>
                  </a:cubicBezTo>
                  <a:lnTo>
                    <a:pt x="6349" y="52912"/>
                  </a:lnTo>
                  <a:cubicBezTo>
                    <a:pt x="2646" y="52912"/>
                    <a:pt x="0" y="55557"/>
                    <a:pt x="0" y="59261"/>
                  </a:cubicBezTo>
                  <a:cubicBezTo>
                    <a:pt x="0" y="62965"/>
                    <a:pt x="2646" y="65611"/>
                    <a:pt x="6349" y="65611"/>
                  </a:cubicBezTo>
                  <a:lnTo>
                    <a:pt x="46562" y="65611"/>
                  </a:lnTo>
                  <a:cubicBezTo>
                    <a:pt x="57674" y="65611"/>
                    <a:pt x="66140" y="56615"/>
                    <a:pt x="66140" y="46033"/>
                  </a:cubicBezTo>
                  <a:cubicBezTo>
                    <a:pt x="66669" y="35451"/>
                    <a:pt x="57674" y="26456"/>
                    <a:pt x="46562" y="26456"/>
                  </a:cubicBezTo>
                  <a:close/>
                </a:path>
              </a:pathLst>
            </a:custGeom>
            <a:grpFill/>
            <a:ln w="52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/>
                <a:ea typeface="+mn-ea"/>
                <a:cs typeface="+mn-cs"/>
              </a:endParaRPr>
            </a:p>
          </p:txBody>
        </p:sp>
      </p:grpSp>
      <p:sp>
        <p:nvSpPr>
          <p:cNvPr id="11" name="Title 3">
            <a:extLst>
              <a:ext uri="{FF2B5EF4-FFF2-40B4-BE49-F238E27FC236}">
                <a16:creationId xmlns:a16="http://schemas.microsoft.com/office/drawing/2014/main" id="{2C23CD1A-4747-B553-87E1-AEC483139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276" y="0"/>
            <a:ext cx="10247723" cy="1156996"/>
          </a:xfrm>
        </p:spPr>
        <p:txBody>
          <a:bodyPr/>
          <a:lstStyle/>
          <a:p>
            <a:r>
              <a:rPr lang="en-US" b="1">
                <a:latin typeface="Libre Baskerville"/>
              </a:rPr>
              <a:t>Why Expand Beyond the MD?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19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8A77E-4E0D-FA4A-BCDC-D6B6E538C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530" y="3429000"/>
            <a:ext cx="10247724" cy="3135533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US" sz="2800" b="1">
                <a:solidFill>
                  <a:srgbClr val="1884A7"/>
                </a:solidFill>
                <a:cs typeface="Arial"/>
              </a:rPr>
              <a:t>Who is influential in decision making? </a:t>
            </a:r>
            <a:endParaRPr lang="en-US" sz="2800" b="1">
              <a:solidFill>
                <a:srgbClr val="1884A7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68138-4B97-1347-A3C1-CEEF698C47B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Libre Baskerville" panose="02000000000000000000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1C840C-D564-CC4B-B63F-47118E9C9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673" y="1807078"/>
            <a:ext cx="7684654" cy="4322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9EABBB-1A4F-89C2-DAB6-FDFE1A5DA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53" y="6172923"/>
            <a:ext cx="1316488" cy="6582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4CAC7D-D80D-C4ED-176A-E88FE7EEC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620" y="6331885"/>
            <a:ext cx="1397986" cy="455742"/>
          </a:xfrm>
          <a:prstGeom prst="rect">
            <a:avLst/>
          </a:prstGeom>
        </p:spPr>
      </p:pic>
      <p:sp>
        <p:nvSpPr>
          <p:cNvPr id="13" name="Plus 9">
            <a:extLst>
              <a:ext uri="{FF2B5EF4-FFF2-40B4-BE49-F238E27FC236}">
                <a16:creationId xmlns:a16="http://schemas.microsoft.com/office/drawing/2014/main" id="{CD96DD22-68DF-B8AB-B976-0E76670AAD32}"/>
              </a:ext>
            </a:extLst>
          </p:cNvPr>
          <p:cNvSpPr>
            <a:spLocks noChangeAspect="1"/>
          </p:cNvSpPr>
          <p:nvPr/>
        </p:nvSpPr>
        <p:spPr>
          <a:xfrm>
            <a:off x="1534119" y="6463961"/>
            <a:ext cx="182880" cy="182880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35DC0E54-DE1C-44FA-EAB7-213CB4D0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276" y="0"/>
            <a:ext cx="10247723" cy="1156996"/>
          </a:xfrm>
        </p:spPr>
        <p:txBody>
          <a:bodyPr/>
          <a:lstStyle/>
          <a:p>
            <a:r>
              <a:rPr lang="en-US" b="1">
                <a:latin typeface="Libre Baskerville"/>
              </a:rPr>
              <a:t>The Question we Wanted to Answer: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9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DA14F7-F802-9E47-B5EA-7E802A6AAC3C}"/>
              </a:ext>
            </a:extLst>
          </p:cNvPr>
          <p:cNvSpPr txBox="1"/>
          <p:nvPr/>
        </p:nvSpPr>
        <p:spPr>
          <a:xfrm>
            <a:off x="2661773" y="5846865"/>
            <a:ext cx="4395755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High Level Methodology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EE3B08C-F4BD-2941-80CC-8191D55B2714}"/>
              </a:ext>
            </a:extLst>
          </p:cNvPr>
          <p:cNvGrpSpPr/>
          <p:nvPr/>
        </p:nvGrpSpPr>
        <p:grpSpPr>
          <a:xfrm>
            <a:off x="5373621" y="3203638"/>
            <a:ext cx="1425499" cy="942278"/>
            <a:chOff x="8541363" y="2486722"/>
            <a:chExt cx="1425499" cy="942278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D555E42-AE13-E245-AB01-5BE788432E36}"/>
                </a:ext>
              </a:extLst>
            </p:cNvPr>
            <p:cNvSpPr/>
            <p:nvPr/>
          </p:nvSpPr>
          <p:spPr>
            <a:xfrm>
              <a:off x="8559998" y="2804076"/>
              <a:ext cx="1388225" cy="307571"/>
            </a:xfrm>
            <a:prstGeom prst="rect">
              <a:avLst/>
            </a:prstGeom>
            <a:solidFill>
              <a:srgbClr val="5B9BD5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FF035F4-E753-3A49-82B0-787C4E12E904}"/>
                </a:ext>
              </a:extLst>
            </p:cNvPr>
            <p:cNvSpPr/>
            <p:nvPr/>
          </p:nvSpPr>
          <p:spPr>
            <a:xfrm>
              <a:off x="8587709" y="3106104"/>
              <a:ext cx="1031374" cy="307571"/>
            </a:xfrm>
            <a:prstGeom prst="rect">
              <a:avLst/>
            </a:prstGeom>
            <a:solidFill>
              <a:srgbClr val="5B9BD5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endParaRPr>
            </a:p>
          </p:txBody>
        </p:sp>
        <p:grpSp>
          <p:nvGrpSpPr>
            <p:cNvPr id="67" name="Grupo 5">
              <a:extLst>
                <a:ext uri="{FF2B5EF4-FFF2-40B4-BE49-F238E27FC236}">
                  <a16:creationId xmlns:a16="http://schemas.microsoft.com/office/drawing/2014/main" id="{2685841E-A848-C04B-9864-58AC47CEEDA6}"/>
                </a:ext>
              </a:extLst>
            </p:cNvPr>
            <p:cNvGrpSpPr/>
            <p:nvPr/>
          </p:nvGrpSpPr>
          <p:grpSpPr>
            <a:xfrm>
              <a:off x="8541363" y="2486722"/>
              <a:ext cx="1425499" cy="942278"/>
              <a:chOff x="1524149" y="4967369"/>
              <a:chExt cx="312180" cy="206356"/>
            </a:xfrm>
          </p:grpSpPr>
          <p:sp>
            <p:nvSpPr>
              <p:cNvPr id="68" name="Forma libre 107">
                <a:extLst>
                  <a:ext uri="{FF2B5EF4-FFF2-40B4-BE49-F238E27FC236}">
                    <a16:creationId xmlns:a16="http://schemas.microsoft.com/office/drawing/2014/main" id="{8D0F837B-56F4-F440-9232-275B3EC1E251}"/>
                  </a:ext>
                </a:extLst>
              </p:cNvPr>
              <p:cNvSpPr/>
              <p:nvPr/>
            </p:nvSpPr>
            <p:spPr>
              <a:xfrm>
                <a:off x="1524149" y="4967369"/>
                <a:ext cx="312180" cy="206356"/>
              </a:xfrm>
              <a:custGeom>
                <a:avLst/>
                <a:gdLst>
                  <a:gd name="connsiteX0" fmla="*/ 293661 w 312180"/>
                  <a:gd name="connsiteY0" fmla="*/ 14815 h 206356"/>
                  <a:gd name="connsiteX1" fmla="*/ 268792 w 312180"/>
                  <a:gd name="connsiteY1" fmla="*/ 14815 h 206356"/>
                  <a:gd name="connsiteX2" fmla="*/ 268792 w 312180"/>
                  <a:gd name="connsiteY2" fmla="*/ 6349 h 206356"/>
                  <a:gd name="connsiteX3" fmla="*/ 262443 w 312180"/>
                  <a:gd name="connsiteY3" fmla="*/ 0 h 206356"/>
                  <a:gd name="connsiteX4" fmla="*/ 256094 w 312180"/>
                  <a:gd name="connsiteY4" fmla="*/ 6349 h 206356"/>
                  <a:gd name="connsiteX5" fmla="*/ 256094 w 312180"/>
                  <a:gd name="connsiteY5" fmla="*/ 14815 h 206356"/>
                  <a:gd name="connsiteX6" fmla="*/ 163498 w 312180"/>
                  <a:gd name="connsiteY6" fmla="*/ 14815 h 206356"/>
                  <a:gd name="connsiteX7" fmla="*/ 163498 w 312180"/>
                  <a:gd name="connsiteY7" fmla="*/ 6349 h 206356"/>
                  <a:gd name="connsiteX8" fmla="*/ 157148 w 312180"/>
                  <a:gd name="connsiteY8" fmla="*/ 0 h 206356"/>
                  <a:gd name="connsiteX9" fmla="*/ 150799 w 312180"/>
                  <a:gd name="connsiteY9" fmla="*/ 6349 h 206356"/>
                  <a:gd name="connsiteX10" fmla="*/ 150799 w 312180"/>
                  <a:gd name="connsiteY10" fmla="*/ 14815 h 206356"/>
                  <a:gd name="connsiteX11" fmla="*/ 58203 w 312180"/>
                  <a:gd name="connsiteY11" fmla="*/ 14815 h 206356"/>
                  <a:gd name="connsiteX12" fmla="*/ 58203 w 312180"/>
                  <a:gd name="connsiteY12" fmla="*/ 6349 h 206356"/>
                  <a:gd name="connsiteX13" fmla="*/ 51854 w 312180"/>
                  <a:gd name="connsiteY13" fmla="*/ 0 h 206356"/>
                  <a:gd name="connsiteX14" fmla="*/ 45504 w 312180"/>
                  <a:gd name="connsiteY14" fmla="*/ 6349 h 206356"/>
                  <a:gd name="connsiteX15" fmla="*/ 45504 w 312180"/>
                  <a:gd name="connsiteY15" fmla="*/ 14815 h 206356"/>
                  <a:gd name="connsiteX16" fmla="*/ 20636 w 312180"/>
                  <a:gd name="connsiteY16" fmla="*/ 14815 h 206356"/>
                  <a:gd name="connsiteX17" fmla="*/ 0 w 312180"/>
                  <a:gd name="connsiteY17" fmla="*/ 35451 h 206356"/>
                  <a:gd name="connsiteX18" fmla="*/ 0 w 312180"/>
                  <a:gd name="connsiteY18" fmla="*/ 66669 h 206356"/>
                  <a:gd name="connsiteX19" fmla="*/ 0 w 312180"/>
                  <a:gd name="connsiteY19" fmla="*/ 134396 h 206356"/>
                  <a:gd name="connsiteX20" fmla="*/ 0 w 312180"/>
                  <a:gd name="connsiteY20" fmla="*/ 188367 h 206356"/>
                  <a:gd name="connsiteX21" fmla="*/ 20636 w 312180"/>
                  <a:gd name="connsiteY21" fmla="*/ 209002 h 206356"/>
                  <a:gd name="connsiteX22" fmla="*/ 82013 w 312180"/>
                  <a:gd name="connsiteY22" fmla="*/ 209002 h 206356"/>
                  <a:gd name="connsiteX23" fmla="*/ 157148 w 312180"/>
                  <a:gd name="connsiteY23" fmla="*/ 209002 h 206356"/>
                  <a:gd name="connsiteX24" fmla="*/ 232283 w 312180"/>
                  <a:gd name="connsiteY24" fmla="*/ 209002 h 206356"/>
                  <a:gd name="connsiteX25" fmla="*/ 293661 w 312180"/>
                  <a:gd name="connsiteY25" fmla="*/ 209002 h 206356"/>
                  <a:gd name="connsiteX26" fmla="*/ 314297 w 312180"/>
                  <a:gd name="connsiteY26" fmla="*/ 188367 h 206356"/>
                  <a:gd name="connsiteX27" fmla="*/ 314297 w 312180"/>
                  <a:gd name="connsiteY27" fmla="*/ 134396 h 206356"/>
                  <a:gd name="connsiteX28" fmla="*/ 314297 w 312180"/>
                  <a:gd name="connsiteY28" fmla="*/ 66669 h 206356"/>
                  <a:gd name="connsiteX29" fmla="*/ 314297 w 312180"/>
                  <a:gd name="connsiteY29" fmla="*/ 35451 h 206356"/>
                  <a:gd name="connsiteX30" fmla="*/ 293661 w 312180"/>
                  <a:gd name="connsiteY30" fmla="*/ 14815 h 206356"/>
                  <a:gd name="connsiteX31" fmla="*/ 12699 w 312180"/>
                  <a:gd name="connsiteY31" fmla="*/ 73018 h 206356"/>
                  <a:gd name="connsiteX32" fmla="*/ 75135 w 312180"/>
                  <a:gd name="connsiteY32" fmla="*/ 73018 h 206356"/>
                  <a:gd name="connsiteX33" fmla="*/ 75135 w 312180"/>
                  <a:gd name="connsiteY33" fmla="*/ 128047 h 206356"/>
                  <a:gd name="connsiteX34" fmla="*/ 12699 w 312180"/>
                  <a:gd name="connsiteY34" fmla="*/ 128047 h 206356"/>
                  <a:gd name="connsiteX35" fmla="*/ 12699 w 312180"/>
                  <a:gd name="connsiteY35" fmla="*/ 73018 h 206356"/>
                  <a:gd name="connsiteX36" fmla="*/ 87834 w 312180"/>
                  <a:gd name="connsiteY36" fmla="*/ 73018 h 206356"/>
                  <a:gd name="connsiteX37" fmla="*/ 150270 w 312180"/>
                  <a:gd name="connsiteY37" fmla="*/ 73018 h 206356"/>
                  <a:gd name="connsiteX38" fmla="*/ 150270 w 312180"/>
                  <a:gd name="connsiteY38" fmla="*/ 128047 h 206356"/>
                  <a:gd name="connsiteX39" fmla="*/ 87834 w 312180"/>
                  <a:gd name="connsiteY39" fmla="*/ 128047 h 206356"/>
                  <a:gd name="connsiteX40" fmla="*/ 87834 w 312180"/>
                  <a:gd name="connsiteY40" fmla="*/ 73018 h 206356"/>
                  <a:gd name="connsiteX41" fmla="*/ 163498 w 312180"/>
                  <a:gd name="connsiteY41" fmla="*/ 73018 h 206356"/>
                  <a:gd name="connsiteX42" fmla="*/ 225934 w 312180"/>
                  <a:gd name="connsiteY42" fmla="*/ 73018 h 206356"/>
                  <a:gd name="connsiteX43" fmla="*/ 225934 w 312180"/>
                  <a:gd name="connsiteY43" fmla="*/ 128047 h 206356"/>
                  <a:gd name="connsiteX44" fmla="*/ 163498 w 312180"/>
                  <a:gd name="connsiteY44" fmla="*/ 128047 h 206356"/>
                  <a:gd name="connsiteX45" fmla="*/ 163498 w 312180"/>
                  <a:gd name="connsiteY45" fmla="*/ 73018 h 206356"/>
                  <a:gd name="connsiteX46" fmla="*/ 238633 w 312180"/>
                  <a:gd name="connsiteY46" fmla="*/ 73018 h 206356"/>
                  <a:gd name="connsiteX47" fmla="*/ 301069 w 312180"/>
                  <a:gd name="connsiteY47" fmla="*/ 73018 h 206356"/>
                  <a:gd name="connsiteX48" fmla="*/ 301069 w 312180"/>
                  <a:gd name="connsiteY48" fmla="*/ 128047 h 206356"/>
                  <a:gd name="connsiteX49" fmla="*/ 238633 w 312180"/>
                  <a:gd name="connsiteY49" fmla="*/ 128047 h 206356"/>
                  <a:gd name="connsiteX50" fmla="*/ 238633 w 312180"/>
                  <a:gd name="connsiteY50" fmla="*/ 73018 h 206356"/>
                  <a:gd name="connsiteX51" fmla="*/ 12699 w 312180"/>
                  <a:gd name="connsiteY51" fmla="*/ 35451 h 206356"/>
                  <a:gd name="connsiteX52" fmla="*/ 20106 w 312180"/>
                  <a:gd name="connsiteY52" fmla="*/ 28043 h 206356"/>
                  <a:gd name="connsiteX53" fmla="*/ 44975 w 312180"/>
                  <a:gd name="connsiteY53" fmla="*/ 28043 h 206356"/>
                  <a:gd name="connsiteX54" fmla="*/ 44975 w 312180"/>
                  <a:gd name="connsiteY54" fmla="*/ 44975 h 206356"/>
                  <a:gd name="connsiteX55" fmla="*/ 51325 w 312180"/>
                  <a:gd name="connsiteY55" fmla="*/ 51325 h 206356"/>
                  <a:gd name="connsiteX56" fmla="*/ 57674 w 312180"/>
                  <a:gd name="connsiteY56" fmla="*/ 44975 h 206356"/>
                  <a:gd name="connsiteX57" fmla="*/ 57674 w 312180"/>
                  <a:gd name="connsiteY57" fmla="*/ 28043 h 206356"/>
                  <a:gd name="connsiteX58" fmla="*/ 150270 w 312180"/>
                  <a:gd name="connsiteY58" fmla="*/ 28043 h 206356"/>
                  <a:gd name="connsiteX59" fmla="*/ 150270 w 312180"/>
                  <a:gd name="connsiteY59" fmla="*/ 44975 h 206356"/>
                  <a:gd name="connsiteX60" fmla="*/ 156619 w 312180"/>
                  <a:gd name="connsiteY60" fmla="*/ 51325 h 206356"/>
                  <a:gd name="connsiteX61" fmla="*/ 162969 w 312180"/>
                  <a:gd name="connsiteY61" fmla="*/ 44975 h 206356"/>
                  <a:gd name="connsiteX62" fmla="*/ 162969 w 312180"/>
                  <a:gd name="connsiteY62" fmla="*/ 28043 h 206356"/>
                  <a:gd name="connsiteX63" fmla="*/ 255564 w 312180"/>
                  <a:gd name="connsiteY63" fmla="*/ 28043 h 206356"/>
                  <a:gd name="connsiteX64" fmla="*/ 255564 w 312180"/>
                  <a:gd name="connsiteY64" fmla="*/ 44975 h 206356"/>
                  <a:gd name="connsiteX65" fmla="*/ 261914 w 312180"/>
                  <a:gd name="connsiteY65" fmla="*/ 51325 h 206356"/>
                  <a:gd name="connsiteX66" fmla="*/ 268263 w 312180"/>
                  <a:gd name="connsiteY66" fmla="*/ 44975 h 206356"/>
                  <a:gd name="connsiteX67" fmla="*/ 268263 w 312180"/>
                  <a:gd name="connsiteY67" fmla="*/ 28043 h 206356"/>
                  <a:gd name="connsiteX68" fmla="*/ 293132 w 312180"/>
                  <a:gd name="connsiteY68" fmla="*/ 28043 h 206356"/>
                  <a:gd name="connsiteX69" fmla="*/ 300540 w 312180"/>
                  <a:gd name="connsiteY69" fmla="*/ 35451 h 206356"/>
                  <a:gd name="connsiteX70" fmla="*/ 300540 w 312180"/>
                  <a:gd name="connsiteY70" fmla="*/ 60320 h 206356"/>
                  <a:gd name="connsiteX71" fmla="*/ 231754 w 312180"/>
                  <a:gd name="connsiteY71" fmla="*/ 60320 h 206356"/>
                  <a:gd name="connsiteX72" fmla="*/ 156619 w 312180"/>
                  <a:gd name="connsiteY72" fmla="*/ 60320 h 206356"/>
                  <a:gd name="connsiteX73" fmla="*/ 81484 w 312180"/>
                  <a:gd name="connsiteY73" fmla="*/ 60320 h 206356"/>
                  <a:gd name="connsiteX74" fmla="*/ 12699 w 312180"/>
                  <a:gd name="connsiteY74" fmla="*/ 60320 h 206356"/>
                  <a:gd name="connsiteX75" fmla="*/ 12699 w 312180"/>
                  <a:gd name="connsiteY75" fmla="*/ 35451 h 206356"/>
                  <a:gd name="connsiteX76" fmla="*/ 12699 w 312180"/>
                  <a:gd name="connsiteY76" fmla="*/ 188367 h 206356"/>
                  <a:gd name="connsiteX77" fmla="*/ 12699 w 312180"/>
                  <a:gd name="connsiteY77" fmla="*/ 140746 h 206356"/>
                  <a:gd name="connsiteX78" fmla="*/ 75135 w 312180"/>
                  <a:gd name="connsiteY78" fmla="*/ 140746 h 206356"/>
                  <a:gd name="connsiteX79" fmla="*/ 75135 w 312180"/>
                  <a:gd name="connsiteY79" fmla="*/ 195774 h 206356"/>
                  <a:gd name="connsiteX80" fmla="*/ 20106 w 312180"/>
                  <a:gd name="connsiteY80" fmla="*/ 195774 h 206356"/>
                  <a:gd name="connsiteX81" fmla="*/ 12699 w 312180"/>
                  <a:gd name="connsiteY81" fmla="*/ 188367 h 206356"/>
                  <a:gd name="connsiteX82" fmla="*/ 87834 w 312180"/>
                  <a:gd name="connsiteY82" fmla="*/ 141275 h 206356"/>
                  <a:gd name="connsiteX83" fmla="*/ 150270 w 312180"/>
                  <a:gd name="connsiteY83" fmla="*/ 141275 h 206356"/>
                  <a:gd name="connsiteX84" fmla="*/ 150270 w 312180"/>
                  <a:gd name="connsiteY84" fmla="*/ 196303 h 206356"/>
                  <a:gd name="connsiteX85" fmla="*/ 87834 w 312180"/>
                  <a:gd name="connsiteY85" fmla="*/ 196303 h 206356"/>
                  <a:gd name="connsiteX86" fmla="*/ 87834 w 312180"/>
                  <a:gd name="connsiteY86" fmla="*/ 141275 h 206356"/>
                  <a:gd name="connsiteX87" fmla="*/ 163498 w 312180"/>
                  <a:gd name="connsiteY87" fmla="*/ 141275 h 206356"/>
                  <a:gd name="connsiteX88" fmla="*/ 225934 w 312180"/>
                  <a:gd name="connsiteY88" fmla="*/ 141275 h 206356"/>
                  <a:gd name="connsiteX89" fmla="*/ 225934 w 312180"/>
                  <a:gd name="connsiteY89" fmla="*/ 196303 h 206356"/>
                  <a:gd name="connsiteX90" fmla="*/ 163498 w 312180"/>
                  <a:gd name="connsiteY90" fmla="*/ 196303 h 206356"/>
                  <a:gd name="connsiteX91" fmla="*/ 163498 w 312180"/>
                  <a:gd name="connsiteY91" fmla="*/ 141275 h 206356"/>
                  <a:gd name="connsiteX92" fmla="*/ 301069 w 312180"/>
                  <a:gd name="connsiteY92" fmla="*/ 188367 h 206356"/>
                  <a:gd name="connsiteX93" fmla="*/ 293661 w 312180"/>
                  <a:gd name="connsiteY93" fmla="*/ 195774 h 206356"/>
                  <a:gd name="connsiteX94" fmla="*/ 238633 w 312180"/>
                  <a:gd name="connsiteY94" fmla="*/ 195774 h 206356"/>
                  <a:gd name="connsiteX95" fmla="*/ 238633 w 312180"/>
                  <a:gd name="connsiteY95" fmla="*/ 140746 h 206356"/>
                  <a:gd name="connsiteX96" fmla="*/ 301069 w 312180"/>
                  <a:gd name="connsiteY96" fmla="*/ 140746 h 206356"/>
                  <a:gd name="connsiteX97" fmla="*/ 301069 w 312180"/>
                  <a:gd name="connsiteY97" fmla="*/ 188367 h 206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312180" h="206356">
                    <a:moveTo>
                      <a:pt x="293661" y="14815"/>
                    </a:moveTo>
                    <a:lnTo>
                      <a:pt x="268792" y="14815"/>
                    </a:lnTo>
                    <a:lnTo>
                      <a:pt x="268792" y="6349"/>
                    </a:lnTo>
                    <a:cubicBezTo>
                      <a:pt x="268792" y="2646"/>
                      <a:pt x="266147" y="0"/>
                      <a:pt x="262443" y="0"/>
                    </a:cubicBezTo>
                    <a:cubicBezTo>
                      <a:pt x="258739" y="0"/>
                      <a:pt x="256094" y="2646"/>
                      <a:pt x="256094" y="6349"/>
                    </a:cubicBezTo>
                    <a:lnTo>
                      <a:pt x="256094" y="14815"/>
                    </a:lnTo>
                    <a:lnTo>
                      <a:pt x="163498" y="14815"/>
                    </a:lnTo>
                    <a:lnTo>
                      <a:pt x="163498" y="6349"/>
                    </a:lnTo>
                    <a:cubicBezTo>
                      <a:pt x="163498" y="2646"/>
                      <a:pt x="160852" y="0"/>
                      <a:pt x="157148" y="0"/>
                    </a:cubicBezTo>
                    <a:cubicBezTo>
                      <a:pt x="153445" y="0"/>
                      <a:pt x="150799" y="2646"/>
                      <a:pt x="150799" y="6349"/>
                    </a:cubicBezTo>
                    <a:lnTo>
                      <a:pt x="150799" y="14815"/>
                    </a:lnTo>
                    <a:lnTo>
                      <a:pt x="58203" y="14815"/>
                    </a:lnTo>
                    <a:lnTo>
                      <a:pt x="58203" y="6349"/>
                    </a:lnTo>
                    <a:cubicBezTo>
                      <a:pt x="58203" y="2646"/>
                      <a:pt x="55557" y="0"/>
                      <a:pt x="51854" y="0"/>
                    </a:cubicBezTo>
                    <a:cubicBezTo>
                      <a:pt x="48150" y="0"/>
                      <a:pt x="45504" y="2646"/>
                      <a:pt x="45504" y="6349"/>
                    </a:cubicBezTo>
                    <a:lnTo>
                      <a:pt x="45504" y="14815"/>
                    </a:lnTo>
                    <a:lnTo>
                      <a:pt x="20636" y="14815"/>
                    </a:lnTo>
                    <a:cubicBezTo>
                      <a:pt x="9524" y="14815"/>
                      <a:pt x="0" y="23810"/>
                      <a:pt x="0" y="35451"/>
                    </a:cubicBezTo>
                    <a:lnTo>
                      <a:pt x="0" y="66669"/>
                    </a:lnTo>
                    <a:lnTo>
                      <a:pt x="0" y="134396"/>
                    </a:lnTo>
                    <a:lnTo>
                      <a:pt x="0" y="188367"/>
                    </a:lnTo>
                    <a:cubicBezTo>
                      <a:pt x="0" y="199478"/>
                      <a:pt x="8995" y="209002"/>
                      <a:pt x="20636" y="209002"/>
                    </a:cubicBezTo>
                    <a:lnTo>
                      <a:pt x="82013" y="209002"/>
                    </a:lnTo>
                    <a:lnTo>
                      <a:pt x="157148" y="209002"/>
                    </a:lnTo>
                    <a:lnTo>
                      <a:pt x="232283" y="209002"/>
                    </a:lnTo>
                    <a:lnTo>
                      <a:pt x="293661" y="209002"/>
                    </a:lnTo>
                    <a:cubicBezTo>
                      <a:pt x="304773" y="209002"/>
                      <a:pt x="314297" y="200007"/>
                      <a:pt x="314297" y="188367"/>
                    </a:cubicBezTo>
                    <a:lnTo>
                      <a:pt x="314297" y="134396"/>
                    </a:lnTo>
                    <a:lnTo>
                      <a:pt x="314297" y="66669"/>
                    </a:lnTo>
                    <a:lnTo>
                      <a:pt x="314297" y="35451"/>
                    </a:lnTo>
                    <a:cubicBezTo>
                      <a:pt x="314297" y="24340"/>
                      <a:pt x="304773" y="14815"/>
                      <a:pt x="293661" y="14815"/>
                    </a:cubicBezTo>
                    <a:close/>
                    <a:moveTo>
                      <a:pt x="12699" y="73018"/>
                    </a:moveTo>
                    <a:lnTo>
                      <a:pt x="75135" y="73018"/>
                    </a:lnTo>
                    <a:lnTo>
                      <a:pt x="75135" y="128047"/>
                    </a:lnTo>
                    <a:lnTo>
                      <a:pt x="12699" y="128047"/>
                    </a:lnTo>
                    <a:lnTo>
                      <a:pt x="12699" y="73018"/>
                    </a:lnTo>
                    <a:close/>
                    <a:moveTo>
                      <a:pt x="87834" y="73018"/>
                    </a:moveTo>
                    <a:lnTo>
                      <a:pt x="150270" y="73018"/>
                    </a:lnTo>
                    <a:lnTo>
                      <a:pt x="150270" y="128047"/>
                    </a:lnTo>
                    <a:lnTo>
                      <a:pt x="87834" y="128047"/>
                    </a:lnTo>
                    <a:lnTo>
                      <a:pt x="87834" y="73018"/>
                    </a:lnTo>
                    <a:close/>
                    <a:moveTo>
                      <a:pt x="163498" y="73018"/>
                    </a:moveTo>
                    <a:lnTo>
                      <a:pt x="225934" y="73018"/>
                    </a:lnTo>
                    <a:lnTo>
                      <a:pt x="225934" y="128047"/>
                    </a:lnTo>
                    <a:lnTo>
                      <a:pt x="163498" y="128047"/>
                    </a:lnTo>
                    <a:lnTo>
                      <a:pt x="163498" y="73018"/>
                    </a:lnTo>
                    <a:close/>
                    <a:moveTo>
                      <a:pt x="238633" y="73018"/>
                    </a:moveTo>
                    <a:lnTo>
                      <a:pt x="301069" y="73018"/>
                    </a:lnTo>
                    <a:lnTo>
                      <a:pt x="301069" y="128047"/>
                    </a:lnTo>
                    <a:lnTo>
                      <a:pt x="238633" y="128047"/>
                    </a:lnTo>
                    <a:lnTo>
                      <a:pt x="238633" y="73018"/>
                    </a:lnTo>
                    <a:close/>
                    <a:moveTo>
                      <a:pt x="12699" y="35451"/>
                    </a:moveTo>
                    <a:cubicBezTo>
                      <a:pt x="12699" y="31218"/>
                      <a:pt x="15874" y="28043"/>
                      <a:pt x="20106" y="28043"/>
                    </a:cubicBezTo>
                    <a:lnTo>
                      <a:pt x="44975" y="28043"/>
                    </a:lnTo>
                    <a:lnTo>
                      <a:pt x="44975" y="44975"/>
                    </a:lnTo>
                    <a:cubicBezTo>
                      <a:pt x="44975" y="48679"/>
                      <a:pt x="47621" y="51325"/>
                      <a:pt x="51325" y="51325"/>
                    </a:cubicBezTo>
                    <a:cubicBezTo>
                      <a:pt x="55028" y="51325"/>
                      <a:pt x="57674" y="48679"/>
                      <a:pt x="57674" y="44975"/>
                    </a:cubicBezTo>
                    <a:lnTo>
                      <a:pt x="57674" y="28043"/>
                    </a:lnTo>
                    <a:lnTo>
                      <a:pt x="150270" y="28043"/>
                    </a:lnTo>
                    <a:lnTo>
                      <a:pt x="150270" y="44975"/>
                    </a:lnTo>
                    <a:cubicBezTo>
                      <a:pt x="150270" y="48679"/>
                      <a:pt x="152915" y="51325"/>
                      <a:pt x="156619" y="51325"/>
                    </a:cubicBezTo>
                    <a:cubicBezTo>
                      <a:pt x="160323" y="51325"/>
                      <a:pt x="162969" y="48679"/>
                      <a:pt x="162969" y="44975"/>
                    </a:cubicBezTo>
                    <a:lnTo>
                      <a:pt x="162969" y="28043"/>
                    </a:lnTo>
                    <a:lnTo>
                      <a:pt x="255564" y="28043"/>
                    </a:lnTo>
                    <a:lnTo>
                      <a:pt x="255564" y="44975"/>
                    </a:lnTo>
                    <a:cubicBezTo>
                      <a:pt x="255564" y="48679"/>
                      <a:pt x="258210" y="51325"/>
                      <a:pt x="261914" y="51325"/>
                    </a:cubicBezTo>
                    <a:cubicBezTo>
                      <a:pt x="265618" y="51325"/>
                      <a:pt x="268263" y="48679"/>
                      <a:pt x="268263" y="44975"/>
                    </a:cubicBezTo>
                    <a:lnTo>
                      <a:pt x="268263" y="28043"/>
                    </a:lnTo>
                    <a:lnTo>
                      <a:pt x="293132" y="28043"/>
                    </a:lnTo>
                    <a:cubicBezTo>
                      <a:pt x="297365" y="28043"/>
                      <a:pt x="300540" y="31218"/>
                      <a:pt x="300540" y="35451"/>
                    </a:cubicBezTo>
                    <a:lnTo>
                      <a:pt x="300540" y="60320"/>
                    </a:lnTo>
                    <a:lnTo>
                      <a:pt x="231754" y="60320"/>
                    </a:lnTo>
                    <a:lnTo>
                      <a:pt x="156619" y="60320"/>
                    </a:lnTo>
                    <a:lnTo>
                      <a:pt x="81484" y="60320"/>
                    </a:lnTo>
                    <a:lnTo>
                      <a:pt x="12699" y="60320"/>
                    </a:lnTo>
                    <a:lnTo>
                      <a:pt x="12699" y="35451"/>
                    </a:lnTo>
                    <a:close/>
                    <a:moveTo>
                      <a:pt x="12699" y="188367"/>
                    </a:moveTo>
                    <a:lnTo>
                      <a:pt x="12699" y="140746"/>
                    </a:lnTo>
                    <a:lnTo>
                      <a:pt x="75135" y="140746"/>
                    </a:lnTo>
                    <a:lnTo>
                      <a:pt x="75135" y="195774"/>
                    </a:lnTo>
                    <a:lnTo>
                      <a:pt x="20106" y="195774"/>
                    </a:lnTo>
                    <a:cubicBezTo>
                      <a:pt x="15874" y="195774"/>
                      <a:pt x="12699" y="192599"/>
                      <a:pt x="12699" y="188367"/>
                    </a:cubicBezTo>
                    <a:close/>
                    <a:moveTo>
                      <a:pt x="87834" y="141275"/>
                    </a:moveTo>
                    <a:lnTo>
                      <a:pt x="150270" y="141275"/>
                    </a:lnTo>
                    <a:lnTo>
                      <a:pt x="150270" y="196303"/>
                    </a:lnTo>
                    <a:lnTo>
                      <a:pt x="87834" y="196303"/>
                    </a:lnTo>
                    <a:lnTo>
                      <a:pt x="87834" y="141275"/>
                    </a:lnTo>
                    <a:close/>
                    <a:moveTo>
                      <a:pt x="163498" y="141275"/>
                    </a:moveTo>
                    <a:lnTo>
                      <a:pt x="225934" y="141275"/>
                    </a:lnTo>
                    <a:lnTo>
                      <a:pt x="225934" y="196303"/>
                    </a:lnTo>
                    <a:lnTo>
                      <a:pt x="163498" y="196303"/>
                    </a:lnTo>
                    <a:lnTo>
                      <a:pt x="163498" y="141275"/>
                    </a:lnTo>
                    <a:close/>
                    <a:moveTo>
                      <a:pt x="301069" y="188367"/>
                    </a:moveTo>
                    <a:cubicBezTo>
                      <a:pt x="301069" y="192599"/>
                      <a:pt x="297894" y="195774"/>
                      <a:pt x="293661" y="195774"/>
                    </a:cubicBezTo>
                    <a:lnTo>
                      <a:pt x="238633" y="195774"/>
                    </a:lnTo>
                    <a:lnTo>
                      <a:pt x="238633" y="140746"/>
                    </a:lnTo>
                    <a:lnTo>
                      <a:pt x="301069" y="140746"/>
                    </a:lnTo>
                    <a:lnTo>
                      <a:pt x="301069" y="188367"/>
                    </a:lnTo>
                    <a:close/>
                  </a:path>
                </a:pathLst>
              </a:custGeom>
              <a:solidFill>
                <a:srgbClr val="000000"/>
              </a:solidFill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ibre Franklin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69" name="Forma libre 108">
                <a:extLst>
                  <a:ext uri="{FF2B5EF4-FFF2-40B4-BE49-F238E27FC236}">
                    <a16:creationId xmlns:a16="http://schemas.microsoft.com/office/drawing/2014/main" id="{3523D369-A88B-B541-8711-A8E21BD0A307}"/>
                  </a:ext>
                </a:extLst>
              </p:cNvPr>
              <p:cNvSpPr/>
              <p:nvPr/>
            </p:nvSpPr>
            <p:spPr>
              <a:xfrm>
                <a:off x="1771672" y="5114465"/>
                <a:ext cx="42330" cy="42330"/>
              </a:xfrm>
              <a:custGeom>
                <a:avLst/>
                <a:gdLst>
                  <a:gd name="connsiteX0" fmla="*/ 30889 w 42329"/>
                  <a:gd name="connsiteY0" fmla="*/ 2752 h 42329"/>
                  <a:gd name="connsiteX1" fmla="*/ 14486 w 42329"/>
                  <a:gd name="connsiteY1" fmla="*/ 24446 h 42329"/>
                  <a:gd name="connsiteX2" fmla="*/ 11841 w 42329"/>
                  <a:gd name="connsiteY2" fmla="*/ 18626 h 42329"/>
                  <a:gd name="connsiteX3" fmla="*/ 3375 w 42329"/>
                  <a:gd name="connsiteY3" fmla="*/ 15980 h 42329"/>
                  <a:gd name="connsiteX4" fmla="*/ 729 w 42329"/>
                  <a:gd name="connsiteY4" fmla="*/ 24446 h 42329"/>
                  <a:gd name="connsiteX5" fmla="*/ 8137 w 42329"/>
                  <a:gd name="connsiteY5" fmla="*/ 39791 h 42329"/>
                  <a:gd name="connsiteX6" fmla="*/ 13428 w 42329"/>
                  <a:gd name="connsiteY6" fmla="*/ 43494 h 42329"/>
                  <a:gd name="connsiteX7" fmla="*/ 13957 w 42329"/>
                  <a:gd name="connsiteY7" fmla="*/ 43494 h 42329"/>
                  <a:gd name="connsiteX8" fmla="*/ 19248 w 42329"/>
                  <a:gd name="connsiteY8" fmla="*/ 40849 h 42329"/>
                  <a:gd name="connsiteX9" fmla="*/ 42000 w 42329"/>
                  <a:gd name="connsiteY9" fmla="*/ 10689 h 42329"/>
                  <a:gd name="connsiteX10" fmla="*/ 40942 w 42329"/>
                  <a:gd name="connsiteY10" fmla="*/ 1694 h 42329"/>
                  <a:gd name="connsiteX11" fmla="*/ 30889 w 42329"/>
                  <a:gd name="connsiteY11" fmla="*/ 2752 h 42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329" h="42329">
                    <a:moveTo>
                      <a:pt x="30889" y="2752"/>
                    </a:moveTo>
                    <a:lnTo>
                      <a:pt x="14486" y="24446"/>
                    </a:lnTo>
                    <a:lnTo>
                      <a:pt x="11841" y="18626"/>
                    </a:lnTo>
                    <a:cubicBezTo>
                      <a:pt x="10253" y="15451"/>
                      <a:pt x="6550" y="14393"/>
                      <a:pt x="3375" y="15980"/>
                    </a:cubicBezTo>
                    <a:cubicBezTo>
                      <a:pt x="200" y="17568"/>
                      <a:pt x="-858" y="21271"/>
                      <a:pt x="729" y="24446"/>
                    </a:cubicBezTo>
                    <a:lnTo>
                      <a:pt x="8137" y="39791"/>
                    </a:lnTo>
                    <a:cubicBezTo>
                      <a:pt x="9195" y="41907"/>
                      <a:pt x="11312" y="42965"/>
                      <a:pt x="13428" y="43494"/>
                    </a:cubicBezTo>
                    <a:cubicBezTo>
                      <a:pt x="13428" y="43494"/>
                      <a:pt x="13957" y="43494"/>
                      <a:pt x="13957" y="43494"/>
                    </a:cubicBezTo>
                    <a:cubicBezTo>
                      <a:pt x="16074" y="43494"/>
                      <a:pt x="17661" y="42436"/>
                      <a:pt x="19248" y="40849"/>
                    </a:cubicBezTo>
                    <a:lnTo>
                      <a:pt x="42000" y="10689"/>
                    </a:lnTo>
                    <a:cubicBezTo>
                      <a:pt x="44117" y="8043"/>
                      <a:pt x="43588" y="3810"/>
                      <a:pt x="40942" y="1694"/>
                    </a:cubicBezTo>
                    <a:cubicBezTo>
                      <a:pt x="37238" y="-952"/>
                      <a:pt x="33535" y="-423"/>
                      <a:pt x="30889" y="2752"/>
                    </a:cubicBezTo>
                    <a:close/>
                  </a:path>
                </a:pathLst>
              </a:custGeom>
              <a:solidFill>
                <a:srgbClr val="5B9BD5"/>
              </a:solidFill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ibre Franklin" pitchFamily="2" charset="77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0813F44-C9EC-8F45-9257-998183D87068}"/>
              </a:ext>
            </a:extLst>
          </p:cNvPr>
          <p:cNvGrpSpPr/>
          <p:nvPr/>
        </p:nvGrpSpPr>
        <p:grpSpPr>
          <a:xfrm>
            <a:off x="8799195" y="2989507"/>
            <a:ext cx="1371091" cy="1370541"/>
            <a:chOff x="2308280" y="2267452"/>
            <a:chExt cx="1371091" cy="1370541"/>
          </a:xfrm>
        </p:grpSpPr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89FF2688-95D1-2B41-BC0D-29DE2D8203DF}"/>
                </a:ext>
              </a:extLst>
            </p:cNvPr>
            <p:cNvSpPr/>
            <p:nvPr/>
          </p:nvSpPr>
          <p:spPr>
            <a:xfrm>
              <a:off x="2878681" y="2556598"/>
              <a:ext cx="212248" cy="795095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endParaRPr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2BE35788-2769-DA43-B77A-B7D93CB33D2B}"/>
                </a:ext>
              </a:extLst>
            </p:cNvPr>
            <p:cNvSpPr/>
            <p:nvPr/>
          </p:nvSpPr>
          <p:spPr>
            <a:xfrm rot="5400000">
              <a:off x="2876814" y="2555175"/>
              <a:ext cx="212248" cy="795095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endParaRPr>
            </a:p>
          </p:txBody>
        </p:sp>
        <p:sp>
          <p:nvSpPr>
            <p:cNvPr id="79" name="Forma libre 152">
              <a:extLst>
                <a:ext uri="{FF2B5EF4-FFF2-40B4-BE49-F238E27FC236}">
                  <a16:creationId xmlns:a16="http://schemas.microsoft.com/office/drawing/2014/main" id="{E898C990-45AD-614F-B278-E8DB635F50CB}"/>
                </a:ext>
              </a:extLst>
            </p:cNvPr>
            <p:cNvSpPr/>
            <p:nvPr/>
          </p:nvSpPr>
          <p:spPr>
            <a:xfrm>
              <a:off x="2308280" y="2267452"/>
              <a:ext cx="1371091" cy="1370541"/>
            </a:xfrm>
            <a:custGeom>
              <a:avLst/>
              <a:gdLst>
                <a:gd name="connsiteX0" fmla="*/ 501749 w 724043"/>
                <a:gd name="connsiteY0" fmla="*/ 284423 h 723753"/>
                <a:gd name="connsiteX1" fmla="*/ 442048 w 724043"/>
                <a:gd name="connsiteY1" fmla="*/ 284423 h 723753"/>
                <a:gd name="connsiteX2" fmla="*/ 442048 w 724043"/>
                <a:gd name="connsiteY2" fmla="*/ 224746 h 723753"/>
                <a:gd name="connsiteX3" fmla="*/ 363292 w 724043"/>
                <a:gd name="connsiteY3" fmla="*/ 146021 h 723753"/>
                <a:gd name="connsiteX4" fmla="*/ 284536 w 724043"/>
                <a:gd name="connsiteY4" fmla="*/ 224746 h 723753"/>
                <a:gd name="connsiteX5" fmla="*/ 284536 w 724043"/>
                <a:gd name="connsiteY5" fmla="*/ 284423 h 723753"/>
                <a:gd name="connsiteX6" fmla="*/ 224834 w 724043"/>
                <a:gd name="connsiteY6" fmla="*/ 284423 h 723753"/>
                <a:gd name="connsiteX7" fmla="*/ 146079 w 724043"/>
                <a:gd name="connsiteY7" fmla="*/ 363146 h 723753"/>
                <a:gd name="connsiteX8" fmla="*/ 224834 w 724043"/>
                <a:gd name="connsiteY8" fmla="*/ 441871 h 723753"/>
                <a:gd name="connsiteX9" fmla="*/ 284536 w 724043"/>
                <a:gd name="connsiteY9" fmla="*/ 441871 h 723753"/>
                <a:gd name="connsiteX10" fmla="*/ 284536 w 724043"/>
                <a:gd name="connsiteY10" fmla="*/ 501549 h 723753"/>
                <a:gd name="connsiteX11" fmla="*/ 363292 w 724043"/>
                <a:gd name="connsiteY11" fmla="*/ 580274 h 723753"/>
                <a:gd name="connsiteX12" fmla="*/ 442048 w 724043"/>
                <a:gd name="connsiteY12" fmla="*/ 501549 h 723753"/>
                <a:gd name="connsiteX13" fmla="*/ 442048 w 724043"/>
                <a:gd name="connsiteY13" fmla="*/ 441871 h 723753"/>
                <a:gd name="connsiteX14" fmla="*/ 501749 w 724043"/>
                <a:gd name="connsiteY14" fmla="*/ 441871 h 723753"/>
                <a:gd name="connsiteX15" fmla="*/ 580505 w 724043"/>
                <a:gd name="connsiteY15" fmla="*/ 363146 h 723753"/>
                <a:gd name="connsiteX16" fmla="*/ 501749 w 724043"/>
                <a:gd name="connsiteY16" fmla="*/ 284423 h 723753"/>
                <a:gd name="connsiteX17" fmla="*/ 501749 w 724043"/>
                <a:gd name="connsiteY17" fmla="*/ 410128 h 723753"/>
                <a:gd name="connsiteX18" fmla="*/ 426805 w 724043"/>
                <a:gd name="connsiteY18" fmla="*/ 410128 h 723753"/>
                <a:gd name="connsiteX19" fmla="*/ 411561 w 724043"/>
                <a:gd name="connsiteY19" fmla="*/ 425364 h 723753"/>
                <a:gd name="connsiteX20" fmla="*/ 411561 w 724043"/>
                <a:gd name="connsiteY20" fmla="*/ 500279 h 723753"/>
                <a:gd name="connsiteX21" fmla="*/ 363292 w 724043"/>
                <a:gd name="connsiteY21" fmla="*/ 548530 h 723753"/>
                <a:gd name="connsiteX22" fmla="*/ 315022 w 724043"/>
                <a:gd name="connsiteY22" fmla="*/ 500279 h 723753"/>
                <a:gd name="connsiteX23" fmla="*/ 315022 w 724043"/>
                <a:gd name="connsiteY23" fmla="*/ 425364 h 723753"/>
                <a:gd name="connsiteX24" fmla="*/ 299779 w 724043"/>
                <a:gd name="connsiteY24" fmla="*/ 410128 h 723753"/>
                <a:gd name="connsiteX25" fmla="*/ 224834 w 724043"/>
                <a:gd name="connsiteY25" fmla="*/ 410128 h 723753"/>
                <a:gd name="connsiteX26" fmla="*/ 176565 w 724043"/>
                <a:gd name="connsiteY26" fmla="*/ 361877 h 723753"/>
                <a:gd name="connsiteX27" fmla="*/ 224834 w 724043"/>
                <a:gd name="connsiteY27" fmla="*/ 313628 h 723753"/>
                <a:gd name="connsiteX28" fmla="*/ 299779 w 724043"/>
                <a:gd name="connsiteY28" fmla="*/ 313628 h 723753"/>
                <a:gd name="connsiteX29" fmla="*/ 315022 w 724043"/>
                <a:gd name="connsiteY29" fmla="*/ 298390 h 723753"/>
                <a:gd name="connsiteX30" fmla="*/ 315022 w 724043"/>
                <a:gd name="connsiteY30" fmla="*/ 223475 h 723753"/>
                <a:gd name="connsiteX31" fmla="*/ 363292 w 724043"/>
                <a:gd name="connsiteY31" fmla="*/ 175225 h 723753"/>
                <a:gd name="connsiteX32" fmla="*/ 411561 w 724043"/>
                <a:gd name="connsiteY32" fmla="*/ 223475 h 723753"/>
                <a:gd name="connsiteX33" fmla="*/ 411561 w 724043"/>
                <a:gd name="connsiteY33" fmla="*/ 298390 h 723753"/>
                <a:gd name="connsiteX34" fmla="*/ 426805 w 724043"/>
                <a:gd name="connsiteY34" fmla="*/ 313628 h 723753"/>
                <a:gd name="connsiteX35" fmla="*/ 501749 w 724043"/>
                <a:gd name="connsiteY35" fmla="*/ 313628 h 723753"/>
                <a:gd name="connsiteX36" fmla="*/ 550019 w 724043"/>
                <a:gd name="connsiteY36" fmla="*/ 361877 h 723753"/>
                <a:gd name="connsiteX37" fmla="*/ 501749 w 724043"/>
                <a:gd name="connsiteY37" fmla="*/ 410128 h 723753"/>
                <a:gd name="connsiteX38" fmla="*/ 363292 w 724043"/>
                <a:gd name="connsiteY38" fmla="*/ 86343 h 723753"/>
                <a:gd name="connsiteX39" fmla="*/ 86377 w 724043"/>
                <a:gd name="connsiteY39" fmla="*/ 363146 h 723753"/>
                <a:gd name="connsiteX40" fmla="*/ 363292 w 724043"/>
                <a:gd name="connsiteY40" fmla="*/ 639951 h 723753"/>
                <a:gd name="connsiteX41" fmla="*/ 640207 w 724043"/>
                <a:gd name="connsiteY41" fmla="*/ 363146 h 723753"/>
                <a:gd name="connsiteX42" fmla="*/ 363292 w 724043"/>
                <a:gd name="connsiteY42" fmla="*/ 86343 h 723753"/>
                <a:gd name="connsiteX43" fmla="*/ 363292 w 724043"/>
                <a:gd name="connsiteY43" fmla="*/ 608207 h 723753"/>
                <a:gd name="connsiteX44" fmla="*/ 116863 w 724043"/>
                <a:gd name="connsiteY44" fmla="*/ 361877 h 723753"/>
                <a:gd name="connsiteX45" fmla="*/ 363292 w 724043"/>
                <a:gd name="connsiteY45" fmla="*/ 115546 h 723753"/>
                <a:gd name="connsiteX46" fmla="*/ 609721 w 724043"/>
                <a:gd name="connsiteY46" fmla="*/ 361877 h 723753"/>
                <a:gd name="connsiteX47" fmla="*/ 363292 w 724043"/>
                <a:gd name="connsiteY47" fmla="*/ 608207 h 723753"/>
                <a:gd name="connsiteX48" fmla="*/ 363292 w 724043"/>
                <a:gd name="connsiteY48" fmla="*/ 0 h 723753"/>
                <a:gd name="connsiteX49" fmla="*/ 0 w 724043"/>
                <a:gd name="connsiteY49" fmla="*/ 363146 h 723753"/>
                <a:gd name="connsiteX50" fmla="*/ 363292 w 724043"/>
                <a:gd name="connsiteY50" fmla="*/ 726294 h 723753"/>
                <a:gd name="connsiteX51" fmla="*/ 726584 w 724043"/>
                <a:gd name="connsiteY51" fmla="*/ 363146 h 723753"/>
                <a:gd name="connsiteX52" fmla="*/ 363292 w 724043"/>
                <a:gd name="connsiteY52" fmla="*/ 0 h 723753"/>
                <a:gd name="connsiteX53" fmla="*/ 363292 w 724043"/>
                <a:gd name="connsiteY53" fmla="*/ 694551 h 723753"/>
                <a:gd name="connsiteX54" fmla="*/ 30486 w 724043"/>
                <a:gd name="connsiteY54" fmla="*/ 361877 h 723753"/>
                <a:gd name="connsiteX55" fmla="*/ 363292 w 724043"/>
                <a:gd name="connsiteY55" fmla="*/ 29205 h 723753"/>
                <a:gd name="connsiteX56" fmla="*/ 696098 w 724043"/>
                <a:gd name="connsiteY56" fmla="*/ 361877 h 723753"/>
                <a:gd name="connsiteX57" fmla="*/ 363292 w 724043"/>
                <a:gd name="connsiteY57" fmla="*/ 694551 h 723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24043" h="723753">
                  <a:moveTo>
                    <a:pt x="501749" y="284423"/>
                  </a:moveTo>
                  <a:lnTo>
                    <a:pt x="442048" y="284423"/>
                  </a:lnTo>
                  <a:lnTo>
                    <a:pt x="442048" y="224746"/>
                  </a:lnTo>
                  <a:cubicBezTo>
                    <a:pt x="442048" y="181574"/>
                    <a:pt x="406480" y="146021"/>
                    <a:pt x="363292" y="146021"/>
                  </a:cubicBezTo>
                  <a:cubicBezTo>
                    <a:pt x="320103" y="146021"/>
                    <a:pt x="284536" y="181574"/>
                    <a:pt x="284536" y="224746"/>
                  </a:cubicBezTo>
                  <a:lnTo>
                    <a:pt x="284536" y="284423"/>
                  </a:lnTo>
                  <a:lnTo>
                    <a:pt x="224834" y="284423"/>
                  </a:lnTo>
                  <a:cubicBezTo>
                    <a:pt x="181646" y="284423"/>
                    <a:pt x="146079" y="319976"/>
                    <a:pt x="146079" y="363146"/>
                  </a:cubicBezTo>
                  <a:cubicBezTo>
                    <a:pt x="146079" y="406318"/>
                    <a:pt x="181646" y="441871"/>
                    <a:pt x="224834" y="441871"/>
                  </a:cubicBezTo>
                  <a:lnTo>
                    <a:pt x="284536" y="441871"/>
                  </a:lnTo>
                  <a:lnTo>
                    <a:pt x="284536" y="501549"/>
                  </a:lnTo>
                  <a:cubicBezTo>
                    <a:pt x="284536" y="544720"/>
                    <a:pt x="320103" y="580274"/>
                    <a:pt x="363292" y="580274"/>
                  </a:cubicBezTo>
                  <a:cubicBezTo>
                    <a:pt x="406480" y="580274"/>
                    <a:pt x="442048" y="544720"/>
                    <a:pt x="442048" y="501549"/>
                  </a:cubicBezTo>
                  <a:lnTo>
                    <a:pt x="442048" y="441871"/>
                  </a:lnTo>
                  <a:lnTo>
                    <a:pt x="501749" y="441871"/>
                  </a:lnTo>
                  <a:cubicBezTo>
                    <a:pt x="544938" y="441871"/>
                    <a:pt x="580505" y="406318"/>
                    <a:pt x="580505" y="363146"/>
                  </a:cubicBezTo>
                  <a:cubicBezTo>
                    <a:pt x="580505" y="319976"/>
                    <a:pt x="544938" y="284423"/>
                    <a:pt x="501749" y="284423"/>
                  </a:cubicBezTo>
                  <a:close/>
                  <a:moveTo>
                    <a:pt x="501749" y="410128"/>
                  </a:moveTo>
                  <a:lnTo>
                    <a:pt x="426805" y="410128"/>
                  </a:lnTo>
                  <a:cubicBezTo>
                    <a:pt x="417913" y="410128"/>
                    <a:pt x="411561" y="416477"/>
                    <a:pt x="411561" y="425364"/>
                  </a:cubicBezTo>
                  <a:lnTo>
                    <a:pt x="411561" y="500279"/>
                  </a:lnTo>
                  <a:cubicBezTo>
                    <a:pt x="411561" y="526944"/>
                    <a:pt x="389967" y="548530"/>
                    <a:pt x="363292" y="548530"/>
                  </a:cubicBezTo>
                  <a:cubicBezTo>
                    <a:pt x="336617" y="548530"/>
                    <a:pt x="315022" y="526944"/>
                    <a:pt x="315022" y="500279"/>
                  </a:cubicBezTo>
                  <a:lnTo>
                    <a:pt x="315022" y="425364"/>
                  </a:lnTo>
                  <a:cubicBezTo>
                    <a:pt x="315022" y="416477"/>
                    <a:pt x="308671" y="410128"/>
                    <a:pt x="299779" y="410128"/>
                  </a:cubicBezTo>
                  <a:lnTo>
                    <a:pt x="224834" y="410128"/>
                  </a:lnTo>
                  <a:cubicBezTo>
                    <a:pt x="198159" y="410128"/>
                    <a:pt x="176565" y="388541"/>
                    <a:pt x="176565" y="361877"/>
                  </a:cubicBezTo>
                  <a:cubicBezTo>
                    <a:pt x="176565" y="335213"/>
                    <a:pt x="198159" y="313628"/>
                    <a:pt x="224834" y="313628"/>
                  </a:cubicBezTo>
                  <a:lnTo>
                    <a:pt x="299779" y="313628"/>
                  </a:lnTo>
                  <a:cubicBezTo>
                    <a:pt x="308671" y="313628"/>
                    <a:pt x="315022" y="307279"/>
                    <a:pt x="315022" y="298390"/>
                  </a:cubicBezTo>
                  <a:lnTo>
                    <a:pt x="315022" y="223475"/>
                  </a:lnTo>
                  <a:cubicBezTo>
                    <a:pt x="315022" y="196810"/>
                    <a:pt x="336617" y="175225"/>
                    <a:pt x="363292" y="175225"/>
                  </a:cubicBezTo>
                  <a:cubicBezTo>
                    <a:pt x="389967" y="175225"/>
                    <a:pt x="411561" y="196810"/>
                    <a:pt x="411561" y="223475"/>
                  </a:cubicBezTo>
                  <a:lnTo>
                    <a:pt x="411561" y="298390"/>
                  </a:lnTo>
                  <a:cubicBezTo>
                    <a:pt x="411561" y="307279"/>
                    <a:pt x="417913" y="313628"/>
                    <a:pt x="426805" y="313628"/>
                  </a:cubicBezTo>
                  <a:lnTo>
                    <a:pt x="501749" y="313628"/>
                  </a:lnTo>
                  <a:cubicBezTo>
                    <a:pt x="528425" y="313628"/>
                    <a:pt x="550019" y="335213"/>
                    <a:pt x="550019" y="361877"/>
                  </a:cubicBezTo>
                  <a:cubicBezTo>
                    <a:pt x="550019" y="388541"/>
                    <a:pt x="527154" y="410128"/>
                    <a:pt x="501749" y="410128"/>
                  </a:cubicBezTo>
                  <a:close/>
                  <a:moveTo>
                    <a:pt x="363292" y="86343"/>
                  </a:moveTo>
                  <a:cubicBezTo>
                    <a:pt x="210862" y="86343"/>
                    <a:pt x="86377" y="210777"/>
                    <a:pt x="86377" y="363146"/>
                  </a:cubicBezTo>
                  <a:cubicBezTo>
                    <a:pt x="86377" y="515516"/>
                    <a:pt x="210862" y="639951"/>
                    <a:pt x="363292" y="639951"/>
                  </a:cubicBezTo>
                  <a:cubicBezTo>
                    <a:pt x="515722" y="639951"/>
                    <a:pt x="640207" y="515516"/>
                    <a:pt x="640207" y="363146"/>
                  </a:cubicBezTo>
                  <a:cubicBezTo>
                    <a:pt x="640207" y="210777"/>
                    <a:pt x="515722" y="86343"/>
                    <a:pt x="363292" y="86343"/>
                  </a:cubicBezTo>
                  <a:close/>
                  <a:moveTo>
                    <a:pt x="363292" y="608207"/>
                  </a:moveTo>
                  <a:cubicBezTo>
                    <a:pt x="227375" y="608207"/>
                    <a:pt x="116863" y="497740"/>
                    <a:pt x="116863" y="361877"/>
                  </a:cubicBezTo>
                  <a:cubicBezTo>
                    <a:pt x="116863" y="226015"/>
                    <a:pt x="227375" y="115546"/>
                    <a:pt x="363292" y="115546"/>
                  </a:cubicBezTo>
                  <a:cubicBezTo>
                    <a:pt x="499209" y="115546"/>
                    <a:pt x="609721" y="226015"/>
                    <a:pt x="609721" y="361877"/>
                  </a:cubicBezTo>
                  <a:cubicBezTo>
                    <a:pt x="609721" y="497740"/>
                    <a:pt x="499209" y="608207"/>
                    <a:pt x="363292" y="608207"/>
                  </a:cubicBezTo>
                  <a:close/>
                  <a:moveTo>
                    <a:pt x="363292" y="0"/>
                  </a:moveTo>
                  <a:cubicBezTo>
                    <a:pt x="162592" y="0"/>
                    <a:pt x="0" y="162528"/>
                    <a:pt x="0" y="363146"/>
                  </a:cubicBezTo>
                  <a:cubicBezTo>
                    <a:pt x="0" y="563766"/>
                    <a:pt x="162592" y="726294"/>
                    <a:pt x="363292" y="726294"/>
                  </a:cubicBezTo>
                  <a:cubicBezTo>
                    <a:pt x="563992" y="726294"/>
                    <a:pt x="726584" y="563766"/>
                    <a:pt x="726584" y="363146"/>
                  </a:cubicBezTo>
                  <a:cubicBezTo>
                    <a:pt x="726584" y="162528"/>
                    <a:pt x="563992" y="0"/>
                    <a:pt x="363292" y="0"/>
                  </a:cubicBezTo>
                  <a:close/>
                  <a:moveTo>
                    <a:pt x="363292" y="694551"/>
                  </a:moveTo>
                  <a:cubicBezTo>
                    <a:pt x="180376" y="694551"/>
                    <a:pt x="30486" y="545990"/>
                    <a:pt x="30486" y="361877"/>
                  </a:cubicBezTo>
                  <a:cubicBezTo>
                    <a:pt x="30486" y="179034"/>
                    <a:pt x="179106" y="29205"/>
                    <a:pt x="363292" y="29205"/>
                  </a:cubicBezTo>
                  <a:cubicBezTo>
                    <a:pt x="546208" y="29205"/>
                    <a:pt x="696098" y="177764"/>
                    <a:pt x="696098" y="361877"/>
                  </a:cubicBezTo>
                  <a:cubicBezTo>
                    <a:pt x="696098" y="544720"/>
                    <a:pt x="547478" y="694551"/>
                    <a:pt x="363292" y="69455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F35BAE05-DECC-9743-B4E6-8B0D770CD463}"/>
              </a:ext>
            </a:extLst>
          </p:cNvPr>
          <p:cNvSpPr txBox="1"/>
          <p:nvPr/>
        </p:nvSpPr>
        <p:spPr>
          <a:xfrm>
            <a:off x="4778431" y="4545026"/>
            <a:ext cx="2656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From Feb 11</a:t>
            </a:r>
            <a:r>
              <a:rPr kumimoji="0" lang="en-US" sz="20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 to Feb 22</a:t>
            </a:r>
            <a:r>
              <a:rPr kumimoji="0" lang="en-US" sz="20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 , 2022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E83B1AC-2EE1-A047-97AD-9F55631202A6}"/>
              </a:ext>
            </a:extLst>
          </p:cNvPr>
          <p:cNvSpPr txBox="1"/>
          <p:nvPr/>
        </p:nvSpPr>
        <p:spPr>
          <a:xfrm>
            <a:off x="1073507" y="4545026"/>
            <a:ext cx="3302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60-minute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Phone Interviews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46B1D10-9003-7146-AA86-EDC07164298E}"/>
              </a:ext>
            </a:extLst>
          </p:cNvPr>
          <p:cNvSpPr txBox="1"/>
          <p:nvPr/>
        </p:nvSpPr>
        <p:spPr>
          <a:xfrm>
            <a:off x="8240094" y="4545026"/>
            <a:ext cx="24932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Among 6 HCPs: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Arial"/>
              </a:rPr>
              <a:t>2 MDs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Arial"/>
              </a:rPr>
              <a:t>2 PA/RNs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Arial"/>
              </a:rPr>
              <a:t>2 Pharmacists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4E53B7A-4831-C240-A0CA-3C344AFFF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53" y="6172923"/>
            <a:ext cx="1316488" cy="65824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FE8AFD0-BC13-5C46-B729-B528B372B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620" y="6331885"/>
            <a:ext cx="1397986" cy="455742"/>
          </a:xfrm>
          <a:prstGeom prst="rect">
            <a:avLst/>
          </a:prstGeom>
        </p:spPr>
      </p:pic>
      <p:sp>
        <p:nvSpPr>
          <p:cNvPr id="31" name="Plus 30">
            <a:extLst>
              <a:ext uri="{FF2B5EF4-FFF2-40B4-BE49-F238E27FC236}">
                <a16:creationId xmlns:a16="http://schemas.microsoft.com/office/drawing/2014/main" id="{CD300934-9074-974D-86BA-4DE115AAEC77}"/>
              </a:ext>
            </a:extLst>
          </p:cNvPr>
          <p:cNvSpPr>
            <a:spLocks noChangeAspect="1"/>
          </p:cNvSpPr>
          <p:nvPr/>
        </p:nvSpPr>
        <p:spPr>
          <a:xfrm>
            <a:off x="1534119" y="6463961"/>
            <a:ext cx="182880" cy="182880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6D0319D-37E6-664B-BF86-5EEB540E5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156" y="1400925"/>
            <a:ext cx="2890431" cy="942278"/>
          </a:xfrm>
          <a:prstGeom prst="rect">
            <a:avLst/>
          </a:prstGeom>
        </p:spPr>
      </p:pic>
      <p:sp>
        <p:nvSpPr>
          <p:cNvPr id="35" name="Plus 34">
            <a:extLst>
              <a:ext uri="{FF2B5EF4-FFF2-40B4-BE49-F238E27FC236}">
                <a16:creationId xmlns:a16="http://schemas.microsoft.com/office/drawing/2014/main" id="{AF011525-D4F7-3542-AEA2-70A24A43A314}"/>
              </a:ext>
            </a:extLst>
          </p:cNvPr>
          <p:cNvSpPr>
            <a:spLocks noChangeAspect="1"/>
          </p:cNvSpPr>
          <p:nvPr/>
        </p:nvSpPr>
        <p:spPr>
          <a:xfrm>
            <a:off x="5917303" y="1689184"/>
            <a:ext cx="365760" cy="365760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70659B-E1DC-8C43-A000-473041D30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9749" y="1382546"/>
            <a:ext cx="2590800" cy="9652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EDFE56A-4C9A-2A46-B297-5E6EF7366CA9}"/>
              </a:ext>
            </a:extLst>
          </p:cNvPr>
          <p:cNvGrpSpPr/>
          <p:nvPr/>
        </p:nvGrpSpPr>
        <p:grpSpPr>
          <a:xfrm>
            <a:off x="2200918" y="2900235"/>
            <a:ext cx="1299560" cy="1336836"/>
            <a:chOff x="2200918" y="2900235"/>
            <a:chExt cx="1299560" cy="1336836"/>
          </a:xfrm>
        </p:grpSpPr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D689EDD4-08A0-3F40-B4F3-BB646EEC1EDA}"/>
                </a:ext>
              </a:extLst>
            </p:cNvPr>
            <p:cNvSpPr/>
            <p:nvPr/>
          </p:nvSpPr>
          <p:spPr>
            <a:xfrm rot="19283315">
              <a:off x="3168583" y="3422977"/>
              <a:ext cx="94075" cy="410796"/>
            </a:xfrm>
            <a:prstGeom prst="roundRect">
              <a:avLst>
                <a:gd name="adj" fmla="val 29323"/>
              </a:avLst>
            </a:prstGeom>
            <a:solidFill>
              <a:srgbClr val="44546A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endParaRPr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0450EFF0-EE3D-1649-9E3C-135295AA41A4}"/>
                </a:ext>
              </a:extLst>
            </p:cNvPr>
            <p:cNvSpPr/>
            <p:nvPr/>
          </p:nvSpPr>
          <p:spPr>
            <a:xfrm rot="19283315">
              <a:off x="3291389" y="3661168"/>
              <a:ext cx="191517" cy="147149"/>
            </a:xfrm>
            <a:prstGeom prst="roundRect">
              <a:avLst>
                <a:gd name="adj" fmla="val 29323"/>
              </a:avLst>
            </a:prstGeom>
            <a:solidFill>
              <a:srgbClr val="44546A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endParaRPr>
            </a:p>
          </p:txBody>
        </p:sp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E1A36E8E-945D-634F-835E-F408ED056BD6}"/>
                </a:ext>
              </a:extLst>
            </p:cNvPr>
            <p:cNvSpPr/>
            <p:nvPr/>
          </p:nvSpPr>
          <p:spPr>
            <a:xfrm rot="18812256">
              <a:off x="3034238" y="3359085"/>
              <a:ext cx="191517" cy="147149"/>
            </a:xfrm>
            <a:prstGeom prst="roundRect">
              <a:avLst>
                <a:gd name="adj" fmla="val 29323"/>
              </a:avLst>
            </a:prstGeom>
            <a:solidFill>
              <a:srgbClr val="44546A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endParaRPr>
            </a:p>
          </p:txBody>
        </p:sp>
        <p:grpSp>
          <p:nvGrpSpPr>
            <p:cNvPr id="41" name="Grupo 52">
              <a:extLst>
                <a:ext uri="{FF2B5EF4-FFF2-40B4-BE49-F238E27FC236}">
                  <a16:creationId xmlns:a16="http://schemas.microsoft.com/office/drawing/2014/main" id="{20F8428C-C253-2345-B95D-056C3F30BEAA}"/>
                </a:ext>
              </a:extLst>
            </p:cNvPr>
            <p:cNvGrpSpPr/>
            <p:nvPr/>
          </p:nvGrpSpPr>
          <p:grpSpPr>
            <a:xfrm>
              <a:off x="2333893" y="2900235"/>
              <a:ext cx="1021637" cy="1336836"/>
              <a:chOff x="4540788" y="12417894"/>
              <a:chExt cx="236149" cy="309006"/>
            </a:xfrm>
            <a:solidFill>
              <a:schemeClr val="tx1"/>
            </a:solidFill>
          </p:grpSpPr>
          <p:sp>
            <p:nvSpPr>
              <p:cNvPr id="45" name="Forma libre 508">
                <a:extLst>
                  <a:ext uri="{FF2B5EF4-FFF2-40B4-BE49-F238E27FC236}">
                    <a16:creationId xmlns:a16="http://schemas.microsoft.com/office/drawing/2014/main" id="{DD37A7EA-5A68-2642-9503-ACA54B588B56}"/>
                  </a:ext>
                </a:extLst>
              </p:cNvPr>
              <p:cNvSpPr/>
              <p:nvPr/>
            </p:nvSpPr>
            <p:spPr>
              <a:xfrm>
                <a:off x="4554707" y="12417894"/>
                <a:ext cx="222230" cy="68785"/>
              </a:xfrm>
              <a:custGeom>
                <a:avLst/>
                <a:gdLst>
                  <a:gd name="connsiteX0" fmla="*/ 5526 w 222229"/>
                  <a:gd name="connsiteY0" fmla="*/ 73019 h 68785"/>
                  <a:gd name="connsiteX1" fmla="*/ 11876 w 222229"/>
                  <a:gd name="connsiteY1" fmla="*/ 66670 h 68785"/>
                  <a:gd name="connsiteX2" fmla="*/ 11876 w 222229"/>
                  <a:gd name="connsiteY2" fmla="*/ 12700 h 68785"/>
                  <a:gd name="connsiteX3" fmla="*/ 196009 w 222229"/>
                  <a:gd name="connsiteY3" fmla="*/ 12700 h 68785"/>
                  <a:gd name="connsiteX4" fmla="*/ 196009 w 222229"/>
                  <a:gd name="connsiteY4" fmla="*/ 29102 h 68785"/>
                  <a:gd name="connsiteX5" fmla="*/ 190718 w 222229"/>
                  <a:gd name="connsiteY5" fmla="*/ 24340 h 68785"/>
                  <a:gd name="connsiteX6" fmla="*/ 181723 w 222229"/>
                  <a:gd name="connsiteY6" fmla="*/ 24870 h 68785"/>
                  <a:gd name="connsiteX7" fmla="*/ 182252 w 222229"/>
                  <a:gd name="connsiteY7" fmla="*/ 33864 h 68785"/>
                  <a:gd name="connsiteX8" fmla="*/ 198655 w 222229"/>
                  <a:gd name="connsiteY8" fmla="*/ 48680 h 68785"/>
                  <a:gd name="connsiteX9" fmla="*/ 202888 w 222229"/>
                  <a:gd name="connsiteY9" fmla="*/ 50266 h 68785"/>
                  <a:gd name="connsiteX10" fmla="*/ 207650 w 222229"/>
                  <a:gd name="connsiteY10" fmla="*/ 48150 h 68785"/>
                  <a:gd name="connsiteX11" fmla="*/ 221407 w 222229"/>
                  <a:gd name="connsiteY11" fmla="*/ 33864 h 68785"/>
                  <a:gd name="connsiteX12" fmla="*/ 221407 w 222229"/>
                  <a:gd name="connsiteY12" fmla="*/ 24870 h 68785"/>
                  <a:gd name="connsiteX13" fmla="*/ 212412 w 222229"/>
                  <a:gd name="connsiteY13" fmla="*/ 24870 h 68785"/>
                  <a:gd name="connsiteX14" fmla="*/ 209766 w 222229"/>
                  <a:gd name="connsiteY14" fmla="*/ 28044 h 68785"/>
                  <a:gd name="connsiteX15" fmla="*/ 209766 w 222229"/>
                  <a:gd name="connsiteY15" fmla="*/ 6350 h 68785"/>
                  <a:gd name="connsiteX16" fmla="*/ 203417 w 222229"/>
                  <a:gd name="connsiteY16" fmla="*/ 0 h 68785"/>
                  <a:gd name="connsiteX17" fmla="*/ 6585 w 222229"/>
                  <a:gd name="connsiteY17" fmla="*/ 0 h 68785"/>
                  <a:gd name="connsiteX18" fmla="*/ 235 w 222229"/>
                  <a:gd name="connsiteY18" fmla="*/ 6350 h 68785"/>
                  <a:gd name="connsiteX19" fmla="*/ 235 w 222229"/>
                  <a:gd name="connsiteY19" fmla="*/ 66670 h 68785"/>
                  <a:gd name="connsiteX20" fmla="*/ 5526 w 222229"/>
                  <a:gd name="connsiteY20" fmla="*/ 73019 h 68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2229" h="68785">
                    <a:moveTo>
                      <a:pt x="5526" y="73019"/>
                    </a:moveTo>
                    <a:cubicBezTo>
                      <a:pt x="9230" y="73019"/>
                      <a:pt x="11876" y="70373"/>
                      <a:pt x="11876" y="66670"/>
                    </a:cubicBezTo>
                    <a:lnTo>
                      <a:pt x="11876" y="12700"/>
                    </a:lnTo>
                    <a:lnTo>
                      <a:pt x="196009" y="12700"/>
                    </a:lnTo>
                    <a:lnTo>
                      <a:pt x="196009" y="29102"/>
                    </a:lnTo>
                    <a:lnTo>
                      <a:pt x="190718" y="24340"/>
                    </a:lnTo>
                    <a:cubicBezTo>
                      <a:pt x="188072" y="21694"/>
                      <a:pt x="183840" y="22224"/>
                      <a:pt x="181723" y="24870"/>
                    </a:cubicBezTo>
                    <a:cubicBezTo>
                      <a:pt x="179077" y="27515"/>
                      <a:pt x="179607" y="31747"/>
                      <a:pt x="182252" y="33864"/>
                    </a:cubicBezTo>
                    <a:lnTo>
                      <a:pt x="198655" y="48680"/>
                    </a:lnTo>
                    <a:cubicBezTo>
                      <a:pt x="199713" y="49738"/>
                      <a:pt x="201300" y="50266"/>
                      <a:pt x="202888" y="50266"/>
                    </a:cubicBezTo>
                    <a:cubicBezTo>
                      <a:pt x="204475" y="50266"/>
                      <a:pt x="206063" y="49738"/>
                      <a:pt x="207650" y="48150"/>
                    </a:cubicBezTo>
                    <a:lnTo>
                      <a:pt x="221407" y="33864"/>
                    </a:lnTo>
                    <a:cubicBezTo>
                      <a:pt x="224052" y="31219"/>
                      <a:pt x="224052" y="26986"/>
                      <a:pt x="221407" y="24870"/>
                    </a:cubicBezTo>
                    <a:cubicBezTo>
                      <a:pt x="218761" y="22224"/>
                      <a:pt x="214528" y="22224"/>
                      <a:pt x="212412" y="24870"/>
                    </a:cubicBezTo>
                    <a:lnTo>
                      <a:pt x="209766" y="28044"/>
                    </a:lnTo>
                    <a:lnTo>
                      <a:pt x="209766" y="6350"/>
                    </a:lnTo>
                    <a:cubicBezTo>
                      <a:pt x="209766" y="2646"/>
                      <a:pt x="207121" y="0"/>
                      <a:pt x="203417" y="0"/>
                    </a:cubicBezTo>
                    <a:lnTo>
                      <a:pt x="6585" y="0"/>
                    </a:lnTo>
                    <a:cubicBezTo>
                      <a:pt x="2881" y="0"/>
                      <a:pt x="235" y="2646"/>
                      <a:pt x="235" y="6350"/>
                    </a:cubicBezTo>
                    <a:lnTo>
                      <a:pt x="235" y="66670"/>
                    </a:lnTo>
                    <a:cubicBezTo>
                      <a:pt x="-823" y="69845"/>
                      <a:pt x="1822" y="73019"/>
                      <a:pt x="5526" y="73019"/>
                    </a:cubicBez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ibre Franklin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46" name="Forma libre 509">
                <a:extLst>
                  <a:ext uri="{FF2B5EF4-FFF2-40B4-BE49-F238E27FC236}">
                    <a16:creationId xmlns:a16="http://schemas.microsoft.com/office/drawing/2014/main" id="{F15A034B-993C-7542-9535-70A2B92283AC}"/>
                  </a:ext>
                </a:extLst>
              </p:cNvPr>
              <p:cNvSpPr/>
              <p:nvPr/>
            </p:nvSpPr>
            <p:spPr>
              <a:xfrm>
                <a:off x="4540788" y="12673988"/>
                <a:ext cx="222230" cy="52912"/>
              </a:xfrm>
              <a:custGeom>
                <a:avLst/>
                <a:gdLst>
                  <a:gd name="connsiteX0" fmla="*/ 217865 w 222229"/>
                  <a:gd name="connsiteY0" fmla="*/ 0 h 52911"/>
                  <a:gd name="connsiteX1" fmla="*/ 211515 w 222229"/>
                  <a:gd name="connsiteY1" fmla="*/ 6349 h 52911"/>
                  <a:gd name="connsiteX2" fmla="*/ 211515 w 222229"/>
                  <a:gd name="connsiteY2" fmla="*/ 44975 h 52911"/>
                  <a:gd name="connsiteX3" fmla="*/ 27382 w 222229"/>
                  <a:gd name="connsiteY3" fmla="*/ 44975 h 52911"/>
                  <a:gd name="connsiteX4" fmla="*/ 27382 w 222229"/>
                  <a:gd name="connsiteY4" fmla="*/ 28572 h 52911"/>
                  <a:gd name="connsiteX5" fmla="*/ 32673 w 222229"/>
                  <a:gd name="connsiteY5" fmla="*/ 33335 h 52911"/>
                  <a:gd name="connsiteX6" fmla="*/ 36906 w 222229"/>
                  <a:gd name="connsiteY6" fmla="*/ 34921 h 52911"/>
                  <a:gd name="connsiteX7" fmla="*/ 41668 w 222229"/>
                  <a:gd name="connsiteY7" fmla="*/ 32805 h 52911"/>
                  <a:gd name="connsiteX8" fmla="*/ 41139 w 222229"/>
                  <a:gd name="connsiteY8" fmla="*/ 23810 h 52911"/>
                  <a:gd name="connsiteX9" fmla="*/ 24736 w 222229"/>
                  <a:gd name="connsiteY9" fmla="*/ 8995 h 52911"/>
                  <a:gd name="connsiteX10" fmla="*/ 15741 w 222229"/>
                  <a:gd name="connsiteY10" fmla="*/ 8995 h 52911"/>
                  <a:gd name="connsiteX11" fmla="*/ 1984 w 222229"/>
                  <a:gd name="connsiteY11" fmla="*/ 23281 h 52911"/>
                  <a:gd name="connsiteX12" fmla="*/ 1984 w 222229"/>
                  <a:gd name="connsiteY12" fmla="*/ 32275 h 52911"/>
                  <a:gd name="connsiteX13" fmla="*/ 10979 w 222229"/>
                  <a:gd name="connsiteY13" fmla="*/ 32275 h 52911"/>
                  <a:gd name="connsiteX14" fmla="*/ 14154 w 222229"/>
                  <a:gd name="connsiteY14" fmla="*/ 29102 h 52911"/>
                  <a:gd name="connsiteX15" fmla="*/ 14154 w 222229"/>
                  <a:gd name="connsiteY15" fmla="*/ 50795 h 52911"/>
                  <a:gd name="connsiteX16" fmla="*/ 20503 w 222229"/>
                  <a:gd name="connsiteY16" fmla="*/ 57145 h 52911"/>
                  <a:gd name="connsiteX17" fmla="*/ 217336 w 222229"/>
                  <a:gd name="connsiteY17" fmla="*/ 57145 h 52911"/>
                  <a:gd name="connsiteX18" fmla="*/ 223685 w 222229"/>
                  <a:gd name="connsiteY18" fmla="*/ 50795 h 52911"/>
                  <a:gd name="connsiteX19" fmla="*/ 223685 w 222229"/>
                  <a:gd name="connsiteY19" fmla="*/ 5820 h 52911"/>
                  <a:gd name="connsiteX20" fmla="*/ 217865 w 222229"/>
                  <a:gd name="connsiteY20" fmla="*/ 0 h 52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2229" h="52911">
                    <a:moveTo>
                      <a:pt x="217865" y="0"/>
                    </a:moveTo>
                    <a:cubicBezTo>
                      <a:pt x="214161" y="0"/>
                      <a:pt x="211515" y="2646"/>
                      <a:pt x="211515" y="6349"/>
                    </a:cubicBezTo>
                    <a:lnTo>
                      <a:pt x="211515" y="44975"/>
                    </a:lnTo>
                    <a:lnTo>
                      <a:pt x="27382" y="44975"/>
                    </a:lnTo>
                    <a:lnTo>
                      <a:pt x="27382" y="28572"/>
                    </a:lnTo>
                    <a:lnTo>
                      <a:pt x="32673" y="33335"/>
                    </a:lnTo>
                    <a:cubicBezTo>
                      <a:pt x="33731" y="34393"/>
                      <a:pt x="35319" y="34921"/>
                      <a:pt x="36906" y="34921"/>
                    </a:cubicBezTo>
                    <a:cubicBezTo>
                      <a:pt x="38494" y="34921"/>
                      <a:pt x="40610" y="34393"/>
                      <a:pt x="41668" y="32805"/>
                    </a:cubicBezTo>
                    <a:cubicBezTo>
                      <a:pt x="44314" y="30160"/>
                      <a:pt x="43785" y="25926"/>
                      <a:pt x="41139" y="23810"/>
                    </a:cubicBezTo>
                    <a:lnTo>
                      <a:pt x="24736" y="8995"/>
                    </a:lnTo>
                    <a:cubicBezTo>
                      <a:pt x="22091" y="6349"/>
                      <a:pt x="18387" y="6879"/>
                      <a:pt x="15741" y="8995"/>
                    </a:cubicBezTo>
                    <a:lnTo>
                      <a:pt x="1984" y="23281"/>
                    </a:lnTo>
                    <a:cubicBezTo>
                      <a:pt x="-661" y="25926"/>
                      <a:pt x="-661" y="30160"/>
                      <a:pt x="1984" y="32275"/>
                    </a:cubicBezTo>
                    <a:cubicBezTo>
                      <a:pt x="4630" y="34921"/>
                      <a:pt x="8863" y="34921"/>
                      <a:pt x="10979" y="32275"/>
                    </a:cubicBezTo>
                    <a:lnTo>
                      <a:pt x="14154" y="29102"/>
                    </a:lnTo>
                    <a:lnTo>
                      <a:pt x="14154" y="50795"/>
                    </a:lnTo>
                    <a:cubicBezTo>
                      <a:pt x="14154" y="54500"/>
                      <a:pt x="16799" y="57145"/>
                      <a:pt x="20503" y="57145"/>
                    </a:cubicBezTo>
                    <a:lnTo>
                      <a:pt x="217336" y="57145"/>
                    </a:lnTo>
                    <a:cubicBezTo>
                      <a:pt x="221040" y="57145"/>
                      <a:pt x="223685" y="54500"/>
                      <a:pt x="223685" y="50795"/>
                    </a:cubicBezTo>
                    <a:lnTo>
                      <a:pt x="223685" y="5820"/>
                    </a:lnTo>
                    <a:cubicBezTo>
                      <a:pt x="224743" y="2646"/>
                      <a:pt x="221569" y="0"/>
                      <a:pt x="217865" y="0"/>
                    </a:cubicBezTo>
                    <a:close/>
                  </a:path>
                </a:pathLst>
              </a:custGeom>
              <a:grpFill/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ibre Franklin" pitchFamily="2" charset="77"/>
                  <a:ea typeface="+mn-ea"/>
                  <a:cs typeface="+mn-cs"/>
                </a:endParaRPr>
              </a:p>
            </p:txBody>
          </p:sp>
        </p:grpSp>
        <p:sp>
          <p:nvSpPr>
            <p:cNvPr id="54" name="Forma libre 387">
              <a:extLst>
                <a:ext uri="{FF2B5EF4-FFF2-40B4-BE49-F238E27FC236}">
                  <a16:creationId xmlns:a16="http://schemas.microsoft.com/office/drawing/2014/main" id="{DDA5569F-260E-7B4A-863D-7339FA38B3F8}"/>
                </a:ext>
              </a:extLst>
            </p:cNvPr>
            <p:cNvSpPr/>
            <p:nvPr/>
          </p:nvSpPr>
          <p:spPr>
            <a:xfrm>
              <a:off x="3036651" y="3310516"/>
              <a:ext cx="463827" cy="511156"/>
            </a:xfrm>
            <a:custGeom>
              <a:avLst/>
              <a:gdLst>
                <a:gd name="connsiteX0" fmla="*/ 224168 w 259268"/>
                <a:gd name="connsiteY0" fmla="*/ 187388 h 285724"/>
                <a:gd name="connsiteX1" fmla="*/ 186072 w 259268"/>
                <a:gd name="connsiteY1" fmla="*/ 183684 h 285724"/>
                <a:gd name="connsiteX2" fmla="*/ 169669 w 259268"/>
                <a:gd name="connsiteY2" fmla="*/ 197440 h 285724"/>
                <a:gd name="connsiteX3" fmla="*/ 120990 w 259268"/>
                <a:gd name="connsiteY3" fmla="*/ 155640 h 285724"/>
                <a:gd name="connsiteX4" fmla="*/ 88714 w 259268"/>
                <a:gd name="connsiteY4" fmla="*/ 100083 h 285724"/>
                <a:gd name="connsiteX5" fmla="*/ 105116 w 259268"/>
                <a:gd name="connsiteY5" fmla="*/ 86325 h 285724"/>
                <a:gd name="connsiteX6" fmla="*/ 114641 w 259268"/>
                <a:gd name="connsiteY6" fmla="*/ 67806 h 285724"/>
                <a:gd name="connsiteX7" fmla="*/ 108291 w 259268"/>
                <a:gd name="connsiteY7" fmla="*/ 48229 h 285724"/>
                <a:gd name="connsiteX8" fmla="*/ 77602 w 259268"/>
                <a:gd name="connsiteY8" fmla="*/ 11191 h 285724"/>
                <a:gd name="connsiteX9" fmla="*/ 56437 w 259268"/>
                <a:gd name="connsiteY9" fmla="*/ 79 h 285724"/>
                <a:gd name="connsiteX10" fmla="*/ 33685 w 259268"/>
                <a:gd name="connsiteY10" fmla="*/ 6957 h 285724"/>
                <a:gd name="connsiteX11" fmla="*/ 13050 w 259268"/>
                <a:gd name="connsiteY11" fmla="*/ 127067 h 285724"/>
                <a:gd name="connsiteX12" fmla="*/ 62258 w 259268"/>
                <a:gd name="connsiteY12" fmla="*/ 197970 h 285724"/>
                <a:gd name="connsiteX13" fmla="*/ 131043 w 259268"/>
                <a:gd name="connsiteY13" fmla="*/ 267813 h 285724"/>
                <a:gd name="connsiteX14" fmla="*/ 190305 w 259268"/>
                <a:gd name="connsiteY14" fmla="*/ 289508 h 285724"/>
                <a:gd name="connsiteX15" fmla="*/ 251153 w 259268"/>
                <a:gd name="connsiteY15" fmla="*/ 267284 h 285724"/>
                <a:gd name="connsiteX16" fmla="*/ 262265 w 259268"/>
                <a:gd name="connsiteY16" fmla="*/ 246119 h 285724"/>
                <a:gd name="connsiteX17" fmla="*/ 255386 w 259268"/>
                <a:gd name="connsiteY17" fmla="*/ 223368 h 285724"/>
                <a:gd name="connsiteX18" fmla="*/ 224168 w 259268"/>
                <a:gd name="connsiteY18" fmla="*/ 187388 h 285724"/>
                <a:gd name="connsiteX19" fmla="*/ 242687 w 259268"/>
                <a:gd name="connsiteY19" fmla="*/ 257761 h 285724"/>
                <a:gd name="connsiteX20" fmla="*/ 139509 w 259268"/>
                <a:gd name="connsiteY20" fmla="*/ 258289 h 285724"/>
                <a:gd name="connsiteX21" fmla="*/ 72311 w 259268"/>
                <a:gd name="connsiteY21" fmla="*/ 190033 h 285724"/>
                <a:gd name="connsiteX22" fmla="*/ 24161 w 259268"/>
                <a:gd name="connsiteY22" fmla="*/ 120718 h 285724"/>
                <a:gd name="connsiteX23" fmla="*/ 42151 w 259268"/>
                <a:gd name="connsiteY23" fmla="*/ 17011 h 285724"/>
                <a:gd name="connsiteX24" fmla="*/ 53792 w 259268"/>
                <a:gd name="connsiteY24" fmla="*/ 12778 h 285724"/>
                <a:gd name="connsiteX25" fmla="*/ 55379 w 259268"/>
                <a:gd name="connsiteY25" fmla="*/ 12778 h 285724"/>
                <a:gd name="connsiteX26" fmla="*/ 67549 w 259268"/>
                <a:gd name="connsiteY26" fmla="*/ 19127 h 285724"/>
                <a:gd name="connsiteX27" fmla="*/ 98238 w 259268"/>
                <a:gd name="connsiteY27" fmla="*/ 56166 h 285724"/>
                <a:gd name="connsiteX28" fmla="*/ 101413 w 259268"/>
                <a:gd name="connsiteY28" fmla="*/ 66219 h 285724"/>
                <a:gd name="connsiteX29" fmla="*/ 96650 w 259268"/>
                <a:gd name="connsiteY29" fmla="*/ 75743 h 285724"/>
                <a:gd name="connsiteX30" fmla="*/ 76544 w 259268"/>
                <a:gd name="connsiteY30" fmla="*/ 92146 h 285724"/>
                <a:gd name="connsiteX31" fmla="*/ 74427 w 259268"/>
                <a:gd name="connsiteY31" fmla="*/ 99025 h 285724"/>
                <a:gd name="connsiteX32" fmla="*/ 110937 w 259268"/>
                <a:gd name="connsiteY32" fmla="*/ 163048 h 285724"/>
                <a:gd name="connsiteX33" fmla="*/ 167023 w 259268"/>
                <a:gd name="connsiteY33" fmla="*/ 210140 h 285724"/>
                <a:gd name="connsiteX34" fmla="*/ 174431 w 259268"/>
                <a:gd name="connsiteY34" fmla="*/ 209610 h 285724"/>
                <a:gd name="connsiteX35" fmla="*/ 194537 w 259268"/>
                <a:gd name="connsiteY35" fmla="*/ 193207 h 285724"/>
                <a:gd name="connsiteX36" fmla="*/ 214115 w 259268"/>
                <a:gd name="connsiteY36" fmla="*/ 194795 h 285724"/>
                <a:gd name="connsiteX37" fmla="*/ 244804 w 259268"/>
                <a:gd name="connsiteY37" fmla="*/ 231833 h 285724"/>
                <a:gd name="connsiteX38" fmla="*/ 249037 w 259268"/>
                <a:gd name="connsiteY38" fmla="*/ 245061 h 285724"/>
                <a:gd name="connsiteX39" fmla="*/ 242687 w 259268"/>
                <a:gd name="connsiteY39" fmla="*/ 257761 h 28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59268" h="285724">
                  <a:moveTo>
                    <a:pt x="224168" y="187388"/>
                  </a:moveTo>
                  <a:cubicBezTo>
                    <a:pt x="214644" y="175747"/>
                    <a:pt x="197712" y="174688"/>
                    <a:pt x="186072" y="183684"/>
                  </a:cubicBezTo>
                  <a:lnTo>
                    <a:pt x="169669" y="197440"/>
                  </a:lnTo>
                  <a:cubicBezTo>
                    <a:pt x="151150" y="186330"/>
                    <a:pt x="134747" y="172042"/>
                    <a:pt x="120990" y="155640"/>
                  </a:cubicBezTo>
                  <a:cubicBezTo>
                    <a:pt x="107233" y="138709"/>
                    <a:pt x="96121" y="120190"/>
                    <a:pt x="88714" y="100083"/>
                  </a:cubicBezTo>
                  <a:lnTo>
                    <a:pt x="105116" y="86325"/>
                  </a:lnTo>
                  <a:cubicBezTo>
                    <a:pt x="110408" y="81564"/>
                    <a:pt x="114111" y="75215"/>
                    <a:pt x="114641" y="67806"/>
                  </a:cubicBezTo>
                  <a:cubicBezTo>
                    <a:pt x="115170" y="60399"/>
                    <a:pt x="113053" y="53520"/>
                    <a:pt x="108291" y="48229"/>
                  </a:cubicBezTo>
                  <a:lnTo>
                    <a:pt x="77602" y="11191"/>
                  </a:lnTo>
                  <a:cubicBezTo>
                    <a:pt x="72311" y="4841"/>
                    <a:pt x="64903" y="1138"/>
                    <a:pt x="56437" y="79"/>
                  </a:cubicBezTo>
                  <a:cubicBezTo>
                    <a:pt x="47972" y="-450"/>
                    <a:pt x="40035" y="1666"/>
                    <a:pt x="33685" y="6957"/>
                  </a:cubicBezTo>
                  <a:cubicBezTo>
                    <a:pt x="-1766" y="36589"/>
                    <a:pt x="-10232" y="86855"/>
                    <a:pt x="13050" y="127067"/>
                  </a:cubicBezTo>
                  <a:cubicBezTo>
                    <a:pt x="27336" y="151937"/>
                    <a:pt x="44268" y="175747"/>
                    <a:pt x="62258" y="197970"/>
                  </a:cubicBezTo>
                  <a:cubicBezTo>
                    <a:pt x="82893" y="223368"/>
                    <a:pt x="106175" y="246649"/>
                    <a:pt x="131043" y="267813"/>
                  </a:cubicBezTo>
                  <a:cubicBezTo>
                    <a:pt x="147975" y="282099"/>
                    <a:pt x="169140" y="289508"/>
                    <a:pt x="190305" y="289508"/>
                  </a:cubicBezTo>
                  <a:cubicBezTo>
                    <a:pt x="211469" y="289508"/>
                    <a:pt x="233163" y="282099"/>
                    <a:pt x="251153" y="267284"/>
                  </a:cubicBezTo>
                  <a:cubicBezTo>
                    <a:pt x="257503" y="261993"/>
                    <a:pt x="261207" y="254585"/>
                    <a:pt x="262265" y="246119"/>
                  </a:cubicBezTo>
                  <a:cubicBezTo>
                    <a:pt x="262794" y="237654"/>
                    <a:pt x="260677" y="229717"/>
                    <a:pt x="255386" y="223368"/>
                  </a:cubicBezTo>
                  <a:lnTo>
                    <a:pt x="224168" y="187388"/>
                  </a:lnTo>
                  <a:close/>
                  <a:moveTo>
                    <a:pt x="242687" y="257761"/>
                  </a:moveTo>
                  <a:cubicBezTo>
                    <a:pt x="212528" y="283157"/>
                    <a:pt x="169140" y="283157"/>
                    <a:pt x="139509" y="258289"/>
                  </a:cubicBezTo>
                  <a:cubicBezTo>
                    <a:pt x="115170" y="237654"/>
                    <a:pt x="92418" y="214901"/>
                    <a:pt x="72311" y="190033"/>
                  </a:cubicBezTo>
                  <a:cubicBezTo>
                    <a:pt x="54321" y="168339"/>
                    <a:pt x="38447" y="145058"/>
                    <a:pt x="24161" y="120718"/>
                  </a:cubicBezTo>
                  <a:cubicBezTo>
                    <a:pt x="4055" y="86325"/>
                    <a:pt x="11462" y="42408"/>
                    <a:pt x="42151" y="17011"/>
                  </a:cubicBezTo>
                  <a:cubicBezTo>
                    <a:pt x="45326" y="14366"/>
                    <a:pt x="49559" y="12778"/>
                    <a:pt x="53792" y="12778"/>
                  </a:cubicBezTo>
                  <a:cubicBezTo>
                    <a:pt x="54321" y="12778"/>
                    <a:pt x="54850" y="12778"/>
                    <a:pt x="55379" y="12778"/>
                  </a:cubicBezTo>
                  <a:cubicBezTo>
                    <a:pt x="60141" y="13307"/>
                    <a:pt x="64374" y="15424"/>
                    <a:pt x="67549" y="19127"/>
                  </a:cubicBezTo>
                  <a:lnTo>
                    <a:pt x="98238" y="56166"/>
                  </a:lnTo>
                  <a:cubicBezTo>
                    <a:pt x="100883" y="58811"/>
                    <a:pt x="101942" y="62515"/>
                    <a:pt x="101413" y="66219"/>
                  </a:cubicBezTo>
                  <a:cubicBezTo>
                    <a:pt x="100883" y="69923"/>
                    <a:pt x="99296" y="73097"/>
                    <a:pt x="96650" y="75743"/>
                  </a:cubicBezTo>
                  <a:lnTo>
                    <a:pt x="76544" y="92146"/>
                  </a:lnTo>
                  <a:cubicBezTo>
                    <a:pt x="74427" y="93734"/>
                    <a:pt x="73898" y="96908"/>
                    <a:pt x="74427" y="99025"/>
                  </a:cubicBezTo>
                  <a:cubicBezTo>
                    <a:pt x="82364" y="122306"/>
                    <a:pt x="95063" y="144000"/>
                    <a:pt x="110937" y="163048"/>
                  </a:cubicBezTo>
                  <a:cubicBezTo>
                    <a:pt x="126810" y="182096"/>
                    <a:pt x="145859" y="197970"/>
                    <a:pt x="167023" y="210140"/>
                  </a:cubicBezTo>
                  <a:cubicBezTo>
                    <a:pt x="169140" y="211726"/>
                    <a:pt x="172315" y="211198"/>
                    <a:pt x="174431" y="209610"/>
                  </a:cubicBezTo>
                  <a:lnTo>
                    <a:pt x="194537" y="193207"/>
                  </a:lnTo>
                  <a:cubicBezTo>
                    <a:pt x="200358" y="188446"/>
                    <a:pt x="209353" y="188975"/>
                    <a:pt x="214115" y="194795"/>
                  </a:cubicBezTo>
                  <a:lnTo>
                    <a:pt x="244804" y="231833"/>
                  </a:lnTo>
                  <a:cubicBezTo>
                    <a:pt x="247979" y="235537"/>
                    <a:pt x="249566" y="240299"/>
                    <a:pt x="249037" y="245061"/>
                  </a:cubicBezTo>
                  <a:cubicBezTo>
                    <a:pt x="248508" y="250352"/>
                    <a:pt x="246391" y="255115"/>
                    <a:pt x="242687" y="257761"/>
                  </a:cubicBezTo>
                  <a:close/>
                </a:path>
              </a:pathLst>
            </a:custGeom>
            <a:solidFill>
              <a:schemeClr val="tx1"/>
            </a:solidFill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60955758-7A69-6043-B57F-E80AC982BC54}"/>
                </a:ext>
              </a:extLst>
            </p:cNvPr>
            <p:cNvSpPr/>
            <p:nvPr/>
          </p:nvSpPr>
          <p:spPr>
            <a:xfrm>
              <a:off x="2200918" y="3318587"/>
              <a:ext cx="439397" cy="552649"/>
            </a:xfrm>
            <a:custGeom>
              <a:avLst/>
              <a:gdLst>
                <a:gd name="connsiteX0" fmla="*/ 159028 w 159084"/>
                <a:gd name="connsiteY0" fmla="*/ 18087 h 200087"/>
                <a:gd name="connsiteX1" fmla="*/ 154883 w 159084"/>
                <a:gd name="connsiteY1" fmla="*/ 6029 h 200087"/>
                <a:gd name="connsiteX2" fmla="*/ 140941 w 159084"/>
                <a:gd name="connsiteY2" fmla="*/ 0 h 200087"/>
                <a:gd name="connsiteX3" fmla="*/ 139057 w 159084"/>
                <a:gd name="connsiteY3" fmla="*/ 1884 h 200087"/>
                <a:gd name="connsiteX4" fmla="*/ 140941 w 159084"/>
                <a:gd name="connsiteY4" fmla="*/ 3768 h 200087"/>
                <a:gd name="connsiteX5" fmla="*/ 151869 w 159084"/>
                <a:gd name="connsiteY5" fmla="*/ 8290 h 200087"/>
                <a:gd name="connsiteX6" fmla="*/ 154883 w 159084"/>
                <a:gd name="connsiteY6" fmla="*/ 17333 h 200087"/>
                <a:gd name="connsiteX7" fmla="*/ 94593 w 159084"/>
                <a:gd name="connsiteY7" fmla="*/ 103624 h 200087"/>
                <a:gd name="connsiteX8" fmla="*/ 81405 w 159084"/>
                <a:gd name="connsiteY8" fmla="*/ 103624 h 200087"/>
                <a:gd name="connsiteX9" fmla="*/ 21115 w 159084"/>
                <a:gd name="connsiteY9" fmla="*/ 17333 h 200087"/>
                <a:gd name="connsiteX10" fmla="*/ 24129 w 159084"/>
                <a:gd name="connsiteY10" fmla="*/ 8290 h 200087"/>
                <a:gd name="connsiteX11" fmla="*/ 35056 w 159084"/>
                <a:gd name="connsiteY11" fmla="*/ 3768 h 200087"/>
                <a:gd name="connsiteX12" fmla="*/ 36941 w 159084"/>
                <a:gd name="connsiteY12" fmla="*/ 1884 h 200087"/>
                <a:gd name="connsiteX13" fmla="*/ 35056 w 159084"/>
                <a:gd name="connsiteY13" fmla="*/ 0 h 200087"/>
                <a:gd name="connsiteX14" fmla="*/ 21115 w 159084"/>
                <a:gd name="connsiteY14" fmla="*/ 6029 h 200087"/>
                <a:gd name="connsiteX15" fmla="*/ 16970 w 159084"/>
                <a:gd name="connsiteY15" fmla="*/ 18087 h 200087"/>
                <a:gd name="connsiteX16" fmla="*/ 81028 w 159084"/>
                <a:gd name="connsiteY16" fmla="*/ 107768 h 200087"/>
                <a:gd name="connsiteX17" fmla="*/ 85926 w 159084"/>
                <a:gd name="connsiteY17" fmla="*/ 107768 h 200087"/>
                <a:gd name="connsiteX18" fmla="*/ 85926 w 159084"/>
                <a:gd name="connsiteY18" fmla="*/ 135653 h 200087"/>
                <a:gd name="connsiteX19" fmla="*/ 51260 w 159084"/>
                <a:gd name="connsiteY19" fmla="*/ 171827 h 200087"/>
                <a:gd name="connsiteX20" fmla="*/ 37694 w 159084"/>
                <a:gd name="connsiteY20" fmla="*/ 171827 h 200087"/>
                <a:gd name="connsiteX21" fmla="*/ 18100 w 159084"/>
                <a:gd name="connsiteY21" fmla="*/ 153740 h 200087"/>
                <a:gd name="connsiteX22" fmla="*/ 13 w 159084"/>
                <a:gd name="connsiteY22" fmla="*/ 173334 h 200087"/>
                <a:gd name="connsiteX23" fmla="*/ 19607 w 159084"/>
                <a:gd name="connsiteY23" fmla="*/ 191421 h 200087"/>
                <a:gd name="connsiteX24" fmla="*/ 37318 w 159084"/>
                <a:gd name="connsiteY24" fmla="*/ 175595 h 200087"/>
                <a:gd name="connsiteX25" fmla="*/ 51260 w 159084"/>
                <a:gd name="connsiteY25" fmla="*/ 175595 h 200087"/>
                <a:gd name="connsiteX26" fmla="*/ 89694 w 159084"/>
                <a:gd name="connsiteY26" fmla="*/ 135653 h 200087"/>
                <a:gd name="connsiteX27" fmla="*/ 89694 w 159084"/>
                <a:gd name="connsiteY27" fmla="*/ 108145 h 200087"/>
                <a:gd name="connsiteX28" fmla="*/ 94593 w 159084"/>
                <a:gd name="connsiteY28" fmla="*/ 108145 h 200087"/>
                <a:gd name="connsiteX29" fmla="*/ 159028 w 159084"/>
                <a:gd name="connsiteY29" fmla="*/ 18087 h 200087"/>
                <a:gd name="connsiteX30" fmla="*/ 19231 w 159084"/>
                <a:gd name="connsiteY30" fmla="*/ 187653 h 200087"/>
                <a:gd name="connsiteX31" fmla="*/ 4158 w 159084"/>
                <a:gd name="connsiteY31" fmla="*/ 172580 h 200087"/>
                <a:gd name="connsiteX32" fmla="*/ 19231 w 159084"/>
                <a:gd name="connsiteY32" fmla="*/ 157508 h 200087"/>
                <a:gd name="connsiteX33" fmla="*/ 34303 w 159084"/>
                <a:gd name="connsiteY33" fmla="*/ 172580 h 200087"/>
                <a:gd name="connsiteX34" fmla="*/ 19231 w 159084"/>
                <a:gd name="connsiteY34" fmla="*/ 187653 h 200087"/>
                <a:gd name="connsiteX35" fmla="*/ 157144 w 159084"/>
                <a:gd name="connsiteY35" fmla="*/ 164667 h 200087"/>
                <a:gd name="connsiteX36" fmla="*/ 142448 w 159084"/>
                <a:gd name="connsiteY36" fmla="*/ 164667 h 200087"/>
                <a:gd name="connsiteX37" fmla="*/ 142448 w 159084"/>
                <a:gd name="connsiteY37" fmla="*/ 149971 h 200087"/>
                <a:gd name="connsiteX38" fmla="*/ 140564 w 159084"/>
                <a:gd name="connsiteY38" fmla="*/ 148087 h 200087"/>
                <a:gd name="connsiteX39" fmla="*/ 125115 w 159084"/>
                <a:gd name="connsiteY39" fmla="*/ 148087 h 200087"/>
                <a:gd name="connsiteX40" fmla="*/ 123231 w 159084"/>
                <a:gd name="connsiteY40" fmla="*/ 149971 h 200087"/>
                <a:gd name="connsiteX41" fmla="*/ 123231 w 159084"/>
                <a:gd name="connsiteY41" fmla="*/ 164290 h 200087"/>
                <a:gd name="connsiteX42" fmla="*/ 108535 w 159084"/>
                <a:gd name="connsiteY42" fmla="*/ 164290 h 200087"/>
                <a:gd name="connsiteX43" fmla="*/ 106651 w 159084"/>
                <a:gd name="connsiteY43" fmla="*/ 166175 h 200087"/>
                <a:gd name="connsiteX44" fmla="*/ 106651 w 159084"/>
                <a:gd name="connsiteY44" fmla="*/ 181624 h 200087"/>
                <a:gd name="connsiteX45" fmla="*/ 108535 w 159084"/>
                <a:gd name="connsiteY45" fmla="*/ 183508 h 200087"/>
                <a:gd name="connsiteX46" fmla="*/ 123231 w 159084"/>
                <a:gd name="connsiteY46" fmla="*/ 183508 h 200087"/>
                <a:gd name="connsiteX47" fmla="*/ 123231 w 159084"/>
                <a:gd name="connsiteY47" fmla="*/ 198204 h 200087"/>
                <a:gd name="connsiteX48" fmla="*/ 125115 w 159084"/>
                <a:gd name="connsiteY48" fmla="*/ 200088 h 200087"/>
                <a:gd name="connsiteX49" fmla="*/ 140564 w 159084"/>
                <a:gd name="connsiteY49" fmla="*/ 200088 h 200087"/>
                <a:gd name="connsiteX50" fmla="*/ 142448 w 159084"/>
                <a:gd name="connsiteY50" fmla="*/ 198204 h 200087"/>
                <a:gd name="connsiteX51" fmla="*/ 142448 w 159084"/>
                <a:gd name="connsiteY51" fmla="*/ 183508 h 200087"/>
                <a:gd name="connsiteX52" fmla="*/ 157144 w 159084"/>
                <a:gd name="connsiteY52" fmla="*/ 183508 h 200087"/>
                <a:gd name="connsiteX53" fmla="*/ 159028 w 159084"/>
                <a:gd name="connsiteY53" fmla="*/ 181624 h 200087"/>
                <a:gd name="connsiteX54" fmla="*/ 159028 w 159084"/>
                <a:gd name="connsiteY54" fmla="*/ 166175 h 200087"/>
                <a:gd name="connsiteX55" fmla="*/ 157144 w 159084"/>
                <a:gd name="connsiteY55" fmla="*/ 164667 h 200087"/>
                <a:gd name="connsiteX56" fmla="*/ 157144 w 159084"/>
                <a:gd name="connsiteY56" fmla="*/ 164667 h 200087"/>
                <a:gd name="connsiteX57" fmla="*/ 155260 w 159084"/>
                <a:gd name="connsiteY57" fmla="*/ 180116 h 200087"/>
                <a:gd name="connsiteX58" fmla="*/ 140564 w 159084"/>
                <a:gd name="connsiteY58" fmla="*/ 180116 h 200087"/>
                <a:gd name="connsiteX59" fmla="*/ 138680 w 159084"/>
                <a:gd name="connsiteY59" fmla="*/ 182001 h 200087"/>
                <a:gd name="connsiteX60" fmla="*/ 138680 w 159084"/>
                <a:gd name="connsiteY60" fmla="*/ 196696 h 200087"/>
                <a:gd name="connsiteX61" fmla="*/ 126999 w 159084"/>
                <a:gd name="connsiteY61" fmla="*/ 196696 h 200087"/>
                <a:gd name="connsiteX62" fmla="*/ 126999 w 159084"/>
                <a:gd name="connsiteY62" fmla="*/ 182001 h 200087"/>
                <a:gd name="connsiteX63" fmla="*/ 125115 w 159084"/>
                <a:gd name="connsiteY63" fmla="*/ 180116 h 200087"/>
                <a:gd name="connsiteX64" fmla="*/ 110042 w 159084"/>
                <a:gd name="connsiteY64" fmla="*/ 180116 h 200087"/>
                <a:gd name="connsiteX65" fmla="*/ 110042 w 159084"/>
                <a:gd name="connsiteY65" fmla="*/ 168059 h 200087"/>
                <a:gd name="connsiteX66" fmla="*/ 125115 w 159084"/>
                <a:gd name="connsiteY66" fmla="*/ 168059 h 200087"/>
                <a:gd name="connsiteX67" fmla="*/ 126999 w 159084"/>
                <a:gd name="connsiteY67" fmla="*/ 166175 h 200087"/>
                <a:gd name="connsiteX68" fmla="*/ 126999 w 159084"/>
                <a:gd name="connsiteY68" fmla="*/ 151479 h 200087"/>
                <a:gd name="connsiteX69" fmla="*/ 138680 w 159084"/>
                <a:gd name="connsiteY69" fmla="*/ 151479 h 200087"/>
                <a:gd name="connsiteX70" fmla="*/ 138680 w 159084"/>
                <a:gd name="connsiteY70" fmla="*/ 166175 h 200087"/>
                <a:gd name="connsiteX71" fmla="*/ 140564 w 159084"/>
                <a:gd name="connsiteY71" fmla="*/ 168059 h 200087"/>
                <a:gd name="connsiteX72" fmla="*/ 155260 w 159084"/>
                <a:gd name="connsiteY72" fmla="*/ 168059 h 20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59084" h="200087">
                  <a:moveTo>
                    <a:pt x="159028" y="18087"/>
                  </a:moveTo>
                  <a:cubicBezTo>
                    <a:pt x="159405" y="13565"/>
                    <a:pt x="157898" y="9420"/>
                    <a:pt x="154883" y="6029"/>
                  </a:cubicBezTo>
                  <a:cubicBezTo>
                    <a:pt x="151492" y="2261"/>
                    <a:pt x="146216" y="0"/>
                    <a:pt x="140941" y="0"/>
                  </a:cubicBezTo>
                  <a:cubicBezTo>
                    <a:pt x="139811" y="0"/>
                    <a:pt x="139057" y="753"/>
                    <a:pt x="139057" y="1884"/>
                  </a:cubicBezTo>
                  <a:cubicBezTo>
                    <a:pt x="139057" y="3014"/>
                    <a:pt x="139811" y="3768"/>
                    <a:pt x="140941" y="3768"/>
                  </a:cubicBezTo>
                  <a:cubicBezTo>
                    <a:pt x="145086" y="3768"/>
                    <a:pt x="149231" y="5275"/>
                    <a:pt x="151869" y="8290"/>
                  </a:cubicBezTo>
                  <a:cubicBezTo>
                    <a:pt x="154130" y="10550"/>
                    <a:pt x="155260" y="13942"/>
                    <a:pt x="154883" y="17333"/>
                  </a:cubicBezTo>
                  <a:cubicBezTo>
                    <a:pt x="152622" y="43334"/>
                    <a:pt x="142072" y="103624"/>
                    <a:pt x="94593" y="103624"/>
                  </a:cubicBezTo>
                  <a:lnTo>
                    <a:pt x="81405" y="103624"/>
                  </a:lnTo>
                  <a:cubicBezTo>
                    <a:pt x="33926" y="103624"/>
                    <a:pt x="23375" y="43334"/>
                    <a:pt x="21115" y="17333"/>
                  </a:cubicBezTo>
                  <a:cubicBezTo>
                    <a:pt x="20738" y="13942"/>
                    <a:pt x="21868" y="10550"/>
                    <a:pt x="24129" y="8290"/>
                  </a:cubicBezTo>
                  <a:cubicBezTo>
                    <a:pt x="27144" y="5275"/>
                    <a:pt x="30912" y="3768"/>
                    <a:pt x="35056" y="3768"/>
                  </a:cubicBezTo>
                  <a:cubicBezTo>
                    <a:pt x="36187" y="3768"/>
                    <a:pt x="36941" y="3014"/>
                    <a:pt x="36941" y="1884"/>
                  </a:cubicBezTo>
                  <a:cubicBezTo>
                    <a:pt x="36941" y="753"/>
                    <a:pt x="36187" y="0"/>
                    <a:pt x="35056" y="0"/>
                  </a:cubicBezTo>
                  <a:cubicBezTo>
                    <a:pt x="29781" y="0"/>
                    <a:pt x="24883" y="2261"/>
                    <a:pt x="21115" y="6029"/>
                  </a:cubicBezTo>
                  <a:cubicBezTo>
                    <a:pt x="18100" y="9420"/>
                    <a:pt x="16593" y="13565"/>
                    <a:pt x="16970" y="18087"/>
                  </a:cubicBezTo>
                  <a:cubicBezTo>
                    <a:pt x="19231" y="45218"/>
                    <a:pt x="30158" y="107768"/>
                    <a:pt x="81028" y="107768"/>
                  </a:cubicBezTo>
                  <a:lnTo>
                    <a:pt x="85926" y="107768"/>
                  </a:lnTo>
                  <a:lnTo>
                    <a:pt x="85926" y="135653"/>
                  </a:lnTo>
                  <a:cubicBezTo>
                    <a:pt x="86303" y="155247"/>
                    <a:pt x="70854" y="171450"/>
                    <a:pt x="51260" y="171827"/>
                  </a:cubicBezTo>
                  <a:lnTo>
                    <a:pt x="37694" y="171827"/>
                  </a:lnTo>
                  <a:cubicBezTo>
                    <a:pt x="37318" y="161276"/>
                    <a:pt x="28651" y="153363"/>
                    <a:pt x="18100" y="153740"/>
                  </a:cubicBezTo>
                  <a:cubicBezTo>
                    <a:pt x="7549" y="154117"/>
                    <a:pt x="-364" y="162783"/>
                    <a:pt x="13" y="173334"/>
                  </a:cubicBezTo>
                  <a:cubicBezTo>
                    <a:pt x="390" y="183885"/>
                    <a:pt x="9057" y="191798"/>
                    <a:pt x="19607" y="191421"/>
                  </a:cubicBezTo>
                  <a:cubicBezTo>
                    <a:pt x="28651" y="191044"/>
                    <a:pt x="36187" y="184262"/>
                    <a:pt x="37318" y="175595"/>
                  </a:cubicBezTo>
                  <a:lnTo>
                    <a:pt x="51260" y="175595"/>
                  </a:lnTo>
                  <a:cubicBezTo>
                    <a:pt x="72738" y="175218"/>
                    <a:pt x="90071" y="157131"/>
                    <a:pt x="89694" y="135653"/>
                  </a:cubicBezTo>
                  <a:lnTo>
                    <a:pt x="89694" y="108145"/>
                  </a:lnTo>
                  <a:lnTo>
                    <a:pt x="94593" y="108145"/>
                  </a:lnTo>
                  <a:cubicBezTo>
                    <a:pt x="145463" y="107768"/>
                    <a:pt x="156767" y="44841"/>
                    <a:pt x="159028" y="18087"/>
                  </a:cubicBezTo>
                  <a:close/>
                  <a:moveTo>
                    <a:pt x="19231" y="187653"/>
                  </a:moveTo>
                  <a:cubicBezTo>
                    <a:pt x="10941" y="187653"/>
                    <a:pt x="4158" y="180870"/>
                    <a:pt x="4158" y="172580"/>
                  </a:cubicBezTo>
                  <a:cubicBezTo>
                    <a:pt x="4158" y="164290"/>
                    <a:pt x="10941" y="157508"/>
                    <a:pt x="19231" y="157508"/>
                  </a:cubicBezTo>
                  <a:cubicBezTo>
                    <a:pt x="27520" y="157508"/>
                    <a:pt x="34303" y="164290"/>
                    <a:pt x="34303" y="172580"/>
                  </a:cubicBezTo>
                  <a:cubicBezTo>
                    <a:pt x="34303" y="180494"/>
                    <a:pt x="27520" y="187276"/>
                    <a:pt x="19231" y="187653"/>
                  </a:cubicBezTo>
                  <a:close/>
                  <a:moveTo>
                    <a:pt x="157144" y="164667"/>
                  </a:moveTo>
                  <a:lnTo>
                    <a:pt x="142448" y="164667"/>
                  </a:lnTo>
                  <a:lnTo>
                    <a:pt x="142448" y="149971"/>
                  </a:lnTo>
                  <a:cubicBezTo>
                    <a:pt x="142448" y="148841"/>
                    <a:pt x="141695" y="148087"/>
                    <a:pt x="140564" y="148087"/>
                  </a:cubicBezTo>
                  <a:lnTo>
                    <a:pt x="125115" y="148087"/>
                  </a:lnTo>
                  <a:cubicBezTo>
                    <a:pt x="123985" y="148087"/>
                    <a:pt x="123231" y="148841"/>
                    <a:pt x="123231" y="149971"/>
                  </a:cubicBezTo>
                  <a:lnTo>
                    <a:pt x="123231" y="164290"/>
                  </a:lnTo>
                  <a:lnTo>
                    <a:pt x="108535" y="164290"/>
                  </a:lnTo>
                  <a:cubicBezTo>
                    <a:pt x="107405" y="164290"/>
                    <a:pt x="106651" y="165044"/>
                    <a:pt x="106651" y="166175"/>
                  </a:cubicBezTo>
                  <a:lnTo>
                    <a:pt x="106651" y="181624"/>
                  </a:lnTo>
                  <a:cubicBezTo>
                    <a:pt x="106651" y="182754"/>
                    <a:pt x="107405" y="183508"/>
                    <a:pt x="108535" y="183508"/>
                  </a:cubicBezTo>
                  <a:lnTo>
                    <a:pt x="123231" y="183508"/>
                  </a:lnTo>
                  <a:lnTo>
                    <a:pt x="123231" y="198204"/>
                  </a:lnTo>
                  <a:cubicBezTo>
                    <a:pt x="123231" y="199334"/>
                    <a:pt x="123985" y="200088"/>
                    <a:pt x="125115" y="200088"/>
                  </a:cubicBezTo>
                  <a:lnTo>
                    <a:pt x="140564" y="200088"/>
                  </a:lnTo>
                  <a:cubicBezTo>
                    <a:pt x="141695" y="200088"/>
                    <a:pt x="142448" y="199334"/>
                    <a:pt x="142448" y="198204"/>
                  </a:cubicBezTo>
                  <a:lnTo>
                    <a:pt x="142448" y="183508"/>
                  </a:lnTo>
                  <a:lnTo>
                    <a:pt x="157144" y="183508"/>
                  </a:lnTo>
                  <a:cubicBezTo>
                    <a:pt x="158274" y="183508"/>
                    <a:pt x="159028" y="182754"/>
                    <a:pt x="159028" y="181624"/>
                  </a:cubicBezTo>
                  <a:lnTo>
                    <a:pt x="159028" y="166175"/>
                  </a:lnTo>
                  <a:cubicBezTo>
                    <a:pt x="159028" y="165044"/>
                    <a:pt x="158274" y="164290"/>
                    <a:pt x="157144" y="164667"/>
                  </a:cubicBezTo>
                  <a:cubicBezTo>
                    <a:pt x="157144" y="164290"/>
                    <a:pt x="157144" y="164290"/>
                    <a:pt x="157144" y="164667"/>
                  </a:cubicBezTo>
                  <a:close/>
                  <a:moveTo>
                    <a:pt x="155260" y="180116"/>
                  </a:moveTo>
                  <a:lnTo>
                    <a:pt x="140564" y="180116"/>
                  </a:lnTo>
                  <a:cubicBezTo>
                    <a:pt x="139434" y="180116"/>
                    <a:pt x="138680" y="180870"/>
                    <a:pt x="138680" y="182001"/>
                  </a:cubicBezTo>
                  <a:lnTo>
                    <a:pt x="138680" y="196696"/>
                  </a:lnTo>
                  <a:lnTo>
                    <a:pt x="126999" y="196696"/>
                  </a:lnTo>
                  <a:lnTo>
                    <a:pt x="126999" y="182001"/>
                  </a:lnTo>
                  <a:cubicBezTo>
                    <a:pt x="126999" y="180870"/>
                    <a:pt x="126245" y="180116"/>
                    <a:pt x="125115" y="180116"/>
                  </a:cubicBezTo>
                  <a:lnTo>
                    <a:pt x="110042" y="180116"/>
                  </a:lnTo>
                  <a:lnTo>
                    <a:pt x="110042" y="168059"/>
                  </a:lnTo>
                  <a:lnTo>
                    <a:pt x="125115" y="168059"/>
                  </a:lnTo>
                  <a:cubicBezTo>
                    <a:pt x="126245" y="168059"/>
                    <a:pt x="126999" y="167305"/>
                    <a:pt x="126999" y="166175"/>
                  </a:cubicBezTo>
                  <a:lnTo>
                    <a:pt x="126999" y="151479"/>
                  </a:lnTo>
                  <a:lnTo>
                    <a:pt x="138680" y="151479"/>
                  </a:lnTo>
                  <a:lnTo>
                    <a:pt x="138680" y="166175"/>
                  </a:lnTo>
                  <a:cubicBezTo>
                    <a:pt x="138680" y="167305"/>
                    <a:pt x="139434" y="168059"/>
                    <a:pt x="140564" y="168059"/>
                  </a:cubicBezTo>
                  <a:lnTo>
                    <a:pt x="155260" y="168059"/>
                  </a:lnTo>
                  <a:close/>
                </a:path>
              </a:pathLst>
            </a:custGeom>
            <a:solidFill>
              <a:schemeClr val="tx1"/>
            </a:solidFill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X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endParaRPr>
            </a:p>
          </p:txBody>
        </p:sp>
        <p:sp>
          <p:nvSpPr>
            <p:cNvPr id="2" name="Cross 1">
              <a:extLst>
                <a:ext uri="{FF2B5EF4-FFF2-40B4-BE49-F238E27FC236}">
                  <a16:creationId xmlns:a16="http://schemas.microsoft.com/office/drawing/2014/main" id="{AAF4B393-BB53-1D4E-8D73-84693869D4D3}"/>
                </a:ext>
              </a:extLst>
            </p:cNvPr>
            <p:cNvSpPr/>
            <p:nvPr/>
          </p:nvSpPr>
          <p:spPr>
            <a:xfrm flipH="1">
              <a:off x="2501278" y="3734429"/>
              <a:ext cx="133081" cy="133081"/>
            </a:xfrm>
            <a:prstGeom prst="plus">
              <a:avLst>
                <a:gd name="adj" fmla="val 4072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0DB4CF1-4A0E-F049-8842-505C24696F44}"/>
              </a:ext>
            </a:extLst>
          </p:cNvPr>
          <p:cNvSpPr txBox="1"/>
          <p:nvPr/>
        </p:nvSpPr>
        <p:spPr>
          <a:xfrm>
            <a:off x="49186" y="2393452"/>
            <a:ext cx="1604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5C6E3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Phase 1: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306A96C-A6A0-3540-9A85-3D36E0F0EBBA}"/>
              </a:ext>
            </a:extLst>
          </p:cNvPr>
          <p:cNvSpPr txBox="1"/>
          <p:nvPr/>
        </p:nvSpPr>
        <p:spPr>
          <a:xfrm>
            <a:off x="53669" y="2411382"/>
            <a:ext cx="1653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5C6E3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Phase 2: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5FD0EB7-AAD1-B84D-B522-58719E81CF3C}"/>
              </a:ext>
            </a:extLst>
          </p:cNvPr>
          <p:cNvGrpSpPr/>
          <p:nvPr/>
        </p:nvGrpSpPr>
        <p:grpSpPr>
          <a:xfrm>
            <a:off x="5373621" y="3203638"/>
            <a:ext cx="1425499" cy="942278"/>
            <a:chOff x="8541363" y="2486722"/>
            <a:chExt cx="1425499" cy="942278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910FFAB0-6C68-B243-B5D3-9307CB365A2B}"/>
                </a:ext>
              </a:extLst>
            </p:cNvPr>
            <p:cNvSpPr/>
            <p:nvPr/>
          </p:nvSpPr>
          <p:spPr>
            <a:xfrm>
              <a:off x="8559998" y="2804076"/>
              <a:ext cx="1388225" cy="307571"/>
            </a:xfrm>
            <a:prstGeom prst="rect">
              <a:avLst/>
            </a:prstGeom>
            <a:solidFill>
              <a:srgbClr val="5B9BD5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852D9D9-F1ED-C648-8817-FE4EBADFCAF9}"/>
                </a:ext>
              </a:extLst>
            </p:cNvPr>
            <p:cNvSpPr/>
            <p:nvPr/>
          </p:nvSpPr>
          <p:spPr>
            <a:xfrm>
              <a:off x="8587709" y="3106104"/>
              <a:ext cx="1031374" cy="307571"/>
            </a:xfrm>
            <a:prstGeom prst="rect">
              <a:avLst/>
            </a:prstGeom>
            <a:solidFill>
              <a:srgbClr val="5B9BD5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endParaRPr>
            </a:p>
          </p:txBody>
        </p:sp>
        <p:grpSp>
          <p:nvGrpSpPr>
            <p:cNvPr id="85" name="Grupo 5">
              <a:extLst>
                <a:ext uri="{FF2B5EF4-FFF2-40B4-BE49-F238E27FC236}">
                  <a16:creationId xmlns:a16="http://schemas.microsoft.com/office/drawing/2014/main" id="{E8D423B9-309D-2345-A6B1-05918D3DD17C}"/>
                </a:ext>
              </a:extLst>
            </p:cNvPr>
            <p:cNvGrpSpPr/>
            <p:nvPr/>
          </p:nvGrpSpPr>
          <p:grpSpPr>
            <a:xfrm>
              <a:off x="8541363" y="2486722"/>
              <a:ext cx="1425499" cy="942278"/>
              <a:chOff x="1524149" y="4967369"/>
              <a:chExt cx="312180" cy="206356"/>
            </a:xfrm>
          </p:grpSpPr>
          <p:sp>
            <p:nvSpPr>
              <p:cNvPr id="86" name="Forma libre 107">
                <a:extLst>
                  <a:ext uri="{FF2B5EF4-FFF2-40B4-BE49-F238E27FC236}">
                    <a16:creationId xmlns:a16="http://schemas.microsoft.com/office/drawing/2014/main" id="{14E4166C-22D4-1D4A-8CE7-DA629D925AE5}"/>
                  </a:ext>
                </a:extLst>
              </p:cNvPr>
              <p:cNvSpPr/>
              <p:nvPr/>
            </p:nvSpPr>
            <p:spPr>
              <a:xfrm>
                <a:off x="1524149" y="4967369"/>
                <a:ext cx="312180" cy="206356"/>
              </a:xfrm>
              <a:custGeom>
                <a:avLst/>
                <a:gdLst>
                  <a:gd name="connsiteX0" fmla="*/ 293661 w 312180"/>
                  <a:gd name="connsiteY0" fmla="*/ 14815 h 206356"/>
                  <a:gd name="connsiteX1" fmla="*/ 268792 w 312180"/>
                  <a:gd name="connsiteY1" fmla="*/ 14815 h 206356"/>
                  <a:gd name="connsiteX2" fmla="*/ 268792 w 312180"/>
                  <a:gd name="connsiteY2" fmla="*/ 6349 h 206356"/>
                  <a:gd name="connsiteX3" fmla="*/ 262443 w 312180"/>
                  <a:gd name="connsiteY3" fmla="*/ 0 h 206356"/>
                  <a:gd name="connsiteX4" fmla="*/ 256094 w 312180"/>
                  <a:gd name="connsiteY4" fmla="*/ 6349 h 206356"/>
                  <a:gd name="connsiteX5" fmla="*/ 256094 w 312180"/>
                  <a:gd name="connsiteY5" fmla="*/ 14815 h 206356"/>
                  <a:gd name="connsiteX6" fmla="*/ 163498 w 312180"/>
                  <a:gd name="connsiteY6" fmla="*/ 14815 h 206356"/>
                  <a:gd name="connsiteX7" fmla="*/ 163498 w 312180"/>
                  <a:gd name="connsiteY7" fmla="*/ 6349 h 206356"/>
                  <a:gd name="connsiteX8" fmla="*/ 157148 w 312180"/>
                  <a:gd name="connsiteY8" fmla="*/ 0 h 206356"/>
                  <a:gd name="connsiteX9" fmla="*/ 150799 w 312180"/>
                  <a:gd name="connsiteY9" fmla="*/ 6349 h 206356"/>
                  <a:gd name="connsiteX10" fmla="*/ 150799 w 312180"/>
                  <a:gd name="connsiteY10" fmla="*/ 14815 h 206356"/>
                  <a:gd name="connsiteX11" fmla="*/ 58203 w 312180"/>
                  <a:gd name="connsiteY11" fmla="*/ 14815 h 206356"/>
                  <a:gd name="connsiteX12" fmla="*/ 58203 w 312180"/>
                  <a:gd name="connsiteY12" fmla="*/ 6349 h 206356"/>
                  <a:gd name="connsiteX13" fmla="*/ 51854 w 312180"/>
                  <a:gd name="connsiteY13" fmla="*/ 0 h 206356"/>
                  <a:gd name="connsiteX14" fmla="*/ 45504 w 312180"/>
                  <a:gd name="connsiteY14" fmla="*/ 6349 h 206356"/>
                  <a:gd name="connsiteX15" fmla="*/ 45504 w 312180"/>
                  <a:gd name="connsiteY15" fmla="*/ 14815 h 206356"/>
                  <a:gd name="connsiteX16" fmla="*/ 20636 w 312180"/>
                  <a:gd name="connsiteY16" fmla="*/ 14815 h 206356"/>
                  <a:gd name="connsiteX17" fmla="*/ 0 w 312180"/>
                  <a:gd name="connsiteY17" fmla="*/ 35451 h 206356"/>
                  <a:gd name="connsiteX18" fmla="*/ 0 w 312180"/>
                  <a:gd name="connsiteY18" fmla="*/ 66669 h 206356"/>
                  <a:gd name="connsiteX19" fmla="*/ 0 w 312180"/>
                  <a:gd name="connsiteY19" fmla="*/ 134396 h 206356"/>
                  <a:gd name="connsiteX20" fmla="*/ 0 w 312180"/>
                  <a:gd name="connsiteY20" fmla="*/ 188367 h 206356"/>
                  <a:gd name="connsiteX21" fmla="*/ 20636 w 312180"/>
                  <a:gd name="connsiteY21" fmla="*/ 209002 h 206356"/>
                  <a:gd name="connsiteX22" fmla="*/ 82013 w 312180"/>
                  <a:gd name="connsiteY22" fmla="*/ 209002 h 206356"/>
                  <a:gd name="connsiteX23" fmla="*/ 157148 w 312180"/>
                  <a:gd name="connsiteY23" fmla="*/ 209002 h 206356"/>
                  <a:gd name="connsiteX24" fmla="*/ 232283 w 312180"/>
                  <a:gd name="connsiteY24" fmla="*/ 209002 h 206356"/>
                  <a:gd name="connsiteX25" fmla="*/ 293661 w 312180"/>
                  <a:gd name="connsiteY25" fmla="*/ 209002 h 206356"/>
                  <a:gd name="connsiteX26" fmla="*/ 314297 w 312180"/>
                  <a:gd name="connsiteY26" fmla="*/ 188367 h 206356"/>
                  <a:gd name="connsiteX27" fmla="*/ 314297 w 312180"/>
                  <a:gd name="connsiteY27" fmla="*/ 134396 h 206356"/>
                  <a:gd name="connsiteX28" fmla="*/ 314297 w 312180"/>
                  <a:gd name="connsiteY28" fmla="*/ 66669 h 206356"/>
                  <a:gd name="connsiteX29" fmla="*/ 314297 w 312180"/>
                  <a:gd name="connsiteY29" fmla="*/ 35451 h 206356"/>
                  <a:gd name="connsiteX30" fmla="*/ 293661 w 312180"/>
                  <a:gd name="connsiteY30" fmla="*/ 14815 h 206356"/>
                  <a:gd name="connsiteX31" fmla="*/ 12699 w 312180"/>
                  <a:gd name="connsiteY31" fmla="*/ 73018 h 206356"/>
                  <a:gd name="connsiteX32" fmla="*/ 75135 w 312180"/>
                  <a:gd name="connsiteY32" fmla="*/ 73018 h 206356"/>
                  <a:gd name="connsiteX33" fmla="*/ 75135 w 312180"/>
                  <a:gd name="connsiteY33" fmla="*/ 128047 h 206356"/>
                  <a:gd name="connsiteX34" fmla="*/ 12699 w 312180"/>
                  <a:gd name="connsiteY34" fmla="*/ 128047 h 206356"/>
                  <a:gd name="connsiteX35" fmla="*/ 12699 w 312180"/>
                  <a:gd name="connsiteY35" fmla="*/ 73018 h 206356"/>
                  <a:gd name="connsiteX36" fmla="*/ 87834 w 312180"/>
                  <a:gd name="connsiteY36" fmla="*/ 73018 h 206356"/>
                  <a:gd name="connsiteX37" fmla="*/ 150270 w 312180"/>
                  <a:gd name="connsiteY37" fmla="*/ 73018 h 206356"/>
                  <a:gd name="connsiteX38" fmla="*/ 150270 w 312180"/>
                  <a:gd name="connsiteY38" fmla="*/ 128047 h 206356"/>
                  <a:gd name="connsiteX39" fmla="*/ 87834 w 312180"/>
                  <a:gd name="connsiteY39" fmla="*/ 128047 h 206356"/>
                  <a:gd name="connsiteX40" fmla="*/ 87834 w 312180"/>
                  <a:gd name="connsiteY40" fmla="*/ 73018 h 206356"/>
                  <a:gd name="connsiteX41" fmla="*/ 163498 w 312180"/>
                  <a:gd name="connsiteY41" fmla="*/ 73018 h 206356"/>
                  <a:gd name="connsiteX42" fmla="*/ 225934 w 312180"/>
                  <a:gd name="connsiteY42" fmla="*/ 73018 h 206356"/>
                  <a:gd name="connsiteX43" fmla="*/ 225934 w 312180"/>
                  <a:gd name="connsiteY43" fmla="*/ 128047 h 206356"/>
                  <a:gd name="connsiteX44" fmla="*/ 163498 w 312180"/>
                  <a:gd name="connsiteY44" fmla="*/ 128047 h 206356"/>
                  <a:gd name="connsiteX45" fmla="*/ 163498 w 312180"/>
                  <a:gd name="connsiteY45" fmla="*/ 73018 h 206356"/>
                  <a:gd name="connsiteX46" fmla="*/ 238633 w 312180"/>
                  <a:gd name="connsiteY46" fmla="*/ 73018 h 206356"/>
                  <a:gd name="connsiteX47" fmla="*/ 301069 w 312180"/>
                  <a:gd name="connsiteY47" fmla="*/ 73018 h 206356"/>
                  <a:gd name="connsiteX48" fmla="*/ 301069 w 312180"/>
                  <a:gd name="connsiteY48" fmla="*/ 128047 h 206356"/>
                  <a:gd name="connsiteX49" fmla="*/ 238633 w 312180"/>
                  <a:gd name="connsiteY49" fmla="*/ 128047 h 206356"/>
                  <a:gd name="connsiteX50" fmla="*/ 238633 w 312180"/>
                  <a:gd name="connsiteY50" fmla="*/ 73018 h 206356"/>
                  <a:gd name="connsiteX51" fmla="*/ 12699 w 312180"/>
                  <a:gd name="connsiteY51" fmla="*/ 35451 h 206356"/>
                  <a:gd name="connsiteX52" fmla="*/ 20106 w 312180"/>
                  <a:gd name="connsiteY52" fmla="*/ 28043 h 206356"/>
                  <a:gd name="connsiteX53" fmla="*/ 44975 w 312180"/>
                  <a:gd name="connsiteY53" fmla="*/ 28043 h 206356"/>
                  <a:gd name="connsiteX54" fmla="*/ 44975 w 312180"/>
                  <a:gd name="connsiteY54" fmla="*/ 44975 h 206356"/>
                  <a:gd name="connsiteX55" fmla="*/ 51325 w 312180"/>
                  <a:gd name="connsiteY55" fmla="*/ 51325 h 206356"/>
                  <a:gd name="connsiteX56" fmla="*/ 57674 w 312180"/>
                  <a:gd name="connsiteY56" fmla="*/ 44975 h 206356"/>
                  <a:gd name="connsiteX57" fmla="*/ 57674 w 312180"/>
                  <a:gd name="connsiteY57" fmla="*/ 28043 h 206356"/>
                  <a:gd name="connsiteX58" fmla="*/ 150270 w 312180"/>
                  <a:gd name="connsiteY58" fmla="*/ 28043 h 206356"/>
                  <a:gd name="connsiteX59" fmla="*/ 150270 w 312180"/>
                  <a:gd name="connsiteY59" fmla="*/ 44975 h 206356"/>
                  <a:gd name="connsiteX60" fmla="*/ 156619 w 312180"/>
                  <a:gd name="connsiteY60" fmla="*/ 51325 h 206356"/>
                  <a:gd name="connsiteX61" fmla="*/ 162969 w 312180"/>
                  <a:gd name="connsiteY61" fmla="*/ 44975 h 206356"/>
                  <a:gd name="connsiteX62" fmla="*/ 162969 w 312180"/>
                  <a:gd name="connsiteY62" fmla="*/ 28043 h 206356"/>
                  <a:gd name="connsiteX63" fmla="*/ 255564 w 312180"/>
                  <a:gd name="connsiteY63" fmla="*/ 28043 h 206356"/>
                  <a:gd name="connsiteX64" fmla="*/ 255564 w 312180"/>
                  <a:gd name="connsiteY64" fmla="*/ 44975 h 206356"/>
                  <a:gd name="connsiteX65" fmla="*/ 261914 w 312180"/>
                  <a:gd name="connsiteY65" fmla="*/ 51325 h 206356"/>
                  <a:gd name="connsiteX66" fmla="*/ 268263 w 312180"/>
                  <a:gd name="connsiteY66" fmla="*/ 44975 h 206356"/>
                  <a:gd name="connsiteX67" fmla="*/ 268263 w 312180"/>
                  <a:gd name="connsiteY67" fmla="*/ 28043 h 206356"/>
                  <a:gd name="connsiteX68" fmla="*/ 293132 w 312180"/>
                  <a:gd name="connsiteY68" fmla="*/ 28043 h 206356"/>
                  <a:gd name="connsiteX69" fmla="*/ 300540 w 312180"/>
                  <a:gd name="connsiteY69" fmla="*/ 35451 h 206356"/>
                  <a:gd name="connsiteX70" fmla="*/ 300540 w 312180"/>
                  <a:gd name="connsiteY70" fmla="*/ 60320 h 206356"/>
                  <a:gd name="connsiteX71" fmla="*/ 231754 w 312180"/>
                  <a:gd name="connsiteY71" fmla="*/ 60320 h 206356"/>
                  <a:gd name="connsiteX72" fmla="*/ 156619 w 312180"/>
                  <a:gd name="connsiteY72" fmla="*/ 60320 h 206356"/>
                  <a:gd name="connsiteX73" fmla="*/ 81484 w 312180"/>
                  <a:gd name="connsiteY73" fmla="*/ 60320 h 206356"/>
                  <a:gd name="connsiteX74" fmla="*/ 12699 w 312180"/>
                  <a:gd name="connsiteY74" fmla="*/ 60320 h 206356"/>
                  <a:gd name="connsiteX75" fmla="*/ 12699 w 312180"/>
                  <a:gd name="connsiteY75" fmla="*/ 35451 h 206356"/>
                  <a:gd name="connsiteX76" fmla="*/ 12699 w 312180"/>
                  <a:gd name="connsiteY76" fmla="*/ 188367 h 206356"/>
                  <a:gd name="connsiteX77" fmla="*/ 12699 w 312180"/>
                  <a:gd name="connsiteY77" fmla="*/ 140746 h 206356"/>
                  <a:gd name="connsiteX78" fmla="*/ 75135 w 312180"/>
                  <a:gd name="connsiteY78" fmla="*/ 140746 h 206356"/>
                  <a:gd name="connsiteX79" fmla="*/ 75135 w 312180"/>
                  <a:gd name="connsiteY79" fmla="*/ 195774 h 206356"/>
                  <a:gd name="connsiteX80" fmla="*/ 20106 w 312180"/>
                  <a:gd name="connsiteY80" fmla="*/ 195774 h 206356"/>
                  <a:gd name="connsiteX81" fmla="*/ 12699 w 312180"/>
                  <a:gd name="connsiteY81" fmla="*/ 188367 h 206356"/>
                  <a:gd name="connsiteX82" fmla="*/ 87834 w 312180"/>
                  <a:gd name="connsiteY82" fmla="*/ 141275 h 206356"/>
                  <a:gd name="connsiteX83" fmla="*/ 150270 w 312180"/>
                  <a:gd name="connsiteY83" fmla="*/ 141275 h 206356"/>
                  <a:gd name="connsiteX84" fmla="*/ 150270 w 312180"/>
                  <a:gd name="connsiteY84" fmla="*/ 196303 h 206356"/>
                  <a:gd name="connsiteX85" fmla="*/ 87834 w 312180"/>
                  <a:gd name="connsiteY85" fmla="*/ 196303 h 206356"/>
                  <a:gd name="connsiteX86" fmla="*/ 87834 w 312180"/>
                  <a:gd name="connsiteY86" fmla="*/ 141275 h 206356"/>
                  <a:gd name="connsiteX87" fmla="*/ 163498 w 312180"/>
                  <a:gd name="connsiteY87" fmla="*/ 141275 h 206356"/>
                  <a:gd name="connsiteX88" fmla="*/ 225934 w 312180"/>
                  <a:gd name="connsiteY88" fmla="*/ 141275 h 206356"/>
                  <a:gd name="connsiteX89" fmla="*/ 225934 w 312180"/>
                  <a:gd name="connsiteY89" fmla="*/ 196303 h 206356"/>
                  <a:gd name="connsiteX90" fmla="*/ 163498 w 312180"/>
                  <a:gd name="connsiteY90" fmla="*/ 196303 h 206356"/>
                  <a:gd name="connsiteX91" fmla="*/ 163498 w 312180"/>
                  <a:gd name="connsiteY91" fmla="*/ 141275 h 206356"/>
                  <a:gd name="connsiteX92" fmla="*/ 301069 w 312180"/>
                  <a:gd name="connsiteY92" fmla="*/ 188367 h 206356"/>
                  <a:gd name="connsiteX93" fmla="*/ 293661 w 312180"/>
                  <a:gd name="connsiteY93" fmla="*/ 195774 h 206356"/>
                  <a:gd name="connsiteX94" fmla="*/ 238633 w 312180"/>
                  <a:gd name="connsiteY94" fmla="*/ 195774 h 206356"/>
                  <a:gd name="connsiteX95" fmla="*/ 238633 w 312180"/>
                  <a:gd name="connsiteY95" fmla="*/ 140746 h 206356"/>
                  <a:gd name="connsiteX96" fmla="*/ 301069 w 312180"/>
                  <a:gd name="connsiteY96" fmla="*/ 140746 h 206356"/>
                  <a:gd name="connsiteX97" fmla="*/ 301069 w 312180"/>
                  <a:gd name="connsiteY97" fmla="*/ 188367 h 206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312180" h="206356">
                    <a:moveTo>
                      <a:pt x="293661" y="14815"/>
                    </a:moveTo>
                    <a:lnTo>
                      <a:pt x="268792" y="14815"/>
                    </a:lnTo>
                    <a:lnTo>
                      <a:pt x="268792" y="6349"/>
                    </a:lnTo>
                    <a:cubicBezTo>
                      <a:pt x="268792" y="2646"/>
                      <a:pt x="266147" y="0"/>
                      <a:pt x="262443" y="0"/>
                    </a:cubicBezTo>
                    <a:cubicBezTo>
                      <a:pt x="258739" y="0"/>
                      <a:pt x="256094" y="2646"/>
                      <a:pt x="256094" y="6349"/>
                    </a:cubicBezTo>
                    <a:lnTo>
                      <a:pt x="256094" y="14815"/>
                    </a:lnTo>
                    <a:lnTo>
                      <a:pt x="163498" y="14815"/>
                    </a:lnTo>
                    <a:lnTo>
                      <a:pt x="163498" y="6349"/>
                    </a:lnTo>
                    <a:cubicBezTo>
                      <a:pt x="163498" y="2646"/>
                      <a:pt x="160852" y="0"/>
                      <a:pt x="157148" y="0"/>
                    </a:cubicBezTo>
                    <a:cubicBezTo>
                      <a:pt x="153445" y="0"/>
                      <a:pt x="150799" y="2646"/>
                      <a:pt x="150799" y="6349"/>
                    </a:cubicBezTo>
                    <a:lnTo>
                      <a:pt x="150799" y="14815"/>
                    </a:lnTo>
                    <a:lnTo>
                      <a:pt x="58203" y="14815"/>
                    </a:lnTo>
                    <a:lnTo>
                      <a:pt x="58203" y="6349"/>
                    </a:lnTo>
                    <a:cubicBezTo>
                      <a:pt x="58203" y="2646"/>
                      <a:pt x="55557" y="0"/>
                      <a:pt x="51854" y="0"/>
                    </a:cubicBezTo>
                    <a:cubicBezTo>
                      <a:pt x="48150" y="0"/>
                      <a:pt x="45504" y="2646"/>
                      <a:pt x="45504" y="6349"/>
                    </a:cubicBezTo>
                    <a:lnTo>
                      <a:pt x="45504" y="14815"/>
                    </a:lnTo>
                    <a:lnTo>
                      <a:pt x="20636" y="14815"/>
                    </a:lnTo>
                    <a:cubicBezTo>
                      <a:pt x="9524" y="14815"/>
                      <a:pt x="0" y="23810"/>
                      <a:pt x="0" y="35451"/>
                    </a:cubicBezTo>
                    <a:lnTo>
                      <a:pt x="0" y="66669"/>
                    </a:lnTo>
                    <a:lnTo>
                      <a:pt x="0" y="134396"/>
                    </a:lnTo>
                    <a:lnTo>
                      <a:pt x="0" y="188367"/>
                    </a:lnTo>
                    <a:cubicBezTo>
                      <a:pt x="0" y="199478"/>
                      <a:pt x="8995" y="209002"/>
                      <a:pt x="20636" y="209002"/>
                    </a:cubicBezTo>
                    <a:lnTo>
                      <a:pt x="82013" y="209002"/>
                    </a:lnTo>
                    <a:lnTo>
                      <a:pt x="157148" y="209002"/>
                    </a:lnTo>
                    <a:lnTo>
                      <a:pt x="232283" y="209002"/>
                    </a:lnTo>
                    <a:lnTo>
                      <a:pt x="293661" y="209002"/>
                    </a:lnTo>
                    <a:cubicBezTo>
                      <a:pt x="304773" y="209002"/>
                      <a:pt x="314297" y="200007"/>
                      <a:pt x="314297" y="188367"/>
                    </a:cubicBezTo>
                    <a:lnTo>
                      <a:pt x="314297" y="134396"/>
                    </a:lnTo>
                    <a:lnTo>
                      <a:pt x="314297" y="66669"/>
                    </a:lnTo>
                    <a:lnTo>
                      <a:pt x="314297" y="35451"/>
                    </a:lnTo>
                    <a:cubicBezTo>
                      <a:pt x="314297" y="24340"/>
                      <a:pt x="304773" y="14815"/>
                      <a:pt x="293661" y="14815"/>
                    </a:cubicBezTo>
                    <a:close/>
                    <a:moveTo>
                      <a:pt x="12699" y="73018"/>
                    </a:moveTo>
                    <a:lnTo>
                      <a:pt x="75135" y="73018"/>
                    </a:lnTo>
                    <a:lnTo>
                      <a:pt x="75135" y="128047"/>
                    </a:lnTo>
                    <a:lnTo>
                      <a:pt x="12699" y="128047"/>
                    </a:lnTo>
                    <a:lnTo>
                      <a:pt x="12699" y="73018"/>
                    </a:lnTo>
                    <a:close/>
                    <a:moveTo>
                      <a:pt x="87834" y="73018"/>
                    </a:moveTo>
                    <a:lnTo>
                      <a:pt x="150270" y="73018"/>
                    </a:lnTo>
                    <a:lnTo>
                      <a:pt x="150270" y="128047"/>
                    </a:lnTo>
                    <a:lnTo>
                      <a:pt x="87834" y="128047"/>
                    </a:lnTo>
                    <a:lnTo>
                      <a:pt x="87834" y="73018"/>
                    </a:lnTo>
                    <a:close/>
                    <a:moveTo>
                      <a:pt x="163498" y="73018"/>
                    </a:moveTo>
                    <a:lnTo>
                      <a:pt x="225934" y="73018"/>
                    </a:lnTo>
                    <a:lnTo>
                      <a:pt x="225934" y="128047"/>
                    </a:lnTo>
                    <a:lnTo>
                      <a:pt x="163498" y="128047"/>
                    </a:lnTo>
                    <a:lnTo>
                      <a:pt x="163498" y="73018"/>
                    </a:lnTo>
                    <a:close/>
                    <a:moveTo>
                      <a:pt x="238633" y="73018"/>
                    </a:moveTo>
                    <a:lnTo>
                      <a:pt x="301069" y="73018"/>
                    </a:lnTo>
                    <a:lnTo>
                      <a:pt x="301069" y="128047"/>
                    </a:lnTo>
                    <a:lnTo>
                      <a:pt x="238633" y="128047"/>
                    </a:lnTo>
                    <a:lnTo>
                      <a:pt x="238633" y="73018"/>
                    </a:lnTo>
                    <a:close/>
                    <a:moveTo>
                      <a:pt x="12699" y="35451"/>
                    </a:moveTo>
                    <a:cubicBezTo>
                      <a:pt x="12699" y="31218"/>
                      <a:pt x="15874" y="28043"/>
                      <a:pt x="20106" y="28043"/>
                    </a:cubicBezTo>
                    <a:lnTo>
                      <a:pt x="44975" y="28043"/>
                    </a:lnTo>
                    <a:lnTo>
                      <a:pt x="44975" y="44975"/>
                    </a:lnTo>
                    <a:cubicBezTo>
                      <a:pt x="44975" y="48679"/>
                      <a:pt x="47621" y="51325"/>
                      <a:pt x="51325" y="51325"/>
                    </a:cubicBezTo>
                    <a:cubicBezTo>
                      <a:pt x="55028" y="51325"/>
                      <a:pt x="57674" y="48679"/>
                      <a:pt x="57674" y="44975"/>
                    </a:cubicBezTo>
                    <a:lnTo>
                      <a:pt x="57674" y="28043"/>
                    </a:lnTo>
                    <a:lnTo>
                      <a:pt x="150270" y="28043"/>
                    </a:lnTo>
                    <a:lnTo>
                      <a:pt x="150270" y="44975"/>
                    </a:lnTo>
                    <a:cubicBezTo>
                      <a:pt x="150270" y="48679"/>
                      <a:pt x="152915" y="51325"/>
                      <a:pt x="156619" y="51325"/>
                    </a:cubicBezTo>
                    <a:cubicBezTo>
                      <a:pt x="160323" y="51325"/>
                      <a:pt x="162969" y="48679"/>
                      <a:pt x="162969" y="44975"/>
                    </a:cubicBezTo>
                    <a:lnTo>
                      <a:pt x="162969" y="28043"/>
                    </a:lnTo>
                    <a:lnTo>
                      <a:pt x="255564" y="28043"/>
                    </a:lnTo>
                    <a:lnTo>
                      <a:pt x="255564" y="44975"/>
                    </a:lnTo>
                    <a:cubicBezTo>
                      <a:pt x="255564" y="48679"/>
                      <a:pt x="258210" y="51325"/>
                      <a:pt x="261914" y="51325"/>
                    </a:cubicBezTo>
                    <a:cubicBezTo>
                      <a:pt x="265618" y="51325"/>
                      <a:pt x="268263" y="48679"/>
                      <a:pt x="268263" y="44975"/>
                    </a:cubicBezTo>
                    <a:lnTo>
                      <a:pt x="268263" y="28043"/>
                    </a:lnTo>
                    <a:lnTo>
                      <a:pt x="293132" y="28043"/>
                    </a:lnTo>
                    <a:cubicBezTo>
                      <a:pt x="297365" y="28043"/>
                      <a:pt x="300540" y="31218"/>
                      <a:pt x="300540" y="35451"/>
                    </a:cubicBezTo>
                    <a:lnTo>
                      <a:pt x="300540" y="60320"/>
                    </a:lnTo>
                    <a:lnTo>
                      <a:pt x="231754" y="60320"/>
                    </a:lnTo>
                    <a:lnTo>
                      <a:pt x="156619" y="60320"/>
                    </a:lnTo>
                    <a:lnTo>
                      <a:pt x="81484" y="60320"/>
                    </a:lnTo>
                    <a:lnTo>
                      <a:pt x="12699" y="60320"/>
                    </a:lnTo>
                    <a:lnTo>
                      <a:pt x="12699" y="35451"/>
                    </a:lnTo>
                    <a:close/>
                    <a:moveTo>
                      <a:pt x="12699" y="188367"/>
                    </a:moveTo>
                    <a:lnTo>
                      <a:pt x="12699" y="140746"/>
                    </a:lnTo>
                    <a:lnTo>
                      <a:pt x="75135" y="140746"/>
                    </a:lnTo>
                    <a:lnTo>
                      <a:pt x="75135" y="195774"/>
                    </a:lnTo>
                    <a:lnTo>
                      <a:pt x="20106" y="195774"/>
                    </a:lnTo>
                    <a:cubicBezTo>
                      <a:pt x="15874" y="195774"/>
                      <a:pt x="12699" y="192599"/>
                      <a:pt x="12699" y="188367"/>
                    </a:cubicBezTo>
                    <a:close/>
                    <a:moveTo>
                      <a:pt x="87834" y="141275"/>
                    </a:moveTo>
                    <a:lnTo>
                      <a:pt x="150270" y="141275"/>
                    </a:lnTo>
                    <a:lnTo>
                      <a:pt x="150270" y="196303"/>
                    </a:lnTo>
                    <a:lnTo>
                      <a:pt x="87834" y="196303"/>
                    </a:lnTo>
                    <a:lnTo>
                      <a:pt x="87834" y="141275"/>
                    </a:lnTo>
                    <a:close/>
                    <a:moveTo>
                      <a:pt x="163498" y="141275"/>
                    </a:moveTo>
                    <a:lnTo>
                      <a:pt x="225934" y="141275"/>
                    </a:lnTo>
                    <a:lnTo>
                      <a:pt x="225934" y="196303"/>
                    </a:lnTo>
                    <a:lnTo>
                      <a:pt x="163498" y="196303"/>
                    </a:lnTo>
                    <a:lnTo>
                      <a:pt x="163498" y="141275"/>
                    </a:lnTo>
                    <a:close/>
                    <a:moveTo>
                      <a:pt x="301069" y="188367"/>
                    </a:moveTo>
                    <a:cubicBezTo>
                      <a:pt x="301069" y="192599"/>
                      <a:pt x="297894" y="195774"/>
                      <a:pt x="293661" y="195774"/>
                    </a:cubicBezTo>
                    <a:lnTo>
                      <a:pt x="238633" y="195774"/>
                    </a:lnTo>
                    <a:lnTo>
                      <a:pt x="238633" y="140746"/>
                    </a:lnTo>
                    <a:lnTo>
                      <a:pt x="301069" y="140746"/>
                    </a:lnTo>
                    <a:lnTo>
                      <a:pt x="301069" y="188367"/>
                    </a:lnTo>
                    <a:close/>
                  </a:path>
                </a:pathLst>
              </a:custGeom>
              <a:solidFill>
                <a:srgbClr val="000000"/>
              </a:solidFill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ibre Franklin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87" name="Forma libre 108">
                <a:extLst>
                  <a:ext uri="{FF2B5EF4-FFF2-40B4-BE49-F238E27FC236}">
                    <a16:creationId xmlns:a16="http://schemas.microsoft.com/office/drawing/2014/main" id="{C8FA5C1F-C966-6948-9FA5-FF038BAA1C34}"/>
                  </a:ext>
                </a:extLst>
              </p:cNvPr>
              <p:cNvSpPr/>
              <p:nvPr/>
            </p:nvSpPr>
            <p:spPr>
              <a:xfrm>
                <a:off x="1771672" y="5114465"/>
                <a:ext cx="42330" cy="42330"/>
              </a:xfrm>
              <a:custGeom>
                <a:avLst/>
                <a:gdLst>
                  <a:gd name="connsiteX0" fmla="*/ 30889 w 42329"/>
                  <a:gd name="connsiteY0" fmla="*/ 2752 h 42329"/>
                  <a:gd name="connsiteX1" fmla="*/ 14486 w 42329"/>
                  <a:gd name="connsiteY1" fmla="*/ 24446 h 42329"/>
                  <a:gd name="connsiteX2" fmla="*/ 11841 w 42329"/>
                  <a:gd name="connsiteY2" fmla="*/ 18626 h 42329"/>
                  <a:gd name="connsiteX3" fmla="*/ 3375 w 42329"/>
                  <a:gd name="connsiteY3" fmla="*/ 15980 h 42329"/>
                  <a:gd name="connsiteX4" fmla="*/ 729 w 42329"/>
                  <a:gd name="connsiteY4" fmla="*/ 24446 h 42329"/>
                  <a:gd name="connsiteX5" fmla="*/ 8137 w 42329"/>
                  <a:gd name="connsiteY5" fmla="*/ 39791 h 42329"/>
                  <a:gd name="connsiteX6" fmla="*/ 13428 w 42329"/>
                  <a:gd name="connsiteY6" fmla="*/ 43494 h 42329"/>
                  <a:gd name="connsiteX7" fmla="*/ 13957 w 42329"/>
                  <a:gd name="connsiteY7" fmla="*/ 43494 h 42329"/>
                  <a:gd name="connsiteX8" fmla="*/ 19248 w 42329"/>
                  <a:gd name="connsiteY8" fmla="*/ 40849 h 42329"/>
                  <a:gd name="connsiteX9" fmla="*/ 42000 w 42329"/>
                  <a:gd name="connsiteY9" fmla="*/ 10689 h 42329"/>
                  <a:gd name="connsiteX10" fmla="*/ 40942 w 42329"/>
                  <a:gd name="connsiteY10" fmla="*/ 1694 h 42329"/>
                  <a:gd name="connsiteX11" fmla="*/ 30889 w 42329"/>
                  <a:gd name="connsiteY11" fmla="*/ 2752 h 42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329" h="42329">
                    <a:moveTo>
                      <a:pt x="30889" y="2752"/>
                    </a:moveTo>
                    <a:lnTo>
                      <a:pt x="14486" y="24446"/>
                    </a:lnTo>
                    <a:lnTo>
                      <a:pt x="11841" y="18626"/>
                    </a:lnTo>
                    <a:cubicBezTo>
                      <a:pt x="10253" y="15451"/>
                      <a:pt x="6550" y="14393"/>
                      <a:pt x="3375" y="15980"/>
                    </a:cubicBezTo>
                    <a:cubicBezTo>
                      <a:pt x="200" y="17568"/>
                      <a:pt x="-858" y="21271"/>
                      <a:pt x="729" y="24446"/>
                    </a:cubicBezTo>
                    <a:lnTo>
                      <a:pt x="8137" y="39791"/>
                    </a:lnTo>
                    <a:cubicBezTo>
                      <a:pt x="9195" y="41907"/>
                      <a:pt x="11312" y="42965"/>
                      <a:pt x="13428" y="43494"/>
                    </a:cubicBezTo>
                    <a:cubicBezTo>
                      <a:pt x="13428" y="43494"/>
                      <a:pt x="13957" y="43494"/>
                      <a:pt x="13957" y="43494"/>
                    </a:cubicBezTo>
                    <a:cubicBezTo>
                      <a:pt x="16074" y="43494"/>
                      <a:pt x="17661" y="42436"/>
                      <a:pt x="19248" y="40849"/>
                    </a:cubicBezTo>
                    <a:lnTo>
                      <a:pt x="42000" y="10689"/>
                    </a:lnTo>
                    <a:cubicBezTo>
                      <a:pt x="44117" y="8043"/>
                      <a:pt x="43588" y="3810"/>
                      <a:pt x="40942" y="1694"/>
                    </a:cubicBezTo>
                    <a:cubicBezTo>
                      <a:pt x="37238" y="-952"/>
                      <a:pt x="33535" y="-423"/>
                      <a:pt x="30889" y="2752"/>
                    </a:cubicBezTo>
                    <a:close/>
                  </a:path>
                </a:pathLst>
              </a:custGeom>
              <a:solidFill>
                <a:srgbClr val="5B9BD5"/>
              </a:solidFill>
              <a:ln w="5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ibre Franklin" pitchFamily="2" charset="77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0CA46C4-329D-8244-9C2D-E769AAFD51C0}"/>
              </a:ext>
            </a:extLst>
          </p:cNvPr>
          <p:cNvGrpSpPr/>
          <p:nvPr/>
        </p:nvGrpSpPr>
        <p:grpSpPr>
          <a:xfrm>
            <a:off x="2111183" y="3050601"/>
            <a:ext cx="1227194" cy="1248352"/>
            <a:chOff x="5491327" y="2328547"/>
            <a:chExt cx="1227194" cy="1248352"/>
          </a:xfrm>
        </p:grpSpPr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E8368509-8CED-B74C-9607-27BDFF8013B5}"/>
                </a:ext>
              </a:extLst>
            </p:cNvPr>
            <p:cNvSpPr/>
            <p:nvPr/>
          </p:nvSpPr>
          <p:spPr>
            <a:xfrm>
              <a:off x="5577841" y="3158402"/>
              <a:ext cx="428624" cy="282405"/>
            </a:xfrm>
            <a:prstGeom prst="roundRect">
              <a:avLst>
                <a:gd name="adj" fmla="val 29323"/>
              </a:avLst>
            </a:prstGeom>
            <a:solidFill>
              <a:srgbClr val="44546A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endParaRPr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90761335-9C1B-6D4A-81A1-7EF75696BEFD}"/>
                </a:ext>
              </a:extLst>
            </p:cNvPr>
            <p:cNvSpPr/>
            <p:nvPr/>
          </p:nvSpPr>
          <p:spPr>
            <a:xfrm>
              <a:off x="6304296" y="3087275"/>
              <a:ext cx="270933" cy="461166"/>
            </a:xfrm>
            <a:prstGeom prst="roundRect">
              <a:avLst>
                <a:gd name="adj" fmla="val 29323"/>
              </a:avLst>
            </a:prstGeom>
            <a:solidFill>
              <a:srgbClr val="44546A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endParaRP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DDBD6A7F-BC7A-2347-93C0-76F09EB5A474}"/>
                </a:ext>
              </a:extLst>
            </p:cNvPr>
            <p:cNvGrpSpPr/>
            <p:nvPr/>
          </p:nvGrpSpPr>
          <p:grpSpPr>
            <a:xfrm>
              <a:off x="5491327" y="2328547"/>
              <a:ext cx="1227194" cy="1248352"/>
              <a:chOff x="6095485" y="2328547"/>
              <a:chExt cx="1227194" cy="1248352"/>
            </a:xfrm>
          </p:grpSpPr>
          <p:sp>
            <p:nvSpPr>
              <p:cNvPr id="92" name="Forma libre 26">
                <a:extLst>
                  <a:ext uri="{FF2B5EF4-FFF2-40B4-BE49-F238E27FC236}">
                    <a16:creationId xmlns:a16="http://schemas.microsoft.com/office/drawing/2014/main" id="{B480B6EB-45EE-3E4A-9019-C4E4AFC02634}"/>
                  </a:ext>
                </a:extLst>
              </p:cNvPr>
              <p:cNvSpPr/>
              <p:nvPr/>
            </p:nvSpPr>
            <p:spPr>
              <a:xfrm>
                <a:off x="6095485" y="2328547"/>
                <a:ext cx="1227194" cy="1248352"/>
              </a:xfrm>
              <a:custGeom>
                <a:avLst/>
                <a:gdLst>
                  <a:gd name="connsiteX0" fmla="*/ 627585 w 736841"/>
                  <a:gd name="connsiteY0" fmla="*/ 180399 h 749545"/>
                  <a:gd name="connsiteX1" fmla="*/ 434482 w 736841"/>
                  <a:gd name="connsiteY1" fmla="*/ 0 h 749545"/>
                  <a:gd name="connsiteX2" fmla="*/ 296007 w 736841"/>
                  <a:gd name="connsiteY2" fmla="*/ 59710 h 749545"/>
                  <a:gd name="connsiteX3" fmla="*/ 231215 w 736841"/>
                  <a:gd name="connsiteY3" fmla="*/ 44465 h 749545"/>
                  <a:gd name="connsiteX4" fmla="*/ 80036 w 736841"/>
                  <a:gd name="connsiteY4" fmla="*/ 195644 h 749545"/>
                  <a:gd name="connsiteX5" fmla="*/ 0 w 736841"/>
                  <a:gd name="connsiteY5" fmla="*/ 301089 h 749545"/>
                  <a:gd name="connsiteX6" fmla="*/ 59709 w 736841"/>
                  <a:gd name="connsiteY6" fmla="*/ 398911 h 749545"/>
                  <a:gd name="connsiteX7" fmla="*/ 67332 w 736841"/>
                  <a:gd name="connsiteY7" fmla="*/ 400181 h 749545"/>
                  <a:gd name="connsiteX8" fmla="*/ 67332 w 736841"/>
                  <a:gd name="connsiteY8" fmla="*/ 400181 h 749545"/>
                  <a:gd name="connsiteX9" fmla="*/ 692377 w 736841"/>
                  <a:gd name="connsiteY9" fmla="*/ 396370 h 749545"/>
                  <a:gd name="connsiteX10" fmla="*/ 703810 w 736841"/>
                  <a:gd name="connsiteY10" fmla="*/ 391288 h 749545"/>
                  <a:gd name="connsiteX11" fmla="*/ 736842 w 736841"/>
                  <a:gd name="connsiteY11" fmla="*/ 299818 h 749545"/>
                  <a:gd name="connsiteX12" fmla="*/ 627585 w 736841"/>
                  <a:gd name="connsiteY12" fmla="*/ 180399 h 749545"/>
                  <a:gd name="connsiteX13" fmla="*/ 683484 w 736841"/>
                  <a:gd name="connsiteY13" fmla="*/ 367151 h 749545"/>
                  <a:gd name="connsiteX14" fmla="*/ 69873 w 736841"/>
                  <a:gd name="connsiteY14" fmla="*/ 369691 h 749545"/>
                  <a:gd name="connsiteX15" fmla="*/ 29219 w 736841"/>
                  <a:gd name="connsiteY15" fmla="*/ 301089 h 749545"/>
                  <a:gd name="connsiteX16" fmla="*/ 97821 w 736841"/>
                  <a:gd name="connsiteY16" fmla="*/ 222323 h 749545"/>
                  <a:gd name="connsiteX17" fmla="*/ 110526 w 736841"/>
                  <a:gd name="connsiteY17" fmla="*/ 205808 h 749545"/>
                  <a:gd name="connsiteX18" fmla="*/ 110526 w 736841"/>
                  <a:gd name="connsiteY18" fmla="*/ 200726 h 749545"/>
                  <a:gd name="connsiteX19" fmla="*/ 110526 w 736841"/>
                  <a:gd name="connsiteY19" fmla="*/ 195644 h 749545"/>
                  <a:gd name="connsiteX20" fmla="*/ 231215 w 736841"/>
                  <a:gd name="connsiteY20" fmla="*/ 74955 h 749545"/>
                  <a:gd name="connsiteX21" fmla="*/ 292196 w 736841"/>
                  <a:gd name="connsiteY21" fmla="*/ 91470 h 749545"/>
                  <a:gd name="connsiteX22" fmla="*/ 311252 w 736841"/>
                  <a:gd name="connsiteY22" fmla="*/ 87659 h 749545"/>
                  <a:gd name="connsiteX23" fmla="*/ 434482 w 736841"/>
                  <a:gd name="connsiteY23" fmla="*/ 30490 h 749545"/>
                  <a:gd name="connsiteX24" fmla="*/ 598366 w 736841"/>
                  <a:gd name="connsiteY24" fmla="*/ 195644 h 749545"/>
                  <a:gd name="connsiteX25" fmla="*/ 613611 w 736841"/>
                  <a:gd name="connsiteY25" fmla="*/ 210889 h 749545"/>
                  <a:gd name="connsiteX26" fmla="*/ 705081 w 736841"/>
                  <a:gd name="connsiteY26" fmla="*/ 302359 h 749545"/>
                  <a:gd name="connsiteX27" fmla="*/ 683484 w 736841"/>
                  <a:gd name="connsiteY27" fmla="*/ 367151 h 749545"/>
                  <a:gd name="connsiteX28" fmla="*/ 302359 w 736841"/>
                  <a:gd name="connsiteY28" fmla="*/ 683484 h 749545"/>
                  <a:gd name="connsiteX29" fmla="*/ 317604 w 736841"/>
                  <a:gd name="connsiteY29" fmla="*/ 668239 h 749545"/>
                  <a:gd name="connsiteX30" fmla="*/ 317604 w 736841"/>
                  <a:gd name="connsiteY30" fmla="*/ 496733 h 749545"/>
                  <a:gd name="connsiteX31" fmla="*/ 302359 w 736841"/>
                  <a:gd name="connsiteY31" fmla="*/ 481488 h 749545"/>
                  <a:gd name="connsiteX32" fmla="*/ 57169 w 736841"/>
                  <a:gd name="connsiteY32" fmla="*/ 481488 h 749545"/>
                  <a:gd name="connsiteX33" fmla="*/ 41924 w 736841"/>
                  <a:gd name="connsiteY33" fmla="*/ 496733 h 749545"/>
                  <a:gd name="connsiteX34" fmla="*/ 41924 w 736841"/>
                  <a:gd name="connsiteY34" fmla="*/ 668239 h 749545"/>
                  <a:gd name="connsiteX35" fmla="*/ 57169 w 736841"/>
                  <a:gd name="connsiteY35" fmla="*/ 683484 h 749545"/>
                  <a:gd name="connsiteX36" fmla="*/ 302359 w 736841"/>
                  <a:gd name="connsiteY36" fmla="*/ 683484 h 749545"/>
                  <a:gd name="connsiteX37" fmla="*/ 71143 w 736841"/>
                  <a:gd name="connsiteY37" fmla="*/ 511978 h 749545"/>
                  <a:gd name="connsiteX38" fmla="*/ 285844 w 736841"/>
                  <a:gd name="connsiteY38" fmla="*/ 511978 h 749545"/>
                  <a:gd name="connsiteX39" fmla="*/ 285844 w 736841"/>
                  <a:gd name="connsiteY39" fmla="*/ 652995 h 749545"/>
                  <a:gd name="connsiteX40" fmla="*/ 71143 w 736841"/>
                  <a:gd name="connsiteY40" fmla="*/ 652995 h 749545"/>
                  <a:gd name="connsiteX41" fmla="*/ 71143 w 736841"/>
                  <a:gd name="connsiteY41" fmla="*/ 511978 h 749545"/>
                  <a:gd name="connsiteX42" fmla="*/ 339201 w 736841"/>
                  <a:gd name="connsiteY42" fmla="*/ 726679 h 749545"/>
                  <a:gd name="connsiteX43" fmla="*/ 323956 w 736841"/>
                  <a:gd name="connsiteY43" fmla="*/ 741924 h 749545"/>
                  <a:gd name="connsiteX44" fmla="*/ 35572 w 736841"/>
                  <a:gd name="connsiteY44" fmla="*/ 741924 h 749545"/>
                  <a:gd name="connsiteX45" fmla="*/ 20326 w 736841"/>
                  <a:gd name="connsiteY45" fmla="*/ 726679 h 749545"/>
                  <a:gd name="connsiteX46" fmla="*/ 35572 w 736841"/>
                  <a:gd name="connsiteY46" fmla="*/ 711433 h 749545"/>
                  <a:gd name="connsiteX47" fmla="*/ 323956 w 736841"/>
                  <a:gd name="connsiteY47" fmla="*/ 711433 h 749545"/>
                  <a:gd name="connsiteX48" fmla="*/ 339201 w 736841"/>
                  <a:gd name="connsiteY48" fmla="*/ 726679 h 749545"/>
                  <a:gd name="connsiteX49" fmla="*/ 616152 w 736841"/>
                  <a:gd name="connsiteY49" fmla="*/ 435753 h 749545"/>
                  <a:gd name="connsiteX50" fmla="*/ 525952 w 736841"/>
                  <a:gd name="connsiteY50" fmla="*/ 435753 h 749545"/>
                  <a:gd name="connsiteX51" fmla="*/ 477676 w 736841"/>
                  <a:gd name="connsiteY51" fmla="*/ 484028 h 749545"/>
                  <a:gd name="connsiteX52" fmla="*/ 477676 w 736841"/>
                  <a:gd name="connsiteY52" fmla="*/ 701270 h 749545"/>
                  <a:gd name="connsiteX53" fmla="*/ 525952 w 736841"/>
                  <a:gd name="connsiteY53" fmla="*/ 749546 h 749545"/>
                  <a:gd name="connsiteX54" fmla="*/ 616152 w 736841"/>
                  <a:gd name="connsiteY54" fmla="*/ 749546 h 749545"/>
                  <a:gd name="connsiteX55" fmla="*/ 664428 w 736841"/>
                  <a:gd name="connsiteY55" fmla="*/ 701270 h 749545"/>
                  <a:gd name="connsiteX56" fmla="*/ 664428 w 736841"/>
                  <a:gd name="connsiteY56" fmla="*/ 484028 h 749545"/>
                  <a:gd name="connsiteX57" fmla="*/ 616152 w 736841"/>
                  <a:gd name="connsiteY57" fmla="*/ 435753 h 749545"/>
                  <a:gd name="connsiteX58" fmla="*/ 633937 w 736841"/>
                  <a:gd name="connsiteY58" fmla="*/ 701270 h 749545"/>
                  <a:gd name="connsiteX59" fmla="*/ 616152 w 736841"/>
                  <a:gd name="connsiteY59" fmla="*/ 719056 h 749545"/>
                  <a:gd name="connsiteX60" fmla="*/ 525952 w 736841"/>
                  <a:gd name="connsiteY60" fmla="*/ 719056 h 749545"/>
                  <a:gd name="connsiteX61" fmla="*/ 508167 w 736841"/>
                  <a:gd name="connsiteY61" fmla="*/ 701270 h 749545"/>
                  <a:gd name="connsiteX62" fmla="*/ 508167 w 736841"/>
                  <a:gd name="connsiteY62" fmla="*/ 484028 h 749545"/>
                  <a:gd name="connsiteX63" fmla="*/ 525952 w 736841"/>
                  <a:gd name="connsiteY63" fmla="*/ 466243 h 749545"/>
                  <a:gd name="connsiteX64" fmla="*/ 616152 w 736841"/>
                  <a:gd name="connsiteY64" fmla="*/ 466243 h 749545"/>
                  <a:gd name="connsiteX65" fmla="*/ 633937 w 736841"/>
                  <a:gd name="connsiteY65" fmla="*/ 484028 h 749545"/>
                  <a:gd name="connsiteX66" fmla="*/ 633937 w 736841"/>
                  <a:gd name="connsiteY66" fmla="*/ 701270 h 749545"/>
                  <a:gd name="connsiteX67" fmla="*/ 625044 w 736841"/>
                  <a:gd name="connsiteY67" fmla="*/ 496733 h 749545"/>
                  <a:gd name="connsiteX68" fmla="*/ 609800 w 736841"/>
                  <a:gd name="connsiteY68" fmla="*/ 511978 h 749545"/>
                  <a:gd name="connsiteX69" fmla="*/ 532304 w 736841"/>
                  <a:gd name="connsiteY69" fmla="*/ 511978 h 749545"/>
                  <a:gd name="connsiteX70" fmla="*/ 517059 w 736841"/>
                  <a:gd name="connsiteY70" fmla="*/ 496733 h 749545"/>
                  <a:gd name="connsiteX71" fmla="*/ 532304 w 736841"/>
                  <a:gd name="connsiteY71" fmla="*/ 481488 h 749545"/>
                  <a:gd name="connsiteX72" fmla="*/ 609800 w 736841"/>
                  <a:gd name="connsiteY72" fmla="*/ 481488 h 749545"/>
                  <a:gd name="connsiteX73" fmla="*/ 625044 w 736841"/>
                  <a:gd name="connsiteY73" fmla="*/ 496733 h 749545"/>
                  <a:gd name="connsiteX74" fmla="*/ 593284 w 736841"/>
                  <a:gd name="connsiteY74" fmla="*/ 686025 h 749545"/>
                  <a:gd name="connsiteX75" fmla="*/ 578040 w 736841"/>
                  <a:gd name="connsiteY75" fmla="*/ 701270 h 749545"/>
                  <a:gd name="connsiteX76" fmla="*/ 565335 w 736841"/>
                  <a:gd name="connsiteY76" fmla="*/ 701270 h 749545"/>
                  <a:gd name="connsiteX77" fmla="*/ 550090 w 736841"/>
                  <a:gd name="connsiteY77" fmla="*/ 686025 h 749545"/>
                  <a:gd name="connsiteX78" fmla="*/ 565335 w 736841"/>
                  <a:gd name="connsiteY78" fmla="*/ 670780 h 749545"/>
                  <a:gd name="connsiteX79" fmla="*/ 578040 w 736841"/>
                  <a:gd name="connsiteY79" fmla="*/ 670780 h 749545"/>
                  <a:gd name="connsiteX80" fmla="*/ 593284 w 736841"/>
                  <a:gd name="connsiteY80" fmla="*/ 686025 h 749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736841" h="749545">
                    <a:moveTo>
                      <a:pt x="627585" y="180399"/>
                    </a:moveTo>
                    <a:cubicBezTo>
                      <a:pt x="621233" y="80036"/>
                      <a:pt x="536115" y="0"/>
                      <a:pt x="434482" y="0"/>
                    </a:cubicBezTo>
                    <a:cubicBezTo>
                      <a:pt x="382395" y="0"/>
                      <a:pt x="332849" y="21597"/>
                      <a:pt x="296007" y="59710"/>
                    </a:cubicBezTo>
                    <a:cubicBezTo>
                      <a:pt x="275680" y="49547"/>
                      <a:pt x="254083" y="44465"/>
                      <a:pt x="231215" y="44465"/>
                    </a:cubicBezTo>
                    <a:cubicBezTo>
                      <a:pt x="147368" y="44465"/>
                      <a:pt x="80036" y="111797"/>
                      <a:pt x="80036" y="195644"/>
                    </a:cubicBezTo>
                    <a:cubicBezTo>
                      <a:pt x="33031" y="208349"/>
                      <a:pt x="0" y="252813"/>
                      <a:pt x="0" y="301089"/>
                    </a:cubicBezTo>
                    <a:cubicBezTo>
                      <a:pt x="0" y="341742"/>
                      <a:pt x="22867" y="379855"/>
                      <a:pt x="59709" y="398911"/>
                    </a:cubicBezTo>
                    <a:cubicBezTo>
                      <a:pt x="62250" y="400181"/>
                      <a:pt x="64791" y="400181"/>
                      <a:pt x="67332" y="400181"/>
                    </a:cubicBezTo>
                    <a:cubicBezTo>
                      <a:pt x="67332" y="400181"/>
                      <a:pt x="67332" y="400181"/>
                      <a:pt x="67332" y="400181"/>
                    </a:cubicBezTo>
                    <a:lnTo>
                      <a:pt x="692377" y="396370"/>
                    </a:lnTo>
                    <a:cubicBezTo>
                      <a:pt x="696188" y="396370"/>
                      <a:pt x="699999" y="395099"/>
                      <a:pt x="703810" y="391288"/>
                    </a:cubicBezTo>
                    <a:cubicBezTo>
                      <a:pt x="724138" y="369691"/>
                      <a:pt x="736842" y="332849"/>
                      <a:pt x="736842" y="299818"/>
                    </a:cubicBezTo>
                    <a:cubicBezTo>
                      <a:pt x="734301" y="238838"/>
                      <a:pt x="687295" y="188022"/>
                      <a:pt x="627585" y="180399"/>
                    </a:cubicBezTo>
                    <a:close/>
                    <a:moveTo>
                      <a:pt x="683484" y="367151"/>
                    </a:moveTo>
                    <a:lnTo>
                      <a:pt x="69873" y="369691"/>
                    </a:lnTo>
                    <a:cubicBezTo>
                      <a:pt x="44465" y="355717"/>
                      <a:pt x="29219" y="329038"/>
                      <a:pt x="29219" y="301089"/>
                    </a:cubicBezTo>
                    <a:cubicBezTo>
                      <a:pt x="29219" y="261706"/>
                      <a:pt x="58439" y="227405"/>
                      <a:pt x="97821" y="222323"/>
                    </a:cubicBezTo>
                    <a:cubicBezTo>
                      <a:pt x="105444" y="221053"/>
                      <a:pt x="111797" y="213430"/>
                      <a:pt x="110526" y="205808"/>
                    </a:cubicBezTo>
                    <a:lnTo>
                      <a:pt x="110526" y="200726"/>
                    </a:lnTo>
                    <a:cubicBezTo>
                      <a:pt x="110526" y="199456"/>
                      <a:pt x="110526" y="196915"/>
                      <a:pt x="110526" y="195644"/>
                    </a:cubicBezTo>
                    <a:cubicBezTo>
                      <a:pt x="110526" y="128312"/>
                      <a:pt x="165154" y="74955"/>
                      <a:pt x="231215" y="74955"/>
                    </a:cubicBezTo>
                    <a:cubicBezTo>
                      <a:pt x="251542" y="74955"/>
                      <a:pt x="271869" y="80036"/>
                      <a:pt x="292196" y="91470"/>
                    </a:cubicBezTo>
                    <a:cubicBezTo>
                      <a:pt x="298548" y="95281"/>
                      <a:pt x="306170" y="94011"/>
                      <a:pt x="311252" y="87659"/>
                    </a:cubicBezTo>
                    <a:cubicBezTo>
                      <a:pt x="343013" y="50817"/>
                      <a:pt x="387477" y="30490"/>
                      <a:pt x="434482" y="30490"/>
                    </a:cubicBezTo>
                    <a:cubicBezTo>
                      <a:pt x="524682" y="30490"/>
                      <a:pt x="598366" y="104174"/>
                      <a:pt x="598366" y="195644"/>
                    </a:cubicBezTo>
                    <a:cubicBezTo>
                      <a:pt x="598366" y="204537"/>
                      <a:pt x="604718" y="210889"/>
                      <a:pt x="613611" y="210889"/>
                    </a:cubicBezTo>
                    <a:cubicBezTo>
                      <a:pt x="663157" y="210889"/>
                      <a:pt x="705081" y="251542"/>
                      <a:pt x="705081" y="302359"/>
                    </a:cubicBezTo>
                    <a:cubicBezTo>
                      <a:pt x="703810" y="325226"/>
                      <a:pt x="694917" y="350635"/>
                      <a:pt x="683484" y="367151"/>
                    </a:cubicBezTo>
                    <a:close/>
                    <a:moveTo>
                      <a:pt x="302359" y="683484"/>
                    </a:moveTo>
                    <a:cubicBezTo>
                      <a:pt x="311252" y="683484"/>
                      <a:pt x="317604" y="677132"/>
                      <a:pt x="317604" y="668239"/>
                    </a:cubicBezTo>
                    <a:lnTo>
                      <a:pt x="317604" y="496733"/>
                    </a:lnTo>
                    <a:cubicBezTo>
                      <a:pt x="317604" y="487840"/>
                      <a:pt x="311252" y="481488"/>
                      <a:pt x="302359" y="481488"/>
                    </a:cubicBezTo>
                    <a:lnTo>
                      <a:pt x="57169" y="481488"/>
                    </a:lnTo>
                    <a:cubicBezTo>
                      <a:pt x="48276" y="481488"/>
                      <a:pt x="41924" y="487840"/>
                      <a:pt x="41924" y="496733"/>
                    </a:cubicBezTo>
                    <a:lnTo>
                      <a:pt x="41924" y="668239"/>
                    </a:lnTo>
                    <a:cubicBezTo>
                      <a:pt x="41924" y="677132"/>
                      <a:pt x="48276" y="683484"/>
                      <a:pt x="57169" y="683484"/>
                    </a:cubicBezTo>
                    <a:lnTo>
                      <a:pt x="302359" y="683484"/>
                    </a:lnTo>
                    <a:close/>
                    <a:moveTo>
                      <a:pt x="71143" y="511978"/>
                    </a:moveTo>
                    <a:lnTo>
                      <a:pt x="285844" y="511978"/>
                    </a:lnTo>
                    <a:lnTo>
                      <a:pt x="285844" y="652995"/>
                    </a:lnTo>
                    <a:lnTo>
                      <a:pt x="71143" y="652995"/>
                    </a:lnTo>
                    <a:lnTo>
                      <a:pt x="71143" y="511978"/>
                    </a:lnTo>
                    <a:close/>
                    <a:moveTo>
                      <a:pt x="339201" y="726679"/>
                    </a:moveTo>
                    <a:cubicBezTo>
                      <a:pt x="339201" y="735572"/>
                      <a:pt x="332849" y="741924"/>
                      <a:pt x="323956" y="741924"/>
                    </a:cubicBezTo>
                    <a:lnTo>
                      <a:pt x="35572" y="741924"/>
                    </a:lnTo>
                    <a:cubicBezTo>
                      <a:pt x="26678" y="741924"/>
                      <a:pt x="20326" y="735572"/>
                      <a:pt x="20326" y="726679"/>
                    </a:cubicBezTo>
                    <a:cubicBezTo>
                      <a:pt x="20326" y="717785"/>
                      <a:pt x="26678" y="711433"/>
                      <a:pt x="35572" y="711433"/>
                    </a:cubicBezTo>
                    <a:lnTo>
                      <a:pt x="323956" y="711433"/>
                    </a:lnTo>
                    <a:cubicBezTo>
                      <a:pt x="331578" y="711433"/>
                      <a:pt x="339201" y="717785"/>
                      <a:pt x="339201" y="726679"/>
                    </a:cubicBezTo>
                    <a:close/>
                    <a:moveTo>
                      <a:pt x="616152" y="435753"/>
                    </a:moveTo>
                    <a:lnTo>
                      <a:pt x="525952" y="435753"/>
                    </a:lnTo>
                    <a:cubicBezTo>
                      <a:pt x="499274" y="435753"/>
                      <a:pt x="477676" y="457350"/>
                      <a:pt x="477676" y="484028"/>
                    </a:cubicBezTo>
                    <a:lnTo>
                      <a:pt x="477676" y="701270"/>
                    </a:lnTo>
                    <a:cubicBezTo>
                      <a:pt x="477676" y="727949"/>
                      <a:pt x="499274" y="749546"/>
                      <a:pt x="525952" y="749546"/>
                    </a:cubicBezTo>
                    <a:lnTo>
                      <a:pt x="616152" y="749546"/>
                    </a:lnTo>
                    <a:cubicBezTo>
                      <a:pt x="642831" y="749546"/>
                      <a:pt x="664428" y="727949"/>
                      <a:pt x="664428" y="701270"/>
                    </a:cubicBezTo>
                    <a:lnTo>
                      <a:pt x="664428" y="484028"/>
                    </a:lnTo>
                    <a:cubicBezTo>
                      <a:pt x="664428" y="457350"/>
                      <a:pt x="642831" y="435753"/>
                      <a:pt x="616152" y="435753"/>
                    </a:cubicBezTo>
                    <a:close/>
                    <a:moveTo>
                      <a:pt x="633937" y="701270"/>
                    </a:moveTo>
                    <a:cubicBezTo>
                      <a:pt x="633937" y="711433"/>
                      <a:pt x="626315" y="719056"/>
                      <a:pt x="616152" y="719056"/>
                    </a:cubicBezTo>
                    <a:lnTo>
                      <a:pt x="525952" y="719056"/>
                    </a:lnTo>
                    <a:cubicBezTo>
                      <a:pt x="515789" y="719056"/>
                      <a:pt x="508167" y="711433"/>
                      <a:pt x="508167" y="701270"/>
                    </a:cubicBezTo>
                    <a:lnTo>
                      <a:pt x="508167" y="484028"/>
                    </a:lnTo>
                    <a:cubicBezTo>
                      <a:pt x="508167" y="473865"/>
                      <a:pt x="515789" y="466243"/>
                      <a:pt x="525952" y="466243"/>
                    </a:cubicBezTo>
                    <a:lnTo>
                      <a:pt x="616152" y="466243"/>
                    </a:lnTo>
                    <a:cubicBezTo>
                      <a:pt x="626315" y="466243"/>
                      <a:pt x="633937" y="473865"/>
                      <a:pt x="633937" y="484028"/>
                    </a:cubicBezTo>
                    <a:lnTo>
                      <a:pt x="633937" y="701270"/>
                    </a:lnTo>
                    <a:close/>
                    <a:moveTo>
                      <a:pt x="625044" y="496733"/>
                    </a:moveTo>
                    <a:cubicBezTo>
                      <a:pt x="625044" y="505626"/>
                      <a:pt x="618692" y="511978"/>
                      <a:pt x="609800" y="511978"/>
                    </a:cubicBezTo>
                    <a:lnTo>
                      <a:pt x="532304" y="511978"/>
                    </a:lnTo>
                    <a:cubicBezTo>
                      <a:pt x="523411" y="511978"/>
                      <a:pt x="517059" y="505626"/>
                      <a:pt x="517059" y="496733"/>
                    </a:cubicBezTo>
                    <a:cubicBezTo>
                      <a:pt x="517059" y="487840"/>
                      <a:pt x="523411" y="481488"/>
                      <a:pt x="532304" y="481488"/>
                    </a:cubicBezTo>
                    <a:lnTo>
                      <a:pt x="609800" y="481488"/>
                    </a:lnTo>
                    <a:cubicBezTo>
                      <a:pt x="618692" y="481488"/>
                      <a:pt x="625044" y="487840"/>
                      <a:pt x="625044" y="496733"/>
                    </a:cubicBezTo>
                    <a:close/>
                    <a:moveTo>
                      <a:pt x="593284" y="686025"/>
                    </a:moveTo>
                    <a:cubicBezTo>
                      <a:pt x="593284" y="694918"/>
                      <a:pt x="586932" y="701270"/>
                      <a:pt x="578040" y="701270"/>
                    </a:cubicBezTo>
                    <a:lnTo>
                      <a:pt x="565335" y="701270"/>
                    </a:lnTo>
                    <a:cubicBezTo>
                      <a:pt x="556442" y="701270"/>
                      <a:pt x="550090" y="694918"/>
                      <a:pt x="550090" y="686025"/>
                    </a:cubicBezTo>
                    <a:cubicBezTo>
                      <a:pt x="550090" y="677132"/>
                      <a:pt x="556442" y="670780"/>
                      <a:pt x="565335" y="670780"/>
                    </a:cubicBezTo>
                    <a:lnTo>
                      <a:pt x="578040" y="670780"/>
                    </a:lnTo>
                    <a:cubicBezTo>
                      <a:pt x="585662" y="670780"/>
                      <a:pt x="593284" y="677132"/>
                      <a:pt x="593284" y="6860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ibre Franklin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9A675D8-2661-AD4F-87E2-E2C1685781CC}"/>
                  </a:ext>
                </a:extLst>
              </p:cNvPr>
              <p:cNvSpPr txBox="1"/>
              <p:nvPr/>
            </p:nvSpPr>
            <p:spPr>
              <a:xfrm>
                <a:off x="6193229" y="2550732"/>
                <a:ext cx="9557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Libre Franklin" pitchFamily="2" charset="77"/>
                    <a:ea typeface="+mn-ea"/>
                    <a:cs typeface="+mn-cs"/>
                  </a:rPr>
                  <a:t>20 min</a:t>
                </a:r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E7CB2A5-C8AC-C643-899C-CD51B7C63301}"/>
              </a:ext>
            </a:extLst>
          </p:cNvPr>
          <p:cNvGrpSpPr/>
          <p:nvPr/>
        </p:nvGrpSpPr>
        <p:grpSpPr>
          <a:xfrm>
            <a:off x="8799195" y="2989507"/>
            <a:ext cx="1371091" cy="1370541"/>
            <a:chOff x="2308280" y="2267452"/>
            <a:chExt cx="1371091" cy="1370541"/>
          </a:xfrm>
        </p:grpSpPr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FB9EDF52-48ED-2A44-B523-F5EE4E34A83A}"/>
                </a:ext>
              </a:extLst>
            </p:cNvPr>
            <p:cNvSpPr/>
            <p:nvPr/>
          </p:nvSpPr>
          <p:spPr>
            <a:xfrm>
              <a:off x="2878681" y="2556598"/>
              <a:ext cx="212248" cy="795095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endParaRP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9119E25C-E87E-4D42-B2B9-40C613858BDB}"/>
                </a:ext>
              </a:extLst>
            </p:cNvPr>
            <p:cNvSpPr/>
            <p:nvPr/>
          </p:nvSpPr>
          <p:spPr>
            <a:xfrm rot="5400000">
              <a:off x="2876814" y="2555175"/>
              <a:ext cx="212248" cy="795095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endParaRPr>
            </a:p>
          </p:txBody>
        </p:sp>
        <p:sp>
          <p:nvSpPr>
            <p:cNvPr id="97" name="Forma libre 152">
              <a:extLst>
                <a:ext uri="{FF2B5EF4-FFF2-40B4-BE49-F238E27FC236}">
                  <a16:creationId xmlns:a16="http://schemas.microsoft.com/office/drawing/2014/main" id="{F3F41537-2909-874B-8FA9-5AB847A2F990}"/>
                </a:ext>
              </a:extLst>
            </p:cNvPr>
            <p:cNvSpPr/>
            <p:nvPr/>
          </p:nvSpPr>
          <p:spPr>
            <a:xfrm>
              <a:off x="2308280" y="2267452"/>
              <a:ext cx="1371091" cy="1370541"/>
            </a:xfrm>
            <a:custGeom>
              <a:avLst/>
              <a:gdLst>
                <a:gd name="connsiteX0" fmla="*/ 501749 w 724043"/>
                <a:gd name="connsiteY0" fmla="*/ 284423 h 723753"/>
                <a:gd name="connsiteX1" fmla="*/ 442048 w 724043"/>
                <a:gd name="connsiteY1" fmla="*/ 284423 h 723753"/>
                <a:gd name="connsiteX2" fmla="*/ 442048 w 724043"/>
                <a:gd name="connsiteY2" fmla="*/ 224746 h 723753"/>
                <a:gd name="connsiteX3" fmla="*/ 363292 w 724043"/>
                <a:gd name="connsiteY3" fmla="*/ 146021 h 723753"/>
                <a:gd name="connsiteX4" fmla="*/ 284536 w 724043"/>
                <a:gd name="connsiteY4" fmla="*/ 224746 h 723753"/>
                <a:gd name="connsiteX5" fmla="*/ 284536 w 724043"/>
                <a:gd name="connsiteY5" fmla="*/ 284423 h 723753"/>
                <a:gd name="connsiteX6" fmla="*/ 224834 w 724043"/>
                <a:gd name="connsiteY6" fmla="*/ 284423 h 723753"/>
                <a:gd name="connsiteX7" fmla="*/ 146079 w 724043"/>
                <a:gd name="connsiteY7" fmla="*/ 363146 h 723753"/>
                <a:gd name="connsiteX8" fmla="*/ 224834 w 724043"/>
                <a:gd name="connsiteY8" fmla="*/ 441871 h 723753"/>
                <a:gd name="connsiteX9" fmla="*/ 284536 w 724043"/>
                <a:gd name="connsiteY9" fmla="*/ 441871 h 723753"/>
                <a:gd name="connsiteX10" fmla="*/ 284536 w 724043"/>
                <a:gd name="connsiteY10" fmla="*/ 501549 h 723753"/>
                <a:gd name="connsiteX11" fmla="*/ 363292 w 724043"/>
                <a:gd name="connsiteY11" fmla="*/ 580274 h 723753"/>
                <a:gd name="connsiteX12" fmla="*/ 442048 w 724043"/>
                <a:gd name="connsiteY12" fmla="*/ 501549 h 723753"/>
                <a:gd name="connsiteX13" fmla="*/ 442048 w 724043"/>
                <a:gd name="connsiteY13" fmla="*/ 441871 h 723753"/>
                <a:gd name="connsiteX14" fmla="*/ 501749 w 724043"/>
                <a:gd name="connsiteY14" fmla="*/ 441871 h 723753"/>
                <a:gd name="connsiteX15" fmla="*/ 580505 w 724043"/>
                <a:gd name="connsiteY15" fmla="*/ 363146 h 723753"/>
                <a:gd name="connsiteX16" fmla="*/ 501749 w 724043"/>
                <a:gd name="connsiteY16" fmla="*/ 284423 h 723753"/>
                <a:gd name="connsiteX17" fmla="*/ 501749 w 724043"/>
                <a:gd name="connsiteY17" fmla="*/ 410128 h 723753"/>
                <a:gd name="connsiteX18" fmla="*/ 426805 w 724043"/>
                <a:gd name="connsiteY18" fmla="*/ 410128 h 723753"/>
                <a:gd name="connsiteX19" fmla="*/ 411561 w 724043"/>
                <a:gd name="connsiteY19" fmla="*/ 425364 h 723753"/>
                <a:gd name="connsiteX20" fmla="*/ 411561 w 724043"/>
                <a:gd name="connsiteY20" fmla="*/ 500279 h 723753"/>
                <a:gd name="connsiteX21" fmla="*/ 363292 w 724043"/>
                <a:gd name="connsiteY21" fmla="*/ 548530 h 723753"/>
                <a:gd name="connsiteX22" fmla="*/ 315022 w 724043"/>
                <a:gd name="connsiteY22" fmla="*/ 500279 h 723753"/>
                <a:gd name="connsiteX23" fmla="*/ 315022 w 724043"/>
                <a:gd name="connsiteY23" fmla="*/ 425364 h 723753"/>
                <a:gd name="connsiteX24" fmla="*/ 299779 w 724043"/>
                <a:gd name="connsiteY24" fmla="*/ 410128 h 723753"/>
                <a:gd name="connsiteX25" fmla="*/ 224834 w 724043"/>
                <a:gd name="connsiteY25" fmla="*/ 410128 h 723753"/>
                <a:gd name="connsiteX26" fmla="*/ 176565 w 724043"/>
                <a:gd name="connsiteY26" fmla="*/ 361877 h 723753"/>
                <a:gd name="connsiteX27" fmla="*/ 224834 w 724043"/>
                <a:gd name="connsiteY27" fmla="*/ 313628 h 723753"/>
                <a:gd name="connsiteX28" fmla="*/ 299779 w 724043"/>
                <a:gd name="connsiteY28" fmla="*/ 313628 h 723753"/>
                <a:gd name="connsiteX29" fmla="*/ 315022 w 724043"/>
                <a:gd name="connsiteY29" fmla="*/ 298390 h 723753"/>
                <a:gd name="connsiteX30" fmla="*/ 315022 w 724043"/>
                <a:gd name="connsiteY30" fmla="*/ 223475 h 723753"/>
                <a:gd name="connsiteX31" fmla="*/ 363292 w 724043"/>
                <a:gd name="connsiteY31" fmla="*/ 175225 h 723753"/>
                <a:gd name="connsiteX32" fmla="*/ 411561 w 724043"/>
                <a:gd name="connsiteY32" fmla="*/ 223475 h 723753"/>
                <a:gd name="connsiteX33" fmla="*/ 411561 w 724043"/>
                <a:gd name="connsiteY33" fmla="*/ 298390 h 723753"/>
                <a:gd name="connsiteX34" fmla="*/ 426805 w 724043"/>
                <a:gd name="connsiteY34" fmla="*/ 313628 h 723753"/>
                <a:gd name="connsiteX35" fmla="*/ 501749 w 724043"/>
                <a:gd name="connsiteY35" fmla="*/ 313628 h 723753"/>
                <a:gd name="connsiteX36" fmla="*/ 550019 w 724043"/>
                <a:gd name="connsiteY36" fmla="*/ 361877 h 723753"/>
                <a:gd name="connsiteX37" fmla="*/ 501749 w 724043"/>
                <a:gd name="connsiteY37" fmla="*/ 410128 h 723753"/>
                <a:gd name="connsiteX38" fmla="*/ 363292 w 724043"/>
                <a:gd name="connsiteY38" fmla="*/ 86343 h 723753"/>
                <a:gd name="connsiteX39" fmla="*/ 86377 w 724043"/>
                <a:gd name="connsiteY39" fmla="*/ 363146 h 723753"/>
                <a:gd name="connsiteX40" fmla="*/ 363292 w 724043"/>
                <a:gd name="connsiteY40" fmla="*/ 639951 h 723753"/>
                <a:gd name="connsiteX41" fmla="*/ 640207 w 724043"/>
                <a:gd name="connsiteY41" fmla="*/ 363146 h 723753"/>
                <a:gd name="connsiteX42" fmla="*/ 363292 w 724043"/>
                <a:gd name="connsiteY42" fmla="*/ 86343 h 723753"/>
                <a:gd name="connsiteX43" fmla="*/ 363292 w 724043"/>
                <a:gd name="connsiteY43" fmla="*/ 608207 h 723753"/>
                <a:gd name="connsiteX44" fmla="*/ 116863 w 724043"/>
                <a:gd name="connsiteY44" fmla="*/ 361877 h 723753"/>
                <a:gd name="connsiteX45" fmla="*/ 363292 w 724043"/>
                <a:gd name="connsiteY45" fmla="*/ 115546 h 723753"/>
                <a:gd name="connsiteX46" fmla="*/ 609721 w 724043"/>
                <a:gd name="connsiteY46" fmla="*/ 361877 h 723753"/>
                <a:gd name="connsiteX47" fmla="*/ 363292 w 724043"/>
                <a:gd name="connsiteY47" fmla="*/ 608207 h 723753"/>
                <a:gd name="connsiteX48" fmla="*/ 363292 w 724043"/>
                <a:gd name="connsiteY48" fmla="*/ 0 h 723753"/>
                <a:gd name="connsiteX49" fmla="*/ 0 w 724043"/>
                <a:gd name="connsiteY49" fmla="*/ 363146 h 723753"/>
                <a:gd name="connsiteX50" fmla="*/ 363292 w 724043"/>
                <a:gd name="connsiteY50" fmla="*/ 726294 h 723753"/>
                <a:gd name="connsiteX51" fmla="*/ 726584 w 724043"/>
                <a:gd name="connsiteY51" fmla="*/ 363146 h 723753"/>
                <a:gd name="connsiteX52" fmla="*/ 363292 w 724043"/>
                <a:gd name="connsiteY52" fmla="*/ 0 h 723753"/>
                <a:gd name="connsiteX53" fmla="*/ 363292 w 724043"/>
                <a:gd name="connsiteY53" fmla="*/ 694551 h 723753"/>
                <a:gd name="connsiteX54" fmla="*/ 30486 w 724043"/>
                <a:gd name="connsiteY54" fmla="*/ 361877 h 723753"/>
                <a:gd name="connsiteX55" fmla="*/ 363292 w 724043"/>
                <a:gd name="connsiteY55" fmla="*/ 29205 h 723753"/>
                <a:gd name="connsiteX56" fmla="*/ 696098 w 724043"/>
                <a:gd name="connsiteY56" fmla="*/ 361877 h 723753"/>
                <a:gd name="connsiteX57" fmla="*/ 363292 w 724043"/>
                <a:gd name="connsiteY57" fmla="*/ 694551 h 723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24043" h="723753">
                  <a:moveTo>
                    <a:pt x="501749" y="284423"/>
                  </a:moveTo>
                  <a:lnTo>
                    <a:pt x="442048" y="284423"/>
                  </a:lnTo>
                  <a:lnTo>
                    <a:pt x="442048" y="224746"/>
                  </a:lnTo>
                  <a:cubicBezTo>
                    <a:pt x="442048" y="181574"/>
                    <a:pt x="406480" y="146021"/>
                    <a:pt x="363292" y="146021"/>
                  </a:cubicBezTo>
                  <a:cubicBezTo>
                    <a:pt x="320103" y="146021"/>
                    <a:pt x="284536" y="181574"/>
                    <a:pt x="284536" y="224746"/>
                  </a:cubicBezTo>
                  <a:lnTo>
                    <a:pt x="284536" y="284423"/>
                  </a:lnTo>
                  <a:lnTo>
                    <a:pt x="224834" y="284423"/>
                  </a:lnTo>
                  <a:cubicBezTo>
                    <a:pt x="181646" y="284423"/>
                    <a:pt x="146079" y="319976"/>
                    <a:pt x="146079" y="363146"/>
                  </a:cubicBezTo>
                  <a:cubicBezTo>
                    <a:pt x="146079" y="406318"/>
                    <a:pt x="181646" y="441871"/>
                    <a:pt x="224834" y="441871"/>
                  </a:cubicBezTo>
                  <a:lnTo>
                    <a:pt x="284536" y="441871"/>
                  </a:lnTo>
                  <a:lnTo>
                    <a:pt x="284536" y="501549"/>
                  </a:lnTo>
                  <a:cubicBezTo>
                    <a:pt x="284536" y="544720"/>
                    <a:pt x="320103" y="580274"/>
                    <a:pt x="363292" y="580274"/>
                  </a:cubicBezTo>
                  <a:cubicBezTo>
                    <a:pt x="406480" y="580274"/>
                    <a:pt x="442048" y="544720"/>
                    <a:pt x="442048" y="501549"/>
                  </a:cubicBezTo>
                  <a:lnTo>
                    <a:pt x="442048" y="441871"/>
                  </a:lnTo>
                  <a:lnTo>
                    <a:pt x="501749" y="441871"/>
                  </a:lnTo>
                  <a:cubicBezTo>
                    <a:pt x="544938" y="441871"/>
                    <a:pt x="580505" y="406318"/>
                    <a:pt x="580505" y="363146"/>
                  </a:cubicBezTo>
                  <a:cubicBezTo>
                    <a:pt x="580505" y="319976"/>
                    <a:pt x="544938" y="284423"/>
                    <a:pt x="501749" y="284423"/>
                  </a:cubicBezTo>
                  <a:close/>
                  <a:moveTo>
                    <a:pt x="501749" y="410128"/>
                  </a:moveTo>
                  <a:lnTo>
                    <a:pt x="426805" y="410128"/>
                  </a:lnTo>
                  <a:cubicBezTo>
                    <a:pt x="417913" y="410128"/>
                    <a:pt x="411561" y="416477"/>
                    <a:pt x="411561" y="425364"/>
                  </a:cubicBezTo>
                  <a:lnTo>
                    <a:pt x="411561" y="500279"/>
                  </a:lnTo>
                  <a:cubicBezTo>
                    <a:pt x="411561" y="526944"/>
                    <a:pt x="389967" y="548530"/>
                    <a:pt x="363292" y="548530"/>
                  </a:cubicBezTo>
                  <a:cubicBezTo>
                    <a:pt x="336617" y="548530"/>
                    <a:pt x="315022" y="526944"/>
                    <a:pt x="315022" y="500279"/>
                  </a:cubicBezTo>
                  <a:lnTo>
                    <a:pt x="315022" y="425364"/>
                  </a:lnTo>
                  <a:cubicBezTo>
                    <a:pt x="315022" y="416477"/>
                    <a:pt x="308671" y="410128"/>
                    <a:pt x="299779" y="410128"/>
                  </a:cubicBezTo>
                  <a:lnTo>
                    <a:pt x="224834" y="410128"/>
                  </a:lnTo>
                  <a:cubicBezTo>
                    <a:pt x="198159" y="410128"/>
                    <a:pt x="176565" y="388541"/>
                    <a:pt x="176565" y="361877"/>
                  </a:cubicBezTo>
                  <a:cubicBezTo>
                    <a:pt x="176565" y="335213"/>
                    <a:pt x="198159" y="313628"/>
                    <a:pt x="224834" y="313628"/>
                  </a:cubicBezTo>
                  <a:lnTo>
                    <a:pt x="299779" y="313628"/>
                  </a:lnTo>
                  <a:cubicBezTo>
                    <a:pt x="308671" y="313628"/>
                    <a:pt x="315022" y="307279"/>
                    <a:pt x="315022" y="298390"/>
                  </a:cubicBezTo>
                  <a:lnTo>
                    <a:pt x="315022" y="223475"/>
                  </a:lnTo>
                  <a:cubicBezTo>
                    <a:pt x="315022" y="196810"/>
                    <a:pt x="336617" y="175225"/>
                    <a:pt x="363292" y="175225"/>
                  </a:cubicBezTo>
                  <a:cubicBezTo>
                    <a:pt x="389967" y="175225"/>
                    <a:pt x="411561" y="196810"/>
                    <a:pt x="411561" y="223475"/>
                  </a:cubicBezTo>
                  <a:lnTo>
                    <a:pt x="411561" y="298390"/>
                  </a:lnTo>
                  <a:cubicBezTo>
                    <a:pt x="411561" y="307279"/>
                    <a:pt x="417913" y="313628"/>
                    <a:pt x="426805" y="313628"/>
                  </a:cubicBezTo>
                  <a:lnTo>
                    <a:pt x="501749" y="313628"/>
                  </a:lnTo>
                  <a:cubicBezTo>
                    <a:pt x="528425" y="313628"/>
                    <a:pt x="550019" y="335213"/>
                    <a:pt x="550019" y="361877"/>
                  </a:cubicBezTo>
                  <a:cubicBezTo>
                    <a:pt x="550019" y="388541"/>
                    <a:pt x="527154" y="410128"/>
                    <a:pt x="501749" y="410128"/>
                  </a:cubicBezTo>
                  <a:close/>
                  <a:moveTo>
                    <a:pt x="363292" y="86343"/>
                  </a:moveTo>
                  <a:cubicBezTo>
                    <a:pt x="210862" y="86343"/>
                    <a:pt x="86377" y="210777"/>
                    <a:pt x="86377" y="363146"/>
                  </a:cubicBezTo>
                  <a:cubicBezTo>
                    <a:pt x="86377" y="515516"/>
                    <a:pt x="210862" y="639951"/>
                    <a:pt x="363292" y="639951"/>
                  </a:cubicBezTo>
                  <a:cubicBezTo>
                    <a:pt x="515722" y="639951"/>
                    <a:pt x="640207" y="515516"/>
                    <a:pt x="640207" y="363146"/>
                  </a:cubicBezTo>
                  <a:cubicBezTo>
                    <a:pt x="640207" y="210777"/>
                    <a:pt x="515722" y="86343"/>
                    <a:pt x="363292" y="86343"/>
                  </a:cubicBezTo>
                  <a:close/>
                  <a:moveTo>
                    <a:pt x="363292" y="608207"/>
                  </a:moveTo>
                  <a:cubicBezTo>
                    <a:pt x="227375" y="608207"/>
                    <a:pt x="116863" y="497740"/>
                    <a:pt x="116863" y="361877"/>
                  </a:cubicBezTo>
                  <a:cubicBezTo>
                    <a:pt x="116863" y="226015"/>
                    <a:pt x="227375" y="115546"/>
                    <a:pt x="363292" y="115546"/>
                  </a:cubicBezTo>
                  <a:cubicBezTo>
                    <a:pt x="499209" y="115546"/>
                    <a:pt x="609721" y="226015"/>
                    <a:pt x="609721" y="361877"/>
                  </a:cubicBezTo>
                  <a:cubicBezTo>
                    <a:pt x="609721" y="497740"/>
                    <a:pt x="499209" y="608207"/>
                    <a:pt x="363292" y="608207"/>
                  </a:cubicBezTo>
                  <a:close/>
                  <a:moveTo>
                    <a:pt x="363292" y="0"/>
                  </a:moveTo>
                  <a:cubicBezTo>
                    <a:pt x="162592" y="0"/>
                    <a:pt x="0" y="162528"/>
                    <a:pt x="0" y="363146"/>
                  </a:cubicBezTo>
                  <a:cubicBezTo>
                    <a:pt x="0" y="563766"/>
                    <a:pt x="162592" y="726294"/>
                    <a:pt x="363292" y="726294"/>
                  </a:cubicBezTo>
                  <a:cubicBezTo>
                    <a:pt x="563992" y="726294"/>
                    <a:pt x="726584" y="563766"/>
                    <a:pt x="726584" y="363146"/>
                  </a:cubicBezTo>
                  <a:cubicBezTo>
                    <a:pt x="726584" y="162528"/>
                    <a:pt x="563992" y="0"/>
                    <a:pt x="363292" y="0"/>
                  </a:cubicBezTo>
                  <a:close/>
                  <a:moveTo>
                    <a:pt x="363292" y="694551"/>
                  </a:moveTo>
                  <a:cubicBezTo>
                    <a:pt x="180376" y="694551"/>
                    <a:pt x="30486" y="545990"/>
                    <a:pt x="30486" y="361877"/>
                  </a:cubicBezTo>
                  <a:cubicBezTo>
                    <a:pt x="30486" y="179034"/>
                    <a:pt x="179106" y="29205"/>
                    <a:pt x="363292" y="29205"/>
                  </a:cubicBezTo>
                  <a:cubicBezTo>
                    <a:pt x="546208" y="29205"/>
                    <a:pt x="696098" y="177764"/>
                    <a:pt x="696098" y="361877"/>
                  </a:cubicBezTo>
                  <a:cubicBezTo>
                    <a:pt x="696098" y="544720"/>
                    <a:pt x="547478" y="694551"/>
                    <a:pt x="363292" y="69455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DCEE8A2E-0D7C-554B-A77A-7803C2FDD942}"/>
              </a:ext>
            </a:extLst>
          </p:cNvPr>
          <p:cNvSpPr txBox="1"/>
          <p:nvPr/>
        </p:nvSpPr>
        <p:spPr>
          <a:xfrm>
            <a:off x="4778431" y="4545026"/>
            <a:ext cx="2656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From Mar 4</a:t>
            </a:r>
            <a:r>
              <a:rPr kumimoji="0" lang="en-US" sz="20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 to Mar 11</a:t>
            </a:r>
            <a:r>
              <a:rPr kumimoji="0" lang="en-US" sz="20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, 2022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C87EA92-2591-474F-8A5E-DE23334A00B2}"/>
              </a:ext>
            </a:extLst>
          </p:cNvPr>
          <p:cNvSpPr txBox="1"/>
          <p:nvPr/>
        </p:nvSpPr>
        <p:spPr>
          <a:xfrm>
            <a:off x="1073507" y="4545026"/>
            <a:ext cx="3302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Fielded A 20-minute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Online Survey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AF9C157-DE53-A047-95AC-CCFD6B343767}"/>
              </a:ext>
            </a:extLst>
          </p:cNvPr>
          <p:cNvSpPr txBox="1"/>
          <p:nvPr/>
        </p:nvSpPr>
        <p:spPr>
          <a:xfrm>
            <a:off x="8240094" y="4545026"/>
            <a:ext cx="24932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Among 400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Health Care Providers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022869B-1C46-485B-EAD7-5C90F8A6E261}"/>
              </a:ext>
            </a:extLst>
          </p:cNvPr>
          <p:cNvSpPr txBox="1">
            <a:spLocks/>
          </p:cNvSpPr>
          <p:nvPr/>
        </p:nvSpPr>
        <p:spPr>
          <a:xfrm>
            <a:off x="1512276" y="0"/>
            <a:ext cx="10247723" cy="115699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spc="-150">
                <a:solidFill>
                  <a:schemeClr val="bg1"/>
                </a:solidFill>
                <a:latin typeface="Libre Baskerville" panose="02000000000000000000" pitchFamily="2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Baskerville"/>
                <a:ea typeface="+mj-ea"/>
                <a:cs typeface="Arial"/>
              </a:rPr>
              <a:t>High Level Methodology</a:t>
            </a:r>
            <a:endParaRPr kumimoji="0" lang="en-US" sz="2800" b="0" i="0" u="none" strike="noStrike" kern="1200" cap="none" spc="-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Baskerville" panose="02000000000000000000" pitchFamily="2" charset="0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250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232 L -0.67044 -0.00232 " pathEditMode="relative" ptsTypes="AA">
                                      <p:cBhvr>
                                        <p:cTn id="10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0" grpId="1"/>
      <p:bldP spid="81" grpId="0"/>
      <p:bldP spid="81" grpId="1"/>
      <p:bldP spid="82" grpId="0"/>
      <p:bldP spid="82" grpId="1"/>
      <p:bldP spid="35" grpId="0" animBg="1"/>
      <p:bldP spid="7" grpId="0"/>
      <p:bldP spid="7" grpId="1"/>
      <p:bldP spid="62" grpId="0"/>
      <p:bldP spid="62" grpId="1"/>
      <p:bldP spid="98" grpId="0"/>
      <p:bldP spid="98" grpId="1"/>
      <p:bldP spid="99" grpId="0"/>
      <p:bldP spid="99" grpId="1"/>
      <p:bldP spid="100" grpId="0"/>
      <p:bldP spid="10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68138-4B97-1347-A3C1-CEEF698C47B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Libre Baskerville" panose="02000000000000000000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9EABBB-1A4F-89C2-DAB6-FDFE1A5DA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53" y="6172923"/>
            <a:ext cx="1316488" cy="6582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4CAC7D-D80D-C4ED-176A-E88FE7EEC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620" y="6331885"/>
            <a:ext cx="1397986" cy="455742"/>
          </a:xfrm>
          <a:prstGeom prst="rect">
            <a:avLst/>
          </a:prstGeom>
        </p:spPr>
      </p:pic>
      <p:sp>
        <p:nvSpPr>
          <p:cNvPr id="13" name="Plus 9">
            <a:extLst>
              <a:ext uri="{FF2B5EF4-FFF2-40B4-BE49-F238E27FC236}">
                <a16:creationId xmlns:a16="http://schemas.microsoft.com/office/drawing/2014/main" id="{CD96DD22-68DF-B8AB-B976-0E76670AAD32}"/>
              </a:ext>
            </a:extLst>
          </p:cNvPr>
          <p:cNvSpPr>
            <a:spLocks noChangeAspect="1"/>
          </p:cNvSpPr>
          <p:nvPr/>
        </p:nvSpPr>
        <p:spPr>
          <a:xfrm>
            <a:off x="1534119" y="6463961"/>
            <a:ext cx="182880" cy="182880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35DC0E54-DE1C-44FA-EAB7-213CB4D0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276" y="0"/>
            <a:ext cx="10247723" cy="1156996"/>
          </a:xfrm>
        </p:spPr>
        <p:txBody>
          <a:bodyPr/>
          <a:lstStyle/>
          <a:p>
            <a:r>
              <a:rPr lang="en-US" b="1">
                <a:latin typeface="Libre Baskerville"/>
              </a:rPr>
              <a:t>Sub-Groups Investigated for Statistical Differences</a:t>
            </a:r>
            <a:endParaRPr lang="en-US"/>
          </a:p>
        </p:txBody>
      </p:sp>
      <p:sp>
        <p:nvSpPr>
          <p:cNvPr id="7" name="Display 42">
            <a:extLst>
              <a:ext uri="{FF2B5EF4-FFF2-40B4-BE49-F238E27FC236}">
                <a16:creationId xmlns:a16="http://schemas.microsoft.com/office/drawing/2014/main" id="{8B908033-7781-025C-88EF-C6D8CD6AF2F7}"/>
              </a:ext>
            </a:extLst>
          </p:cNvPr>
          <p:cNvSpPr/>
          <p:nvPr/>
        </p:nvSpPr>
        <p:spPr>
          <a:xfrm>
            <a:off x="1545771" y="1461147"/>
            <a:ext cx="10178143" cy="4400452"/>
          </a:xfrm>
          <a:prstGeom prst="flowChartDisplay">
            <a:avLst/>
          </a:prstGeom>
          <a:solidFill>
            <a:srgbClr val="F2F2F2">
              <a:alpha val="50196"/>
            </a:srgbClr>
          </a:solidFill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C586349-5CC0-1BEB-79B8-C71C72B82753}"/>
              </a:ext>
            </a:extLst>
          </p:cNvPr>
          <p:cNvSpPr/>
          <p:nvPr/>
        </p:nvSpPr>
        <p:spPr>
          <a:xfrm>
            <a:off x="548122" y="2907567"/>
            <a:ext cx="1517357" cy="151735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9AC927-405A-A15E-DE2F-254A42AF486D}"/>
              </a:ext>
            </a:extLst>
          </p:cNvPr>
          <p:cNvSpPr txBox="1"/>
          <p:nvPr/>
        </p:nvSpPr>
        <p:spPr>
          <a:xfrm>
            <a:off x="2616182" y="4413892"/>
            <a:ext cx="14975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Nurse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Practitioners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(n=50)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F4E616-5E85-3E08-9E8E-043FF980DDA7}"/>
              </a:ext>
            </a:extLst>
          </p:cNvPr>
          <p:cNvSpPr txBox="1"/>
          <p:nvPr/>
        </p:nvSpPr>
        <p:spPr>
          <a:xfrm>
            <a:off x="5060777" y="4413892"/>
            <a:ext cx="12474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Physician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Assistants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(n=100)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3028C8-FFAB-440F-8DB5-D2707C2D30D3}"/>
              </a:ext>
            </a:extLst>
          </p:cNvPr>
          <p:cNvSpPr txBox="1"/>
          <p:nvPr/>
        </p:nvSpPr>
        <p:spPr>
          <a:xfrm>
            <a:off x="7251298" y="4413892"/>
            <a:ext cx="12875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Registered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Nurses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(n=50)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819290-8C59-FA04-837E-61FCFE69220D}"/>
              </a:ext>
            </a:extLst>
          </p:cNvPr>
          <p:cNvSpPr txBox="1"/>
          <p:nvPr/>
        </p:nvSpPr>
        <p:spPr>
          <a:xfrm>
            <a:off x="9496319" y="4552391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Pharmacists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(n=200)</a:t>
            </a:r>
          </a:p>
        </p:txBody>
      </p:sp>
      <p:sp>
        <p:nvSpPr>
          <p:cNvPr id="22" name="Forma libre 137">
            <a:extLst>
              <a:ext uri="{FF2B5EF4-FFF2-40B4-BE49-F238E27FC236}">
                <a16:creationId xmlns:a16="http://schemas.microsoft.com/office/drawing/2014/main" id="{84E81407-9C5F-0321-A015-2B941B41B291}"/>
              </a:ext>
            </a:extLst>
          </p:cNvPr>
          <p:cNvSpPr/>
          <p:nvPr/>
        </p:nvSpPr>
        <p:spPr>
          <a:xfrm>
            <a:off x="3059636" y="3440678"/>
            <a:ext cx="610616" cy="863454"/>
          </a:xfrm>
          <a:custGeom>
            <a:avLst/>
            <a:gdLst>
              <a:gd name="connsiteX0" fmla="*/ 471263 w 520803"/>
              <a:gd name="connsiteY0" fmla="*/ 449490 h 736451"/>
              <a:gd name="connsiteX1" fmla="*/ 411562 w 520803"/>
              <a:gd name="connsiteY1" fmla="*/ 509168 h 736451"/>
              <a:gd name="connsiteX2" fmla="*/ 456021 w 520803"/>
              <a:gd name="connsiteY2" fmla="*/ 566306 h 736451"/>
              <a:gd name="connsiteX3" fmla="*/ 456021 w 520803"/>
              <a:gd name="connsiteY3" fmla="*/ 650109 h 736451"/>
              <a:gd name="connsiteX4" fmla="*/ 398859 w 520803"/>
              <a:gd name="connsiteY4" fmla="*/ 707247 h 736451"/>
              <a:gd name="connsiteX5" fmla="*/ 248970 w 520803"/>
              <a:gd name="connsiteY5" fmla="*/ 707247 h 736451"/>
              <a:gd name="connsiteX6" fmla="*/ 191808 w 520803"/>
              <a:gd name="connsiteY6" fmla="*/ 650109 h 736451"/>
              <a:gd name="connsiteX7" fmla="*/ 191808 w 520803"/>
              <a:gd name="connsiteY7" fmla="*/ 507897 h 736451"/>
              <a:gd name="connsiteX8" fmla="*/ 231186 w 520803"/>
              <a:gd name="connsiteY8" fmla="*/ 455838 h 736451"/>
              <a:gd name="connsiteX9" fmla="*/ 229916 w 520803"/>
              <a:gd name="connsiteY9" fmla="*/ 445680 h 736451"/>
              <a:gd name="connsiteX10" fmla="*/ 360752 w 520803"/>
              <a:gd name="connsiteY10" fmla="*/ 264107 h 736451"/>
              <a:gd name="connsiteX11" fmla="*/ 360752 w 520803"/>
              <a:gd name="connsiteY11" fmla="*/ 116817 h 736451"/>
              <a:gd name="connsiteX12" fmla="*/ 288347 w 520803"/>
              <a:gd name="connsiteY12" fmla="*/ 38092 h 736451"/>
              <a:gd name="connsiteX13" fmla="*/ 265483 w 520803"/>
              <a:gd name="connsiteY13" fmla="*/ 38092 h 736451"/>
              <a:gd name="connsiteX14" fmla="*/ 265483 w 520803"/>
              <a:gd name="connsiteY14" fmla="*/ 15237 h 736451"/>
              <a:gd name="connsiteX15" fmla="*/ 250240 w 520803"/>
              <a:gd name="connsiteY15" fmla="*/ 0 h 736451"/>
              <a:gd name="connsiteX16" fmla="*/ 234997 w 520803"/>
              <a:gd name="connsiteY16" fmla="*/ 15237 h 736451"/>
              <a:gd name="connsiteX17" fmla="*/ 234997 w 520803"/>
              <a:gd name="connsiteY17" fmla="*/ 53329 h 736451"/>
              <a:gd name="connsiteX18" fmla="*/ 234997 w 520803"/>
              <a:gd name="connsiteY18" fmla="*/ 53329 h 736451"/>
              <a:gd name="connsiteX19" fmla="*/ 234997 w 520803"/>
              <a:gd name="connsiteY19" fmla="*/ 53329 h 736451"/>
              <a:gd name="connsiteX20" fmla="*/ 234997 w 520803"/>
              <a:gd name="connsiteY20" fmla="*/ 87613 h 736451"/>
              <a:gd name="connsiteX21" fmla="*/ 250240 w 520803"/>
              <a:gd name="connsiteY21" fmla="*/ 102850 h 736451"/>
              <a:gd name="connsiteX22" fmla="*/ 265483 w 520803"/>
              <a:gd name="connsiteY22" fmla="*/ 87613 h 736451"/>
              <a:gd name="connsiteX23" fmla="*/ 265483 w 520803"/>
              <a:gd name="connsiteY23" fmla="*/ 68566 h 736451"/>
              <a:gd name="connsiteX24" fmla="*/ 288347 w 520803"/>
              <a:gd name="connsiteY24" fmla="*/ 68566 h 736451"/>
              <a:gd name="connsiteX25" fmla="*/ 330265 w 520803"/>
              <a:gd name="connsiteY25" fmla="*/ 116817 h 736451"/>
              <a:gd name="connsiteX26" fmla="*/ 330265 w 520803"/>
              <a:gd name="connsiteY26" fmla="*/ 262837 h 736451"/>
              <a:gd name="connsiteX27" fmla="*/ 214673 w 520803"/>
              <a:gd name="connsiteY27" fmla="*/ 416476 h 736451"/>
              <a:gd name="connsiteX28" fmla="*/ 175295 w 520803"/>
              <a:gd name="connsiteY28" fmla="*/ 399969 h 736451"/>
              <a:gd name="connsiteX29" fmla="*/ 138458 w 520803"/>
              <a:gd name="connsiteY29" fmla="*/ 415206 h 736451"/>
              <a:gd name="connsiteX30" fmla="*/ 30486 w 520803"/>
              <a:gd name="connsiteY30" fmla="*/ 261568 h 736451"/>
              <a:gd name="connsiteX31" fmla="*/ 30486 w 520803"/>
              <a:gd name="connsiteY31" fmla="*/ 116817 h 736451"/>
              <a:gd name="connsiteX32" fmla="*/ 72404 w 520803"/>
              <a:gd name="connsiteY32" fmla="*/ 68566 h 736451"/>
              <a:gd name="connsiteX33" fmla="*/ 95269 w 520803"/>
              <a:gd name="connsiteY33" fmla="*/ 68566 h 736451"/>
              <a:gd name="connsiteX34" fmla="*/ 95269 w 520803"/>
              <a:gd name="connsiteY34" fmla="*/ 87613 h 736451"/>
              <a:gd name="connsiteX35" fmla="*/ 110512 w 520803"/>
              <a:gd name="connsiteY35" fmla="*/ 102850 h 736451"/>
              <a:gd name="connsiteX36" fmla="*/ 125755 w 520803"/>
              <a:gd name="connsiteY36" fmla="*/ 87613 h 736451"/>
              <a:gd name="connsiteX37" fmla="*/ 125755 w 520803"/>
              <a:gd name="connsiteY37" fmla="*/ 15237 h 736451"/>
              <a:gd name="connsiteX38" fmla="*/ 110512 w 520803"/>
              <a:gd name="connsiteY38" fmla="*/ 0 h 736451"/>
              <a:gd name="connsiteX39" fmla="*/ 95269 w 520803"/>
              <a:gd name="connsiteY39" fmla="*/ 15237 h 736451"/>
              <a:gd name="connsiteX40" fmla="*/ 95269 w 520803"/>
              <a:gd name="connsiteY40" fmla="*/ 38092 h 736451"/>
              <a:gd name="connsiteX41" fmla="*/ 72404 w 520803"/>
              <a:gd name="connsiteY41" fmla="*/ 38092 h 736451"/>
              <a:gd name="connsiteX42" fmla="*/ 0 w 520803"/>
              <a:gd name="connsiteY42" fmla="*/ 116817 h 736451"/>
              <a:gd name="connsiteX43" fmla="*/ 0 w 520803"/>
              <a:gd name="connsiteY43" fmla="*/ 261568 h 736451"/>
              <a:gd name="connsiteX44" fmla="*/ 121945 w 520803"/>
              <a:gd name="connsiteY44" fmla="*/ 441871 h 736451"/>
              <a:gd name="connsiteX45" fmla="*/ 120674 w 520803"/>
              <a:gd name="connsiteY45" fmla="*/ 455838 h 736451"/>
              <a:gd name="connsiteX46" fmla="*/ 160052 w 520803"/>
              <a:gd name="connsiteY46" fmla="*/ 507897 h 736451"/>
              <a:gd name="connsiteX47" fmla="*/ 160052 w 520803"/>
              <a:gd name="connsiteY47" fmla="*/ 650109 h 736451"/>
              <a:gd name="connsiteX48" fmla="*/ 247699 w 520803"/>
              <a:gd name="connsiteY48" fmla="*/ 737721 h 736451"/>
              <a:gd name="connsiteX49" fmla="*/ 397589 w 520803"/>
              <a:gd name="connsiteY49" fmla="*/ 737721 h 736451"/>
              <a:gd name="connsiteX50" fmla="*/ 485237 w 520803"/>
              <a:gd name="connsiteY50" fmla="*/ 650109 h 736451"/>
              <a:gd name="connsiteX51" fmla="*/ 485237 w 520803"/>
              <a:gd name="connsiteY51" fmla="*/ 566306 h 736451"/>
              <a:gd name="connsiteX52" fmla="*/ 529696 w 520803"/>
              <a:gd name="connsiteY52" fmla="*/ 509168 h 736451"/>
              <a:gd name="connsiteX53" fmla="*/ 471263 w 520803"/>
              <a:gd name="connsiteY53" fmla="*/ 449490 h 736451"/>
              <a:gd name="connsiteX54" fmla="*/ 179106 w 520803"/>
              <a:gd name="connsiteY54" fmla="*/ 479963 h 736451"/>
              <a:gd name="connsiteX55" fmla="*/ 154971 w 520803"/>
              <a:gd name="connsiteY55" fmla="*/ 455838 h 736451"/>
              <a:gd name="connsiteX56" fmla="*/ 179106 w 520803"/>
              <a:gd name="connsiteY56" fmla="*/ 431713 h 736451"/>
              <a:gd name="connsiteX57" fmla="*/ 203240 w 520803"/>
              <a:gd name="connsiteY57" fmla="*/ 455838 h 736451"/>
              <a:gd name="connsiteX58" fmla="*/ 179106 w 520803"/>
              <a:gd name="connsiteY58" fmla="*/ 479963 h 736451"/>
              <a:gd name="connsiteX59" fmla="*/ 471263 w 520803"/>
              <a:gd name="connsiteY59" fmla="*/ 538372 h 736451"/>
              <a:gd name="connsiteX60" fmla="*/ 442048 w 520803"/>
              <a:gd name="connsiteY60" fmla="*/ 509168 h 736451"/>
              <a:gd name="connsiteX61" fmla="*/ 471263 w 520803"/>
              <a:gd name="connsiteY61" fmla="*/ 479963 h 736451"/>
              <a:gd name="connsiteX62" fmla="*/ 500479 w 520803"/>
              <a:gd name="connsiteY62" fmla="*/ 509168 h 736451"/>
              <a:gd name="connsiteX63" fmla="*/ 471263 w 520803"/>
              <a:gd name="connsiteY63" fmla="*/ 538372 h 73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520803" h="736451">
                <a:moveTo>
                  <a:pt x="471263" y="449490"/>
                </a:moveTo>
                <a:cubicBezTo>
                  <a:pt x="438237" y="449490"/>
                  <a:pt x="411562" y="476154"/>
                  <a:pt x="411562" y="509168"/>
                </a:cubicBezTo>
                <a:cubicBezTo>
                  <a:pt x="411562" y="537101"/>
                  <a:pt x="430616" y="559957"/>
                  <a:pt x="456021" y="566306"/>
                </a:cubicBezTo>
                <a:lnTo>
                  <a:pt x="456021" y="650109"/>
                </a:lnTo>
                <a:cubicBezTo>
                  <a:pt x="456021" y="681852"/>
                  <a:pt x="430616" y="707247"/>
                  <a:pt x="398859" y="707247"/>
                </a:cubicBezTo>
                <a:lnTo>
                  <a:pt x="248970" y="707247"/>
                </a:lnTo>
                <a:cubicBezTo>
                  <a:pt x="217213" y="707247"/>
                  <a:pt x="191808" y="681852"/>
                  <a:pt x="191808" y="650109"/>
                </a:cubicBezTo>
                <a:lnTo>
                  <a:pt x="191808" y="507897"/>
                </a:lnTo>
                <a:cubicBezTo>
                  <a:pt x="214673" y="501549"/>
                  <a:pt x="231186" y="479963"/>
                  <a:pt x="231186" y="455838"/>
                </a:cubicBezTo>
                <a:cubicBezTo>
                  <a:pt x="231186" y="452029"/>
                  <a:pt x="231186" y="448219"/>
                  <a:pt x="229916" y="445680"/>
                </a:cubicBezTo>
                <a:cubicBezTo>
                  <a:pt x="304860" y="425364"/>
                  <a:pt x="360752" y="350450"/>
                  <a:pt x="360752" y="264107"/>
                </a:cubicBezTo>
                <a:lnTo>
                  <a:pt x="360752" y="116817"/>
                </a:lnTo>
                <a:cubicBezTo>
                  <a:pt x="360752" y="73645"/>
                  <a:pt x="327726" y="38092"/>
                  <a:pt x="288347" y="38092"/>
                </a:cubicBezTo>
                <a:lnTo>
                  <a:pt x="265483" y="38092"/>
                </a:lnTo>
                <a:lnTo>
                  <a:pt x="265483" y="15237"/>
                </a:lnTo>
                <a:cubicBezTo>
                  <a:pt x="265483" y="6349"/>
                  <a:pt x="259132" y="0"/>
                  <a:pt x="250240" y="0"/>
                </a:cubicBezTo>
                <a:cubicBezTo>
                  <a:pt x="241348" y="0"/>
                  <a:pt x="234997" y="6349"/>
                  <a:pt x="234997" y="15237"/>
                </a:cubicBezTo>
                <a:lnTo>
                  <a:pt x="234997" y="53329"/>
                </a:lnTo>
                <a:cubicBezTo>
                  <a:pt x="234997" y="53329"/>
                  <a:pt x="234997" y="53329"/>
                  <a:pt x="234997" y="53329"/>
                </a:cubicBezTo>
                <a:cubicBezTo>
                  <a:pt x="234997" y="53329"/>
                  <a:pt x="234997" y="53329"/>
                  <a:pt x="234997" y="53329"/>
                </a:cubicBezTo>
                <a:lnTo>
                  <a:pt x="234997" y="87613"/>
                </a:lnTo>
                <a:cubicBezTo>
                  <a:pt x="234997" y="96501"/>
                  <a:pt x="241348" y="102850"/>
                  <a:pt x="250240" y="102850"/>
                </a:cubicBezTo>
                <a:cubicBezTo>
                  <a:pt x="259132" y="102850"/>
                  <a:pt x="265483" y="96501"/>
                  <a:pt x="265483" y="87613"/>
                </a:cubicBezTo>
                <a:lnTo>
                  <a:pt x="265483" y="68566"/>
                </a:lnTo>
                <a:lnTo>
                  <a:pt x="288347" y="68566"/>
                </a:lnTo>
                <a:cubicBezTo>
                  <a:pt x="311212" y="68566"/>
                  <a:pt x="330265" y="90152"/>
                  <a:pt x="330265" y="116817"/>
                </a:cubicBezTo>
                <a:lnTo>
                  <a:pt x="330265" y="262837"/>
                </a:lnTo>
                <a:cubicBezTo>
                  <a:pt x="330265" y="337752"/>
                  <a:pt x="280726" y="402509"/>
                  <a:pt x="214673" y="416476"/>
                </a:cubicBezTo>
                <a:cubicBezTo>
                  <a:pt x="204511" y="406318"/>
                  <a:pt x="190538" y="399969"/>
                  <a:pt x="175295" y="399969"/>
                </a:cubicBezTo>
                <a:cubicBezTo>
                  <a:pt x="161322" y="399969"/>
                  <a:pt x="147350" y="405049"/>
                  <a:pt x="138458" y="415206"/>
                </a:cubicBezTo>
                <a:cubicBezTo>
                  <a:pt x="76215" y="397430"/>
                  <a:pt x="30486" y="333942"/>
                  <a:pt x="30486" y="261568"/>
                </a:cubicBezTo>
                <a:lnTo>
                  <a:pt x="30486" y="116817"/>
                </a:lnTo>
                <a:cubicBezTo>
                  <a:pt x="30486" y="90152"/>
                  <a:pt x="49540" y="68566"/>
                  <a:pt x="72404" y="68566"/>
                </a:cubicBezTo>
                <a:lnTo>
                  <a:pt x="95269" y="68566"/>
                </a:lnTo>
                <a:lnTo>
                  <a:pt x="95269" y="87613"/>
                </a:lnTo>
                <a:cubicBezTo>
                  <a:pt x="95269" y="96501"/>
                  <a:pt x="101620" y="102850"/>
                  <a:pt x="110512" y="102850"/>
                </a:cubicBezTo>
                <a:cubicBezTo>
                  <a:pt x="119404" y="102850"/>
                  <a:pt x="125755" y="96501"/>
                  <a:pt x="125755" y="87613"/>
                </a:cubicBezTo>
                <a:lnTo>
                  <a:pt x="125755" y="15237"/>
                </a:lnTo>
                <a:cubicBezTo>
                  <a:pt x="125755" y="6349"/>
                  <a:pt x="119404" y="0"/>
                  <a:pt x="110512" y="0"/>
                </a:cubicBezTo>
                <a:cubicBezTo>
                  <a:pt x="101620" y="0"/>
                  <a:pt x="95269" y="6349"/>
                  <a:pt x="95269" y="15237"/>
                </a:cubicBezTo>
                <a:lnTo>
                  <a:pt x="95269" y="38092"/>
                </a:lnTo>
                <a:lnTo>
                  <a:pt x="72404" y="38092"/>
                </a:lnTo>
                <a:cubicBezTo>
                  <a:pt x="31756" y="38092"/>
                  <a:pt x="0" y="73645"/>
                  <a:pt x="0" y="116817"/>
                </a:cubicBezTo>
                <a:lnTo>
                  <a:pt x="0" y="261568"/>
                </a:lnTo>
                <a:cubicBezTo>
                  <a:pt x="0" y="345370"/>
                  <a:pt x="49540" y="416476"/>
                  <a:pt x="121945" y="441871"/>
                </a:cubicBezTo>
                <a:cubicBezTo>
                  <a:pt x="120674" y="445680"/>
                  <a:pt x="120674" y="450759"/>
                  <a:pt x="120674" y="455838"/>
                </a:cubicBezTo>
                <a:cubicBezTo>
                  <a:pt x="120674" y="481233"/>
                  <a:pt x="137188" y="501549"/>
                  <a:pt x="160052" y="507897"/>
                </a:cubicBezTo>
                <a:lnTo>
                  <a:pt x="160052" y="650109"/>
                </a:lnTo>
                <a:cubicBezTo>
                  <a:pt x="160052" y="698359"/>
                  <a:pt x="199430" y="737721"/>
                  <a:pt x="247699" y="737721"/>
                </a:cubicBezTo>
                <a:lnTo>
                  <a:pt x="397589" y="737721"/>
                </a:lnTo>
                <a:cubicBezTo>
                  <a:pt x="445858" y="737721"/>
                  <a:pt x="485237" y="698359"/>
                  <a:pt x="485237" y="650109"/>
                </a:cubicBezTo>
                <a:lnTo>
                  <a:pt x="485237" y="566306"/>
                </a:lnTo>
                <a:cubicBezTo>
                  <a:pt x="510642" y="559957"/>
                  <a:pt x="529696" y="535832"/>
                  <a:pt x="529696" y="509168"/>
                </a:cubicBezTo>
                <a:cubicBezTo>
                  <a:pt x="530966" y="476154"/>
                  <a:pt x="504291" y="449490"/>
                  <a:pt x="471263" y="449490"/>
                </a:cubicBezTo>
                <a:close/>
                <a:moveTo>
                  <a:pt x="179106" y="479963"/>
                </a:moveTo>
                <a:cubicBezTo>
                  <a:pt x="165133" y="479963"/>
                  <a:pt x="154971" y="468536"/>
                  <a:pt x="154971" y="455838"/>
                </a:cubicBezTo>
                <a:cubicBezTo>
                  <a:pt x="154971" y="441871"/>
                  <a:pt x="166403" y="431713"/>
                  <a:pt x="179106" y="431713"/>
                </a:cubicBezTo>
                <a:cubicBezTo>
                  <a:pt x="193078" y="431713"/>
                  <a:pt x="203240" y="443141"/>
                  <a:pt x="203240" y="455838"/>
                </a:cubicBezTo>
                <a:cubicBezTo>
                  <a:pt x="203240" y="468536"/>
                  <a:pt x="191808" y="479963"/>
                  <a:pt x="179106" y="479963"/>
                </a:cubicBezTo>
                <a:close/>
                <a:moveTo>
                  <a:pt x="471263" y="538372"/>
                </a:moveTo>
                <a:cubicBezTo>
                  <a:pt x="454751" y="538372"/>
                  <a:pt x="442048" y="525674"/>
                  <a:pt x="442048" y="509168"/>
                </a:cubicBezTo>
                <a:cubicBezTo>
                  <a:pt x="442048" y="492660"/>
                  <a:pt x="454751" y="479963"/>
                  <a:pt x="471263" y="479963"/>
                </a:cubicBezTo>
                <a:cubicBezTo>
                  <a:pt x="487777" y="479963"/>
                  <a:pt x="500479" y="492660"/>
                  <a:pt x="500479" y="509168"/>
                </a:cubicBezTo>
                <a:cubicBezTo>
                  <a:pt x="500479" y="525674"/>
                  <a:pt x="487777" y="538372"/>
                  <a:pt x="471263" y="538372"/>
                </a:cubicBezTo>
                <a:close/>
              </a:path>
            </a:pathLst>
          </a:custGeom>
          <a:solidFill>
            <a:srgbClr val="44546A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sp>
        <p:nvSpPr>
          <p:cNvPr id="24" name="Forma libre 201">
            <a:extLst>
              <a:ext uri="{FF2B5EF4-FFF2-40B4-BE49-F238E27FC236}">
                <a16:creationId xmlns:a16="http://schemas.microsoft.com/office/drawing/2014/main" id="{97519914-945A-90A3-F643-EF82B2682C6C}"/>
              </a:ext>
            </a:extLst>
          </p:cNvPr>
          <p:cNvSpPr/>
          <p:nvPr/>
        </p:nvSpPr>
        <p:spPr>
          <a:xfrm>
            <a:off x="5484961" y="3416137"/>
            <a:ext cx="465595" cy="899791"/>
          </a:xfrm>
          <a:custGeom>
            <a:avLst/>
            <a:gdLst>
              <a:gd name="connsiteX0" fmla="*/ 373454 w 381075"/>
              <a:gd name="connsiteY0" fmla="*/ 67294 h 736451"/>
              <a:gd name="connsiteX1" fmla="*/ 232456 w 381075"/>
              <a:gd name="connsiteY1" fmla="*/ 41899 h 736451"/>
              <a:gd name="connsiteX2" fmla="*/ 232456 w 381075"/>
              <a:gd name="connsiteY2" fmla="*/ 36821 h 736451"/>
              <a:gd name="connsiteX3" fmla="*/ 218483 w 381075"/>
              <a:gd name="connsiteY3" fmla="*/ 21585 h 736451"/>
              <a:gd name="connsiteX4" fmla="*/ 29216 w 381075"/>
              <a:gd name="connsiteY4" fmla="*/ 0 h 736451"/>
              <a:gd name="connsiteX5" fmla="*/ 17784 w 381075"/>
              <a:gd name="connsiteY5" fmla="*/ 3807 h 736451"/>
              <a:gd name="connsiteX6" fmla="*/ 12703 w 381075"/>
              <a:gd name="connsiteY6" fmla="*/ 15236 h 736451"/>
              <a:gd name="connsiteX7" fmla="*/ 12703 w 381075"/>
              <a:gd name="connsiteY7" fmla="*/ 172683 h 736451"/>
              <a:gd name="connsiteX8" fmla="*/ 17784 w 381075"/>
              <a:gd name="connsiteY8" fmla="*/ 184113 h 736451"/>
              <a:gd name="connsiteX9" fmla="*/ 27946 w 381075"/>
              <a:gd name="connsiteY9" fmla="*/ 187920 h 736451"/>
              <a:gd name="connsiteX10" fmla="*/ 29216 w 381075"/>
              <a:gd name="connsiteY10" fmla="*/ 187920 h 736451"/>
              <a:gd name="connsiteX11" fmla="*/ 50810 w 381075"/>
              <a:gd name="connsiteY11" fmla="*/ 185381 h 736451"/>
              <a:gd name="connsiteX12" fmla="*/ 50810 w 381075"/>
              <a:gd name="connsiteY12" fmla="*/ 236170 h 736451"/>
              <a:gd name="connsiteX13" fmla="*/ 41918 w 381075"/>
              <a:gd name="connsiteY13" fmla="*/ 236170 h 736451"/>
              <a:gd name="connsiteX14" fmla="*/ 0 w 381075"/>
              <a:gd name="connsiteY14" fmla="*/ 278073 h 736451"/>
              <a:gd name="connsiteX15" fmla="*/ 0 w 381075"/>
              <a:gd name="connsiteY15" fmla="*/ 699627 h 736451"/>
              <a:gd name="connsiteX16" fmla="*/ 41918 w 381075"/>
              <a:gd name="connsiteY16" fmla="*/ 741529 h 736451"/>
              <a:gd name="connsiteX17" fmla="*/ 191808 w 381075"/>
              <a:gd name="connsiteY17" fmla="*/ 741529 h 736451"/>
              <a:gd name="connsiteX18" fmla="*/ 233726 w 381075"/>
              <a:gd name="connsiteY18" fmla="*/ 699627 h 736451"/>
              <a:gd name="connsiteX19" fmla="*/ 233726 w 381075"/>
              <a:gd name="connsiteY19" fmla="*/ 278073 h 736451"/>
              <a:gd name="connsiteX20" fmla="*/ 191808 w 381075"/>
              <a:gd name="connsiteY20" fmla="*/ 236170 h 736451"/>
              <a:gd name="connsiteX21" fmla="*/ 179106 w 381075"/>
              <a:gd name="connsiteY21" fmla="*/ 236170 h 736451"/>
              <a:gd name="connsiteX22" fmla="*/ 179106 w 381075"/>
              <a:gd name="connsiteY22" fmla="*/ 171415 h 736451"/>
              <a:gd name="connsiteX23" fmla="*/ 219754 w 381075"/>
              <a:gd name="connsiteY23" fmla="*/ 166335 h 736451"/>
              <a:gd name="connsiteX24" fmla="*/ 233726 w 381075"/>
              <a:gd name="connsiteY24" fmla="*/ 151098 h 736451"/>
              <a:gd name="connsiteX25" fmla="*/ 233726 w 381075"/>
              <a:gd name="connsiteY25" fmla="*/ 146021 h 736451"/>
              <a:gd name="connsiteX26" fmla="*/ 374724 w 381075"/>
              <a:gd name="connsiteY26" fmla="*/ 120626 h 736451"/>
              <a:gd name="connsiteX27" fmla="*/ 387427 w 381075"/>
              <a:gd name="connsiteY27" fmla="*/ 105386 h 736451"/>
              <a:gd name="connsiteX28" fmla="*/ 387427 w 381075"/>
              <a:gd name="connsiteY28" fmla="*/ 79991 h 736451"/>
              <a:gd name="connsiteX29" fmla="*/ 373454 w 381075"/>
              <a:gd name="connsiteY29" fmla="*/ 67294 h 736451"/>
              <a:gd name="connsiteX30" fmla="*/ 203240 w 381075"/>
              <a:gd name="connsiteY30" fmla="*/ 613284 h 736451"/>
              <a:gd name="connsiteX31" fmla="*/ 30486 w 381075"/>
              <a:gd name="connsiteY31" fmla="*/ 613284 h 736451"/>
              <a:gd name="connsiteX32" fmla="*/ 30486 w 381075"/>
              <a:gd name="connsiteY32" fmla="*/ 570114 h 736451"/>
              <a:gd name="connsiteX33" fmla="*/ 203240 w 381075"/>
              <a:gd name="connsiteY33" fmla="*/ 570114 h 736451"/>
              <a:gd name="connsiteX34" fmla="*/ 203240 w 381075"/>
              <a:gd name="connsiteY34" fmla="*/ 613284 h 736451"/>
              <a:gd name="connsiteX35" fmla="*/ 191808 w 381075"/>
              <a:gd name="connsiteY35" fmla="*/ 712324 h 736451"/>
              <a:gd name="connsiteX36" fmla="*/ 43189 w 381075"/>
              <a:gd name="connsiteY36" fmla="*/ 712324 h 736451"/>
              <a:gd name="connsiteX37" fmla="*/ 31756 w 381075"/>
              <a:gd name="connsiteY37" fmla="*/ 700898 h 736451"/>
              <a:gd name="connsiteX38" fmla="*/ 31756 w 381075"/>
              <a:gd name="connsiteY38" fmla="*/ 645027 h 736451"/>
              <a:gd name="connsiteX39" fmla="*/ 204511 w 381075"/>
              <a:gd name="connsiteY39" fmla="*/ 645027 h 736451"/>
              <a:gd name="connsiteX40" fmla="*/ 204511 w 381075"/>
              <a:gd name="connsiteY40" fmla="*/ 700898 h 736451"/>
              <a:gd name="connsiteX41" fmla="*/ 191808 w 381075"/>
              <a:gd name="connsiteY41" fmla="*/ 712324 h 736451"/>
              <a:gd name="connsiteX42" fmla="*/ 203240 w 381075"/>
              <a:gd name="connsiteY42" fmla="*/ 279344 h 736451"/>
              <a:gd name="connsiteX43" fmla="*/ 203240 w 381075"/>
              <a:gd name="connsiteY43" fmla="*/ 540909 h 736451"/>
              <a:gd name="connsiteX44" fmla="*/ 30486 w 381075"/>
              <a:gd name="connsiteY44" fmla="*/ 540909 h 736451"/>
              <a:gd name="connsiteX45" fmla="*/ 30486 w 381075"/>
              <a:gd name="connsiteY45" fmla="*/ 279344 h 736451"/>
              <a:gd name="connsiteX46" fmla="*/ 41918 w 381075"/>
              <a:gd name="connsiteY46" fmla="*/ 267914 h 736451"/>
              <a:gd name="connsiteX47" fmla="*/ 66053 w 381075"/>
              <a:gd name="connsiteY47" fmla="*/ 267914 h 736451"/>
              <a:gd name="connsiteX48" fmla="*/ 162592 w 381075"/>
              <a:gd name="connsiteY48" fmla="*/ 267914 h 736451"/>
              <a:gd name="connsiteX49" fmla="*/ 190538 w 381075"/>
              <a:gd name="connsiteY49" fmla="*/ 267914 h 736451"/>
              <a:gd name="connsiteX50" fmla="*/ 203240 w 381075"/>
              <a:gd name="connsiteY50" fmla="*/ 279344 h 736451"/>
              <a:gd name="connsiteX51" fmla="*/ 148620 w 381075"/>
              <a:gd name="connsiteY51" fmla="*/ 236170 h 736451"/>
              <a:gd name="connsiteX52" fmla="*/ 82566 w 381075"/>
              <a:gd name="connsiteY52" fmla="*/ 236170 h 736451"/>
              <a:gd name="connsiteX53" fmla="*/ 82566 w 381075"/>
              <a:gd name="connsiteY53" fmla="*/ 182842 h 736451"/>
              <a:gd name="connsiteX54" fmla="*/ 148620 w 381075"/>
              <a:gd name="connsiteY54" fmla="*/ 175222 h 736451"/>
              <a:gd name="connsiteX55" fmla="*/ 148620 w 381075"/>
              <a:gd name="connsiteY55" fmla="*/ 236170 h 736451"/>
              <a:gd name="connsiteX56" fmla="*/ 203240 w 381075"/>
              <a:gd name="connsiteY56" fmla="*/ 138401 h 736451"/>
              <a:gd name="connsiteX57" fmla="*/ 44459 w 381075"/>
              <a:gd name="connsiteY57" fmla="*/ 156176 h 736451"/>
              <a:gd name="connsiteX58" fmla="*/ 44459 w 381075"/>
              <a:gd name="connsiteY58" fmla="*/ 33011 h 736451"/>
              <a:gd name="connsiteX59" fmla="*/ 203240 w 381075"/>
              <a:gd name="connsiteY59" fmla="*/ 50790 h 736451"/>
              <a:gd name="connsiteX60" fmla="*/ 203240 w 381075"/>
              <a:gd name="connsiteY60" fmla="*/ 54596 h 736451"/>
              <a:gd name="connsiteX61" fmla="*/ 203240 w 381075"/>
              <a:gd name="connsiteY61" fmla="*/ 133323 h 736451"/>
              <a:gd name="connsiteX62" fmla="*/ 203240 w 381075"/>
              <a:gd name="connsiteY62" fmla="*/ 138401 h 736451"/>
              <a:gd name="connsiteX63" fmla="*/ 233726 w 381075"/>
              <a:gd name="connsiteY63" fmla="*/ 116816 h 736451"/>
              <a:gd name="connsiteX64" fmla="*/ 233726 w 381075"/>
              <a:gd name="connsiteY64" fmla="*/ 73643 h 736451"/>
              <a:gd name="connsiteX65" fmla="*/ 354400 w 381075"/>
              <a:gd name="connsiteY65" fmla="*/ 95231 h 736451"/>
              <a:gd name="connsiteX66" fmla="*/ 233726 w 381075"/>
              <a:gd name="connsiteY66" fmla="*/ 116816 h 73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81075" h="736451">
                <a:moveTo>
                  <a:pt x="373454" y="67294"/>
                </a:moveTo>
                <a:lnTo>
                  <a:pt x="232456" y="41899"/>
                </a:lnTo>
                <a:lnTo>
                  <a:pt x="232456" y="36821"/>
                </a:lnTo>
                <a:cubicBezTo>
                  <a:pt x="232456" y="29202"/>
                  <a:pt x="226105" y="22853"/>
                  <a:pt x="218483" y="21585"/>
                </a:cubicBezTo>
                <a:lnTo>
                  <a:pt x="29216" y="0"/>
                </a:lnTo>
                <a:cubicBezTo>
                  <a:pt x="25405" y="0"/>
                  <a:pt x="20324" y="1268"/>
                  <a:pt x="17784" y="3807"/>
                </a:cubicBezTo>
                <a:cubicBezTo>
                  <a:pt x="13973" y="6349"/>
                  <a:pt x="12703" y="11426"/>
                  <a:pt x="12703" y="15236"/>
                </a:cubicBezTo>
                <a:lnTo>
                  <a:pt x="12703" y="172683"/>
                </a:lnTo>
                <a:cubicBezTo>
                  <a:pt x="12703" y="176493"/>
                  <a:pt x="13973" y="181571"/>
                  <a:pt x="17784" y="184113"/>
                </a:cubicBezTo>
                <a:cubicBezTo>
                  <a:pt x="20324" y="186652"/>
                  <a:pt x="24135" y="187920"/>
                  <a:pt x="27946" y="187920"/>
                </a:cubicBezTo>
                <a:cubicBezTo>
                  <a:pt x="27946" y="187920"/>
                  <a:pt x="29216" y="187920"/>
                  <a:pt x="29216" y="187920"/>
                </a:cubicBezTo>
                <a:lnTo>
                  <a:pt x="50810" y="185381"/>
                </a:lnTo>
                <a:lnTo>
                  <a:pt x="50810" y="236170"/>
                </a:lnTo>
                <a:lnTo>
                  <a:pt x="41918" y="236170"/>
                </a:lnTo>
                <a:cubicBezTo>
                  <a:pt x="19054" y="236170"/>
                  <a:pt x="0" y="255217"/>
                  <a:pt x="0" y="278073"/>
                </a:cubicBezTo>
                <a:lnTo>
                  <a:pt x="0" y="699627"/>
                </a:lnTo>
                <a:cubicBezTo>
                  <a:pt x="0" y="722483"/>
                  <a:pt x="19054" y="741529"/>
                  <a:pt x="41918" y="741529"/>
                </a:cubicBezTo>
                <a:lnTo>
                  <a:pt x="191808" y="741529"/>
                </a:lnTo>
                <a:cubicBezTo>
                  <a:pt x="214673" y="741529"/>
                  <a:pt x="233726" y="722483"/>
                  <a:pt x="233726" y="699627"/>
                </a:cubicBezTo>
                <a:lnTo>
                  <a:pt x="233726" y="278073"/>
                </a:lnTo>
                <a:cubicBezTo>
                  <a:pt x="233726" y="255217"/>
                  <a:pt x="214673" y="236170"/>
                  <a:pt x="191808" y="236170"/>
                </a:cubicBezTo>
                <a:lnTo>
                  <a:pt x="179106" y="236170"/>
                </a:lnTo>
                <a:lnTo>
                  <a:pt x="179106" y="171415"/>
                </a:lnTo>
                <a:lnTo>
                  <a:pt x="219754" y="166335"/>
                </a:lnTo>
                <a:cubicBezTo>
                  <a:pt x="227375" y="165067"/>
                  <a:pt x="233726" y="158718"/>
                  <a:pt x="233726" y="151098"/>
                </a:cubicBezTo>
                <a:lnTo>
                  <a:pt x="233726" y="146021"/>
                </a:lnTo>
                <a:lnTo>
                  <a:pt x="374724" y="120626"/>
                </a:lnTo>
                <a:cubicBezTo>
                  <a:pt x="382346" y="119355"/>
                  <a:pt x="387427" y="113006"/>
                  <a:pt x="387427" y="105386"/>
                </a:cubicBezTo>
                <a:lnTo>
                  <a:pt x="387427" y="79991"/>
                </a:lnTo>
                <a:cubicBezTo>
                  <a:pt x="386157" y="74914"/>
                  <a:pt x="381075" y="68565"/>
                  <a:pt x="373454" y="67294"/>
                </a:cubicBezTo>
                <a:close/>
                <a:moveTo>
                  <a:pt x="203240" y="613284"/>
                </a:moveTo>
                <a:lnTo>
                  <a:pt x="30486" y="613284"/>
                </a:lnTo>
                <a:lnTo>
                  <a:pt x="30486" y="570114"/>
                </a:lnTo>
                <a:lnTo>
                  <a:pt x="203240" y="570114"/>
                </a:lnTo>
                <a:lnTo>
                  <a:pt x="203240" y="613284"/>
                </a:lnTo>
                <a:close/>
                <a:moveTo>
                  <a:pt x="191808" y="712324"/>
                </a:moveTo>
                <a:lnTo>
                  <a:pt x="43189" y="712324"/>
                </a:lnTo>
                <a:cubicBezTo>
                  <a:pt x="36837" y="712324"/>
                  <a:pt x="31756" y="707247"/>
                  <a:pt x="31756" y="700898"/>
                </a:cubicBezTo>
                <a:lnTo>
                  <a:pt x="31756" y="645027"/>
                </a:lnTo>
                <a:lnTo>
                  <a:pt x="204511" y="645027"/>
                </a:lnTo>
                <a:lnTo>
                  <a:pt x="204511" y="700898"/>
                </a:lnTo>
                <a:cubicBezTo>
                  <a:pt x="203240" y="705976"/>
                  <a:pt x="198159" y="712324"/>
                  <a:pt x="191808" y="712324"/>
                </a:cubicBezTo>
                <a:close/>
                <a:moveTo>
                  <a:pt x="203240" y="279344"/>
                </a:moveTo>
                <a:lnTo>
                  <a:pt x="203240" y="540909"/>
                </a:lnTo>
                <a:lnTo>
                  <a:pt x="30486" y="540909"/>
                </a:lnTo>
                <a:lnTo>
                  <a:pt x="30486" y="279344"/>
                </a:lnTo>
                <a:cubicBezTo>
                  <a:pt x="30486" y="272995"/>
                  <a:pt x="35567" y="267914"/>
                  <a:pt x="41918" y="267914"/>
                </a:cubicBezTo>
                <a:lnTo>
                  <a:pt x="66053" y="267914"/>
                </a:lnTo>
                <a:lnTo>
                  <a:pt x="162592" y="267914"/>
                </a:lnTo>
                <a:lnTo>
                  <a:pt x="190538" y="267914"/>
                </a:lnTo>
                <a:cubicBezTo>
                  <a:pt x="198159" y="266646"/>
                  <a:pt x="203240" y="271724"/>
                  <a:pt x="203240" y="279344"/>
                </a:cubicBezTo>
                <a:close/>
                <a:moveTo>
                  <a:pt x="148620" y="236170"/>
                </a:moveTo>
                <a:lnTo>
                  <a:pt x="82566" y="236170"/>
                </a:lnTo>
                <a:lnTo>
                  <a:pt x="82566" y="182842"/>
                </a:lnTo>
                <a:lnTo>
                  <a:pt x="148620" y="175222"/>
                </a:lnTo>
                <a:lnTo>
                  <a:pt x="148620" y="236170"/>
                </a:lnTo>
                <a:close/>
                <a:moveTo>
                  <a:pt x="203240" y="138401"/>
                </a:moveTo>
                <a:lnTo>
                  <a:pt x="44459" y="156176"/>
                </a:lnTo>
                <a:lnTo>
                  <a:pt x="44459" y="33011"/>
                </a:lnTo>
                <a:lnTo>
                  <a:pt x="203240" y="50790"/>
                </a:lnTo>
                <a:lnTo>
                  <a:pt x="203240" y="54596"/>
                </a:lnTo>
                <a:lnTo>
                  <a:pt x="203240" y="133323"/>
                </a:lnTo>
                <a:lnTo>
                  <a:pt x="203240" y="138401"/>
                </a:lnTo>
                <a:close/>
                <a:moveTo>
                  <a:pt x="233726" y="116816"/>
                </a:moveTo>
                <a:lnTo>
                  <a:pt x="233726" y="73643"/>
                </a:lnTo>
                <a:lnTo>
                  <a:pt x="354400" y="95231"/>
                </a:lnTo>
                <a:lnTo>
                  <a:pt x="233726" y="116816"/>
                </a:lnTo>
                <a:close/>
              </a:path>
            </a:pathLst>
          </a:custGeom>
          <a:solidFill>
            <a:srgbClr val="44546A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sp>
        <p:nvSpPr>
          <p:cNvPr id="26" name="Freeform 50">
            <a:extLst>
              <a:ext uri="{FF2B5EF4-FFF2-40B4-BE49-F238E27FC236}">
                <a16:creationId xmlns:a16="http://schemas.microsoft.com/office/drawing/2014/main" id="{6E02DCD3-8830-DEBE-27D0-FBE19847E188}"/>
              </a:ext>
            </a:extLst>
          </p:cNvPr>
          <p:cNvSpPr/>
          <p:nvPr/>
        </p:nvSpPr>
        <p:spPr>
          <a:xfrm>
            <a:off x="9783701" y="3424499"/>
            <a:ext cx="892130" cy="887412"/>
          </a:xfrm>
          <a:custGeom>
            <a:avLst/>
            <a:gdLst>
              <a:gd name="connsiteX0" fmla="*/ 128116 w 205318"/>
              <a:gd name="connsiteY0" fmla="*/ 0 h 204232"/>
              <a:gd name="connsiteX1" fmla="*/ 6783 w 205318"/>
              <a:gd name="connsiteY1" fmla="*/ 0 h 204232"/>
              <a:gd name="connsiteX2" fmla="*/ 0 w 205318"/>
              <a:gd name="connsiteY2" fmla="*/ 6783 h 204232"/>
              <a:gd name="connsiteX3" fmla="*/ 0 w 205318"/>
              <a:gd name="connsiteY3" fmla="*/ 38058 h 204232"/>
              <a:gd name="connsiteX4" fmla="*/ 1884 w 205318"/>
              <a:gd name="connsiteY4" fmla="*/ 39942 h 204232"/>
              <a:gd name="connsiteX5" fmla="*/ 9797 w 205318"/>
              <a:gd name="connsiteY5" fmla="*/ 39942 h 204232"/>
              <a:gd name="connsiteX6" fmla="*/ 9797 w 205318"/>
              <a:gd name="connsiteY6" fmla="*/ 194436 h 204232"/>
              <a:gd name="connsiteX7" fmla="*/ 16203 w 205318"/>
              <a:gd name="connsiteY7" fmla="*/ 200842 h 204232"/>
              <a:gd name="connsiteX8" fmla="*/ 118319 w 205318"/>
              <a:gd name="connsiteY8" fmla="*/ 200842 h 204232"/>
              <a:gd name="connsiteX9" fmla="*/ 124725 w 205318"/>
              <a:gd name="connsiteY9" fmla="*/ 194436 h 204232"/>
              <a:gd name="connsiteX10" fmla="*/ 124725 w 205318"/>
              <a:gd name="connsiteY10" fmla="*/ 39942 h 204232"/>
              <a:gd name="connsiteX11" fmla="*/ 132638 w 205318"/>
              <a:gd name="connsiteY11" fmla="*/ 39942 h 204232"/>
              <a:gd name="connsiteX12" fmla="*/ 134522 w 205318"/>
              <a:gd name="connsiteY12" fmla="*/ 38058 h 204232"/>
              <a:gd name="connsiteX13" fmla="*/ 134522 w 205318"/>
              <a:gd name="connsiteY13" fmla="*/ 6783 h 204232"/>
              <a:gd name="connsiteX14" fmla="*/ 128116 w 205318"/>
              <a:gd name="connsiteY14" fmla="*/ 0 h 204232"/>
              <a:gd name="connsiteX15" fmla="*/ 13565 w 205318"/>
              <a:gd name="connsiteY15" fmla="*/ 62551 h 204232"/>
              <a:gd name="connsiteX16" fmla="*/ 97971 w 205318"/>
              <a:gd name="connsiteY16" fmla="*/ 62551 h 204232"/>
              <a:gd name="connsiteX17" fmla="*/ 97971 w 205318"/>
              <a:gd name="connsiteY17" fmla="*/ 158262 h 204232"/>
              <a:gd name="connsiteX18" fmla="*/ 13565 w 205318"/>
              <a:gd name="connsiteY18" fmla="*/ 158262 h 204232"/>
              <a:gd name="connsiteX19" fmla="*/ 121334 w 205318"/>
              <a:gd name="connsiteY19" fmla="*/ 194436 h 204232"/>
              <a:gd name="connsiteX20" fmla="*/ 118696 w 205318"/>
              <a:gd name="connsiteY20" fmla="*/ 197073 h 204232"/>
              <a:gd name="connsiteX21" fmla="*/ 16580 w 205318"/>
              <a:gd name="connsiteY21" fmla="*/ 197073 h 204232"/>
              <a:gd name="connsiteX22" fmla="*/ 13942 w 205318"/>
              <a:gd name="connsiteY22" fmla="*/ 194436 h 204232"/>
              <a:gd name="connsiteX23" fmla="*/ 13942 w 205318"/>
              <a:gd name="connsiteY23" fmla="*/ 162030 h 204232"/>
              <a:gd name="connsiteX24" fmla="*/ 100232 w 205318"/>
              <a:gd name="connsiteY24" fmla="*/ 162030 h 204232"/>
              <a:gd name="connsiteX25" fmla="*/ 102117 w 205318"/>
              <a:gd name="connsiteY25" fmla="*/ 160146 h 204232"/>
              <a:gd name="connsiteX26" fmla="*/ 102117 w 205318"/>
              <a:gd name="connsiteY26" fmla="*/ 60667 h 204232"/>
              <a:gd name="connsiteX27" fmla="*/ 100232 w 205318"/>
              <a:gd name="connsiteY27" fmla="*/ 58783 h 204232"/>
              <a:gd name="connsiteX28" fmla="*/ 13565 w 205318"/>
              <a:gd name="connsiteY28" fmla="*/ 58783 h 204232"/>
              <a:gd name="connsiteX29" fmla="*/ 13565 w 205318"/>
              <a:gd name="connsiteY29" fmla="*/ 39942 h 204232"/>
              <a:gd name="connsiteX30" fmla="*/ 121334 w 205318"/>
              <a:gd name="connsiteY30" fmla="*/ 39942 h 204232"/>
              <a:gd name="connsiteX31" fmla="*/ 131131 w 205318"/>
              <a:gd name="connsiteY31" fmla="*/ 36174 h 204232"/>
              <a:gd name="connsiteX32" fmla="*/ 3768 w 205318"/>
              <a:gd name="connsiteY32" fmla="*/ 36174 h 204232"/>
              <a:gd name="connsiteX33" fmla="*/ 3768 w 205318"/>
              <a:gd name="connsiteY33" fmla="*/ 6783 h 204232"/>
              <a:gd name="connsiteX34" fmla="*/ 6783 w 205318"/>
              <a:gd name="connsiteY34" fmla="*/ 3768 h 204232"/>
              <a:gd name="connsiteX35" fmla="*/ 128116 w 205318"/>
              <a:gd name="connsiteY35" fmla="*/ 3768 h 204232"/>
              <a:gd name="connsiteX36" fmla="*/ 131131 w 205318"/>
              <a:gd name="connsiteY36" fmla="*/ 6783 h 204232"/>
              <a:gd name="connsiteX37" fmla="*/ 70087 w 205318"/>
              <a:gd name="connsiteY37" fmla="*/ 90058 h 204232"/>
              <a:gd name="connsiteX38" fmla="*/ 68203 w 205318"/>
              <a:gd name="connsiteY38" fmla="*/ 91943 h 204232"/>
              <a:gd name="connsiteX39" fmla="*/ 32029 w 205318"/>
              <a:gd name="connsiteY39" fmla="*/ 91943 h 204232"/>
              <a:gd name="connsiteX40" fmla="*/ 30145 w 205318"/>
              <a:gd name="connsiteY40" fmla="*/ 90058 h 204232"/>
              <a:gd name="connsiteX41" fmla="*/ 32029 w 205318"/>
              <a:gd name="connsiteY41" fmla="*/ 88174 h 204232"/>
              <a:gd name="connsiteX42" fmla="*/ 68203 w 205318"/>
              <a:gd name="connsiteY42" fmla="*/ 88174 h 204232"/>
              <a:gd name="connsiteX43" fmla="*/ 70087 w 205318"/>
              <a:gd name="connsiteY43" fmla="*/ 90058 h 204232"/>
              <a:gd name="connsiteX44" fmla="*/ 70087 w 205318"/>
              <a:gd name="connsiteY44" fmla="*/ 110783 h 204232"/>
              <a:gd name="connsiteX45" fmla="*/ 68203 w 205318"/>
              <a:gd name="connsiteY45" fmla="*/ 112667 h 204232"/>
              <a:gd name="connsiteX46" fmla="*/ 32029 w 205318"/>
              <a:gd name="connsiteY46" fmla="*/ 112667 h 204232"/>
              <a:gd name="connsiteX47" fmla="*/ 30145 w 205318"/>
              <a:gd name="connsiteY47" fmla="*/ 110783 h 204232"/>
              <a:gd name="connsiteX48" fmla="*/ 32029 w 205318"/>
              <a:gd name="connsiteY48" fmla="*/ 108899 h 204232"/>
              <a:gd name="connsiteX49" fmla="*/ 68203 w 205318"/>
              <a:gd name="connsiteY49" fmla="*/ 108899 h 204232"/>
              <a:gd name="connsiteX50" fmla="*/ 70087 w 205318"/>
              <a:gd name="connsiteY50" fmla="*/ 110783 h 204232"/>
              <a:gd name="connsiteX51" fmla="*/ 70087 w 205318"/>
              <a:gd name="connsiteY51" fmla="*/ 131131 h 204232"/>
              <a:gd name="connsiteX52" fmla="*/ 68203 w 205318"/>
              <a:gd name="connsiteY52" fmla="*/ 133015 h 204232"/>
              <a:gd name="connsiteX53" fmla="*/ 32029 w 205318"/>
              <a:gd name="connsiteY53" fmla="*/ 133015 h 204232"/>
              <a:gd name="connsiteX54" fmla="*/ 30145 w 205318"/>
              <a:gd name="connsiteY54" fmla="*/ 131131 h 204232"/>
              <a:gd name="connsiteX55" fmla="*/ 32029 w 205318"/>
              <a:gd name="connsiteY55" fmla="*/ 129247 h 204232"/>
              <a:gd name="connsiteX56" fmla="*/ 68203 w 205318"/>
              <a:gd name="connsiteY56" fmla="*/ 129247 h 204232"/>
              <a:gd name="connsiteX57" fmla="*/ 70087 w 205318"/>
              <a:gd name="connsiteY57" fmla="*/ 131131 h 204232"/>
              <a:gd name="connsiteX58" fmla="*/ 167305 w 205318"/>
              <a:gd name="connsiteY58" fmla="*/ 134146 h 204232"/>
              <a:gd name="connsiteX59" fmla="*/ 195566 w 205318"/>
              <a:gd name="connsiteY59" fmla="*/ 106261 h 204232"/>
              <a:gd name="connsiteX60" fmla="*/ 167682 w 205318"/>
              <a:gd name="connsiteY60" fmla="*/ 78000 h 204232"/>
              <a:gd name="connsiteX61" fmla="*/ 139421 w 205318"/>
              <a:gd name="connsiteY61" fmla="*/ 105885 h 204232"/>
              <a:gd name="connsiteX62" fmla="*/ 167305 w 205318"/>
              <a:gd name="connsiteY62" fmla="*/ 134146 h 204232"/>
              <a:gd name="connsiteX63" fmla="*/ 167305 w 205318"/>
              <a:gd name="connsiteY63" fmla="*/ 81769 h 204232"/>
              <a:gd name="connsiteX64" fmla="*/ 191798 w 205318"/>
              <a:gd name="connsiteY64" fmla="*/ 105885 h 204232"/>
              <a:gd name="connsiteX65" fmla="*/ 167682 w 205318"/>
              <a:gd name="connsiteY65" fmla="*/ 130378 h 204232"/>
              <a:gd name="connsiteX66" fmla="*/ 143189 w 205318"/>
              <a:gd name="connsiteY66" fmla="*/ 106261 h 204232"/>
              <a:gd name="connsiteX67" fmla="*/ 167305 w 205318"/>
              <a:gd name="connsiteY67" fmla="*/ 81769 h 204232"/>
              <a:gd name="connsiteX68" fmla="*/ 163914 w 205318"/>
              <a:gd name="connsiteY68" fmla="*/ 94957 h 204232"/>
              <a:gd name="connsiteX69" fmla="*/ 165798 w 205318"/>
              <a:gd name="connsiteY69" fmla="*/ 93073 h 204232"/>
              <a:gd name="connsiteX70" fmla="*/ 177856 w 205318"/>
              <a:gd name="connsiteY70" fmla="*/ 106261 h 204232"/>
              <a:gd name="connsiteX71" fmla="*/ 175972 w 205318"/>
              <a:gd name="connsiteY71" fmla="*/ 108145 h 204232"/>
              <a:gd name="connsiteX72" fmla="*/ 174088 w 205318"/>
              <a:gd name="connsiteY72" fmla="*/ 106261 h 204232"/>
              <a:gd name="connsiteX73" fmla="*/ 165421 w 205318"/>
              <a:gd name="connsiteY73" fmla="*/ 96841 h 204232"/>
              <a:gd name="connsiteX74" fmla="*/ 163914 w 205318"/>
              <a:gd name="connsiteY74" fmla="*/ 94957 h 204232"/>
              <a:gd name="connsiteX75" fmla="*/ 203479 w 205318"/>
              <a:gd name="connsiteY75" fmla="*/ 154117 h 204232"/>
              <a:gd name="connsiteX76" fmla="*/ 190668 w 205318"/>
              <a:gd name="connsiteY76" fmla="*/ 140175 h 204232"/>
              <a:gd name="connsiteX77" fmla="*/ 180494 w 205318"/>
              <a:gd name="connsiteY77" fmla="*/ 139798 h 204232"/>
              <a:gd name="connsiteX78" fmla="*/ 139044 w 205318"/>
              <a:gd name="connsiteY78" fmla="*/ 177856 h 204232"/>
              <a:gd name="connsiteX79" fmla="*/ 136783 w 205318"/>
              <a:gd name="connsiteY79" fmla="*/ 182754 h 204232"/>
              <a:gd name="connsiteX80" fmla="*/ 138667 w 205318"/>
              <a:gd name="connsiteY80" fmla="*/ 188030 h 204232"/>
              <a:gd name="connsiteX81" fmla="*/ 151479 w 205318"/>
              <a:gd name="connsiteY81" fmla="*/ 201972 h 204232"/>
              <a:gd name="connsiteX82" fmla="*/ 156754 w 205318"/>
              <a:gd name="connsiteY82" fmla="*/ 204233 h 204232"/>
              <a:gd name="connsiteX83" fmla="*/ 157131 w 205318"/>
              <a:gd name="connsiteY83" fmla="*/ 204233 h 204232"/>
              <a:gd name="connsiteX84" fmla="*/ 162030 w 205318"/>
              <a:gd name="connsiteY84" fmla="*/ 202349 h 204232"/>
              <a:gd name="connsiteX85" fmla="*/ 203479 w 205318"/>
              <a:gd name="connsiteY85" fmla="*/ 164291 h 204232"/>
              <a:gd name="connsiteX86" fmla="*/ 203479 w 205318"/>
              <a:gd name="connsiteY86" fmla="*/ 154117 h 204232"/>
              <a:gd name="connsiteX87" fmla="*/ 159015 w 205318"/>
              <a:gd name="connsiteY87" fmla="*/ 199711 h 204232"/>
              <a:gd name="connsiteX88" fmla="*/ 154117 w 205318"/>
              <a:gd name="connsiteY88" fmla="*/ 199711 h 204232"/>
              <a:gd name="connsiteX89" fmla="*/ 141305 w 205318"/>
              <a:gd name="connsiteY89" fmla="*/ 185769 h 204232"/>
              <a:gd name="connsiteX90" fmla="*/ 141682 w 205318"/>
              <a:gd name="connsiteY90" fmla="*/ 180870 h 204232"/>
              <a:gd name="connsiteX91" fmla="*/ 160899 w 205318"/>
              <a:gd name="connsiteY91" fmla="*/ 163160 h 204232"/>
              <a:gd name="connsiteX92" fmla="*/ 178610 w 205318"/>
              <a:gd name="connsiteY92" fmla="*/ 182001 h 204232"/>
              <a:gd name="connsiteX93" fmla="*/ 200465 w 205318"/>
              <a:gd name="connsiteY93" fmla="*/ 161653 h 204232"/>
              <a:gd name="connsiteX94" fmla="*/ 181247 w 205318"/>
              <a:gd name="connsiteY94" fmla="*/ 179363 h 204232"/>
              <a:gd name="connsiteX95" fmla="*/ 163537 w 205318"/>
              <a:gd name="connsiteY95" fmla="*/ 160146 h 204232"/>
              <a:gd name="connsiteX96" fmla="*/ 183131 w 205318"/>
              <a:gd name="connsiteY96" fmla="*/ 142059 h 204232"/>
              <a:gd name="connsiteX97" fmla="*/ 188030 w 205318"/>
              <a:gd name="connsiteY97" fmla="*/ 142059 h 204232"/>
              <a:gd name="connsiteX98" fmla="*/ 200842 w 205318"/>
              <a:gd name="connsiteY98" fmla="*/ 156001 h 204232"/>
              <a:gd name="connsiteX99" fmla="*/ 200465 w 205318"/>
              <a:gd name="connsiteY99" fmla="*/ 161653 h 20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05318" h="204232">
                <a:moveTo>
                  <a:pt x="128116" y="0"/>
                </a:moveTo>
                <a:lnTo>
                  <a:pt x="6783" y="0"/>
                </a:lnTo>
                <a:cubicBezTo>
                  <a:pt x="3015" y="0"/>
                  <a:pt x="0" y="3015"/>
                  <a:pt x="0" y="6783"/>
                </a:cubicBezTo>
                <a:lnTo>
                  <a:pt x="0" y="38058"/>
                </a:lnTo>
                <a:cubicBezTo>
                  <a:pt x="0" y="39189"/>
                  <a:pt x="754" y="39942"/>
                  <a:pt x="1884" y="39942"/>
                </a:cubicBezTo>
                <a:lnTo>
                  <a:pt x="9797" y="39942"/>
                </a:lnTo>
                <a:lnTo>
                  <a:pt x="9797" y="194436"/>
                </a:lnTo>
                <a:cubicBezTo>
                  <a:pt x="9797" y="198204"/>
                  <a:pt x="12812" y="200842"/>
                  <a:pt x="16203" y="200842"/>
                </a:cubicBezTo>
                <a:lnTo>
                  <a:pt x="118319" y="200842"/>
                </a:lnTo>
                <a:cubicBezTo>
                  <a:pt x="122088" y="200842"/>
                  <a:pt x="124725" y="197827"/>
                  <a:pt x="124725" y="194436"/>
                </a:cubicBezTo>
                <a:lnTo>
                  <a:pt x="124725" y="39942"/>
                </a:lnTo>
                <a:lnTo>
                  <a:pt x="132638" y="39942"/>
                </a:lnTo>
                <a:cubicBezTo>
                  <a:pt x="133769" y="39942"/>
                  <a:pt x="134522" y="39189"/>
                  <a:pt x="134522" y="38058"/>
                </a:cubicBezTo>
                <a:lnTo>
                  <a:pt x="134522" y="6783"/>
                </a:lnTo>
                <a:cubicBezTo>
                  <a:pt x="134899" y="3015"/>
                  <a:pt x="131885" y="0"/>
                  <a:pt x="128116" y="0"/>
                </a:cubicBezTo>
                <a:close/>
                <a:moveTo>
                  <a:pt x="13565" y="62551"/>
                </a:moveTo>
                <a:lnTo>
                  <a:pt x="97971" y="62551"/>
                </a:lnTo>
                <a:lnTo>
                  <a:pt x="97971" y="158262"/>
                </a:lnTo>
                <a:lnTo>
                  <a:pt x="13565" y="158262"/>
                </a:lnTo>
                <a:close/>
                <a:moveTo>
                  <a:pt x="121334" y="194436"/>
                </a:moveTo>
                <a:cubicBezTo>
                  <a:pt x="121334" y="195943"/>
                  <a:pt x="120203" y="197073"/>
                  <a:pt x="118696" y="197073"/>
                </a:cubicBezTo>
                <a:lnTo>
                  <a:pt x="16580" y="197073"/>
                </a:lnTo>
                <a:cubicBezTo>
                  <a:pt x="15073" y="197073"/>
                  <a:pt x="13942" y="195943"/>
                  <a:pt x="13942" y="194436"/>
                </a:cubicBezTo>
                <a:lnTo>
                  <a:pt x="13942" y="162030"/>
                </a:lnTo>
                <a:lnTo>
                  <a:pt x="100232" y="162030"/>
                </a:lnTo>
                <a:cubicBezTo>
                  <a:pt x="101363" y="162030"/>
                  <a:pt x="102117" y="161276"/>
                  <a:pt x="102117" y="160146"/>
                </a:cubicBezTo>
                <a:lnTo>
                  <a:pt x="102117" y="60667"/>
                </a:lnTo>
                <a:cubicBezTo>
                  <a:pt x="102117" y="59537"/>
                  <a:pt x="101363" y="58783"/>
                  <a:pt x="100232" y="58783"/>
                </a:cubicBezTo>
                <a:lnTo>
                  <a:pt x="13565" y="58783"/>
                </a:lnTo>
                <a:lnTo>
                  <a:pt x="13565" y="39942"/>
                </a:lnTo>
                <a:lnTo>
                  <a:pt x="121334" y="39942"/>
                </a:lnTo>
                <a:close/>
                <a:moveTo>
                  <a:pt x="131131" y="36174"/>
                </a:moveTo>
                <a:lnTo>
                  <a:pt x="3768" y="36174"/>
                </a:lnTo>
                <a:lnTo>
                  <a:pt x="3768" y="6783"/>
                </a:lnTo>
                <a:cubicBezTo>
                  <a:pt x="3768" y="5275"/>
                  <a:pt x="5275" y="3768"/>
                  <a:pt x="6783" y="3768"/>
                </a:cubicBezTo>
                <a:lnTo>
                  <a:pt x="128116" y="3768"/>
                </a:lnTo>
                <a:cubicBezTo>
                  <a:pt x="129624" y="3768"/>
                  <a:pt x="131131" y="5275"/>
                  <a:pt x="131131" y="6783"/>
                </a:cubicBezTo>
                <a:close/>
                <a:moveTo>
                  <a:pt x="70087" y="90058"/>
                </a:moveTo>
                <a:cubicBezTo>
                  <a:pt x="70087" y="91189"/>
                  <a:pt x="69334" y="91943"/>
                  <a:pt x="68203" y="91943"/>
                </a:cubicBezTo>
                <a:lnTo>
                  <a:pt x="32029" y="91943"/>
                </a:lnTo>
                <a:cubicBezTo>
                  <a:pt x="30899" y="91943"/>
                  <a:pt x="30145" y="91189"/>
                  <a:pt x="30145" y="90058"/>
                </a:cubicBezTo>
                <a:cubicBezTo>
                  <a:pt x="30145" y="88928"/>
                  <a:pt x="30899" y="88174"/>
                  <a:pt x="32029" y="88174"/>
                </a:cubicBezTo>
                <a:lnTo>
                  <a:pt x="68203" y="88174"/>
                </a:lnTo>
                <a:cubicBezTo>
                  <a:pt x="69334" y="88174"/>
                  <a:pt x="70087" y="88928"/>
                  <a:pt x="70087" y="90058"/>
                </a:cubicBezTo>
                <a:close/>
                <a:moveTo>
                  <a:pt x="70087" y="110783"/>
                </a:moveTo>
                <a:cubicBezTo>
                  <a:pt x="70087" y="111914"/>
                  <a:pt x="69334" y="112667"/>
                  <a:pt x="68203" y="112667"/>
                </a:cubicBezTo>
                <a:lnTo>
                  <a:pt x="32029" y="112667"/>
                </a:lnTo>
                <a:cubicBezTo>
                  <a:pt x="30899" y="112667"/>
                  <a:pt x="30145" y="111914"/>
                  <a:pt x="30145" y="110783"/>
                </a:cubicBezTo>
                <a:cubicBezTo>
                  <a:pt x="30145" y="109653"/>
                  <a:pt x="30899" y="108899"/>
                  <a:pt x="32029" y="108899"/>
                </a:cubicBezTo>
                <a:lnTo>
                  <a:pt x="68203" y="108899"/>
                </a:lnTo>
                <a:cubicBezTo>
                  <a:pt x="69334" y="108899"/>
                  <a:pt x="70087" y="109653"/>
                  <a:pt x="70087" y="110783"/>
                </a:cubicBezTo>
                <a:close/>
                <a:moveTo>
                  <a:pt x="70087" y="131131"/>
                </a:moveTo>
                <a:cubicBezTo>
                  <a:pt x="70087" y="132262"/>
                  <a:pt x="69334" y="133015"/>
                  <a:pt x="68203" y="133015"/>
                </a:cubicBezTo>
                <a:lnTo>
                  <a:pt x="32029" y="133015"/>
                </a:lnTo>
                <a:cubicBezTo>
                  <a:pt x="30899" y="133015"/>
                  <a:pt x="30145" y="132262"/>
                  <a:pt x="30145" y="131131"/>
                </a:cubicBezTo>
                <a:cubicBezTo>
                  <a:pt x="30145" y="130001"/>
                  <a:pt x="30899" y="129247"/>
                  <a:pt x="32029" y="129247"/>
                </a:cubicBezTo>
                <a:lnTo>
                  <a:pt x="68203" y="129247"/>
                </a:lnTo>
                <a:cubicBezTo>
                  <a:pt x="69334" y="129624"/>
                  <a:pt x="70087" y="130378"/>
                  <a:pt x="70087" y="131131"/>
                </a:cubicBezTo>
                <a:close/>
                <a:moveTo>
                  <a:pt x="167305" y="134146"/>
                </a:moveTo>
                <a:cubicBezTo>
                  <a:pt x="182754" y="134146"/>
                  <a:pt x="195189" y="121711"/>
                  <a:pt x="195566" y="106261"/>
                </a:cubicBezTo>
                <a:cubicBezTo>
                  <a:pt x="195566" y="90812"/>
                  <a:pt x="183131" y="78377"/>
                  <a:pt x="167682" y="78000"/>
                </a:cubicBezTo>
                <a:cubicBezTo>
                  <a:pt x="152233" y="78000"/>
                  <a:pt x="139798" y="90435"/>
                  <a:pt x="139421" y="105885"/>
                </a:cubicBezTo>
                <a:cubicBezTo>
                  <a:pt x="139421" y="121334"/>
                  <a:pt x="151856" y="134146"/>
                  <a:pt x="167305" y="134146"/>
                </a:cubicBezTo>
                <a:close/>
                <a:moveTo>
                  <a:pt x="167305" y="81769"/>
                </a:moveTo>
                <a:cubicBezTo>
                  <a:pt x="180870" y="81769"/>
                  <a:pt x="191421" y="92696"/>
                  <a:pt x="191798" y="105885"/>
                </a:cubicBezTo>
                <a:cubicBezTo>
                  <a:pt x="191798" y="119450"/>
                  <a:pt x="180870" y="130001"/>
                  <a:pt x="167682" y="130378"/>
                </a:cubicBezTo>
                <a:cubicBezTo>
                  <a:pt x="154117" y="130378"/>
                  <a:pt x="143566" y="119450"/>
                  <a:pt x="143189" y="106261"/>
                </a:cubicBezTo>
                <a:cubicBezTo>
                  <a:pt x="142812" y="92696"/>
                  <a:pt x="153740" y="81769"/>
                  <a:pt x="167305" y="81769"/>
                </a:cubicBezTo>
                <a:close/>
                <a:moveTo>
                  <a:pt x="163914" y="94957"/>
                </a:moveTo>
                <a:cubicBezTo>
                  <a:pt x="163914" y="93827"/>
                  <a:pt x="165044" y="93073"/>
                  <a:pt x="165798" y="93073"/>
                </a:cubicBezTo>
                <a:cubicBezTo>
                  <a:pt x="172581" y="93450"/>
                  <a:pt x="177856" y="99479"/>
                  <a:pt x="177856" y="106261"/>
                </a:cubicBezTo>
                <a:cubicBezTo>
                  <a:pt x="177856" y="107392"/>
                  <a:pt x="177102" y="108145"/>
                  <a:pt x="175972" y="108145"/>
                </a:cubicBezTo>
                <a:cubicBezTo>
                  <a:pt x="174841" y="108145"/>
                  <a:pt x="174088" y="107392"/>
                  <a:pt x="174088" y="106261"/>
                </a:cubicBezTo>
                <a:cubicBezTo>
                  <a:pt x="174088" y="101363"/>
                  <a:pt x="170320" y="97218"/>
                  <a:pt x="165421" y="96841"/>
                </a:cubicBezTo>
                <a:cubicBezTo>
                  <a:pt x="164291" y="96841"/>
                  <a:pt x="163537" y="95711"/>
                  <a:pt x="163914" y="94957"/>
                </a:cubicBezTo>
                <a:close/>
                <a:moveTo>
                  <a:pt x="203479" y="154117"/>
                </a:moveTo>
                <a:lnTo>
                  <a:pt x="190668" y="140175"/>
                </a:lnTo>
                <a:cubicBezTo>
                  <a:pt x="188030" y="137160"/>
                  <a:pt x="183131" y="137160"/>
                  <a:pt x="180494" y="139798"/>
                </a:cubicBezTo>
                <a:lnTo>
                  <a:pt x="139044" y="177856"/>
                </a:lnTo>
                <a:cubicBezTo>
                  <a:pt x="137537" y="178986"/>
                  <a:pt x="136783" y="180870"/>
                  <a:pt x="136783" y="182754"/>
                </a:cubicBezTo>
                <a:cubicBezTo>
                  <a:pt x="136783" y="184638"/>
                  <a:pt x="137537" y="186523"/>
                  <a:pt x="138667" y="188030"/>
                </a:cubicBezTo>
                <a:lnTo>
                  <a:pt x="151479" y="201972"/>
                </a:lnTo>
                <a:cubicBezTo>
                  <a:pt x="152986" y="203479"/>
                  <a:pt x="154493" y="204233"/>
                  <a:pt x="156754" y="204233"/>
                </a:cubicBezTo>
                <a:lnTo>
                  <a:pt x="157131" y="204233"/>
                </a:lnTo>
                <a:cubicBezTo>
                  <a:pt x="159015" y="204233"/>
                  <a:pt x="160899" y="203479"/>
                  <a:pt x="162030" y="202349"/>
                </a:cubicBezTo>
                <a:lnTo>
                  <a:pt x="203479" y="164291"/>
                </a:lnTo>
                <a:cubicBezTo>
                  <a:pt x="205740" y="161653"/>
                  <a:pt x="206117" y="157131"/>
                  <a:pt x="203479" y="154117"/>
                </a:cubicBezTo>
                <a:close/>
                <a:moveTo>
                  <a:pt x="159015" y="199711"/>
                </a:moveTo>
                <a:cubicBezTo>
                  <a:pt x="157508" y="201218"/>
                  <a:pt x="155247" y="200842"/>
                  <a:pt x="154117" y="199711"/>
                </a:cubicBezTo>
                <a:lnTo>
                  <a:pt x="141305" y="185769"/>
                </a:lnTo>
                <a:cubicBezTo>
                  <a:pt x="140175" y="184262"/>
                  <a:pt x="140175" y="182001"/>
                  <a:pt x="141682" y="180870"/>
                </a:cubicBezTo>
                <a:lnTo>
                  <a:pt x="160899" y="163160"/>
                </a:lnTo>
                <a:lnTo>
                  <a:pt x="178610" y="182001"/>
                </a:lnTo>
                <a:close/>
                <a:moveTo>
                  <a:pt x="200465" y="161653"/>
                </a:moveTo>
                <a:lnTo>
                  <a:pt x="181247" y="179363"/>
                </a:lnTo>
                <a:lnTo>
                  <a:pt x="163537" y="160146"/>
                </a:lnTo>
                <a:lnTo>
                  <a:pt x="183131" y="142059"/>
                </a:lnTo>
                <a:cubicBezTo>
                  <a:pt x="184638" y="140552"/>
                  <a:pt x="186899" y="140928"/>
                  <a:pt x="188030" y="142059"/>
                </a:cubicBezTo>
                <a:lnTo>
                  <a:pt x="200842" y="156001"/>
                </a:lnTo>
                <a:cubicBezTo>
                  <a:pt x="201972" y="158262"/>
                  <a:pt x="201595" y="160523"/>
                  <a:pt x="200465" y="161653"/>
                </a:cubicBezTo>
                <a:close/>
              </a:path>
            </a:pathLst>
          </a:custGeom>
          <a:solidFill>
            <a:srgbClr val="4472C4"/>
          </a:solidFill>
          <a:ln w="12700" cap="flat">
            <a:solidFill>
              <a:srgbClr val="4472C4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X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sp>
        <p:nvSpPr>
          <p:cNvPr id="28" name="Forma libre 151">
            <a:extLst>
              <a:ext uri="{FF2B5EF4-FFF2-40B4-BE49-F238E27FC236}">
                <a16:creationId xmlns:a16="http://schemas.microsoft.com/office/drawing/2014/main" id="{D58E112D-B971-1ECF-B524-E93A9DE4D8E8}"/>
              </a:ext>
            </a:extLst>
          </p:cNvPr>
          <p:cNvSpPr/>
          <p:nvPr/>
        </p:nvSpPr>
        <p:spPr>
          <a:xfrm>
            <a:off x="7349707" y="3490957"/>
            <a:ext cx="1116604" cy="789008"/>
          </a:xfrm>
          <a:custGeom>
            <a:avLst/>
            <a:gdLst>
              <a:gd name="connsiteX0" fmla="*/ 742303 w 736745"/>
              <a:gd name="connsiteY0" fmla="*/ 128244 h 520594"/>
              <a:gd name="connsiteX1" fmla="*/ 728330 w 736745"/>
              <a:gd name="connsiteY1" fmla="*/ 124435 h 520594"/>
              <a:gd name="connsiteX2" fmla="*/ 584793 w 736745"/>
              <a:gd name="connsiteY2" fmla="*/ 156179 h 520594"/>
              <a:gd name="connsiteX3" fmla="*/ 161798 w 736745"/>
              <a:gd name="connsiteY3" fmla="*/ 156179 h 520594"/>
              <a:gd name="connsiteX4" fmla="*/ 18260 w 736745"/>
              <a:gd name="connsiteY4" fmla="*/ 124435 h 520594"/>
              <a:gd name="connsiteX5" fmla="*/ 4287 w 736745"/>
              <a:gd name="connsiteY5" fmla="*/ 128244 h 520594"/>
              <a:gd name="connsiteX6" fmla="*/ 476 w 736745"/>
              <a:gd name="connsiteY6" fmla="*/ 142211 h 520594"/>
              <a:gd name="connsiteX7" fmla="*/ 85583 w 736745"/>
              <a:gd name="connsiteY7" fmla="*/ 479964 h 520594"/>
              <a:gd name="connsiteX8" fmla="*/ 97016 w 736745"/>
              <a:gd name="connsiteY8" fmla="*/ 491390 h 520594"/>
              <a:gd name="connsiteX9" fmla="*/ 185933 w 736745"/>
              <a:gd name="connsiteY9" fmla="*/ 510436 h 520594"/>
              <a:gd name="connsiteX10" fmla="*/ 371390 w 736745"/>
              <a:gd name="connsiteY10" fmla="*/ 530753 h 520594"/>
              <a:gd name="connsiteX11" fmla="*/ 558116 w 736745"/>
              <a:gd name="connsiteY11" fmla="*/ 510436 h 520594"/>
              <a:gd name="connsiteX12" fmla="*/ 644494 w 736745"/>
              <a:gd name="connsiteY12" fmla="*/ 491390 h 520594"/>
              <a:gd name="connsiteX13" fmla="*/ 655926 w 736745"/>
              <a:gd name="connsiteY13" fmla="*/ 479964 h 520594"/>
              <a:gd name="connsiteX14" fmla="*/ 744844 w 736745"/>
              <a:gd name="connsiteY14" fmla="*/ 142211 h 520594"/>
              <a:gd name="connsiteX15" fmla="*/ 742303 w 736745"/>
              <a:gd name="connsiteY15" fmla="*/ 128244 h 520594"/>
              <a:gd name="connsiteX16" fmla="*/ 629251 w 736745"/>
              <a:gd name="connsiteY16" fmla="*/ 463456 h 520594"/>
              <a:gd name="connsiteX17" fmla="*/ 551765 w 736745"/>
              <a:gd name="connsiteY17" fmla="*/ 481233 h 520594"/>
              <a:gd name="connsiteX18" fmla="*/ 192285 w 736745"/>
              <a:gd name="connsiteY18" fmla="*/ 481233 h 520594"/>
              <a:gd name="connsiteX19" fmla="*/ 113529 w 736745"/>
              <a:gd name="connsiteY19" fmla="*/ 463456 h 520594"/>
              <a:gd name="connsiteX20" fmla="*/ 37314 w 736745"/>
              <a:gd name="connsiteY20" fmla="*/ 158718 h 520594"/>
              <a:gd name="connsiteX21" fmla="*/ 156717 w 736745"/>
              <a:gd name="connsiteY21" fmla="*/ 185382 h 520594"/>
              <a:gd name="connsiteX22" fmla="*/ 593684 w 736745"/>
              <a:gd name="connsiteY22" fmla="*/ 185382 h 520594"/>
              <a:gd name="connsiteX23" fmla="*/ 711818 w 736745"/>
              <a:gd name="connsiteY23" fmla="*/ 158718 h 520594"/>
              <a:gd name="connsiteX24" fmla="*/ 629251 w 736745"/>
              <a:gd name="connsiteY24" fmla="*/ 463456 h 520594"/>
              <a:gd name="connsiteX25" fmla="*/ 448875 w 736745"/>
              <a:gd name="connsiteY25" fmla="*/ 307277 h 520594"/>
              <a:gd name="connsiteX26" fmla="*/ 423470 w 736745"/>
              <a:gd name="connsiteY26" fmla="*/ 307277 h 520594"/>
              <a:gd name="connsiteX27" fmla="*/ 423470 w 736745"/>
              <a:gd name="connsiteY27" fmla="*/ 281882 h 520594"/>
              <a:gd name="connsiteX28" fmla="*/ 373930 w 736745"/>
              <a:gd name="connsiteY28" fmla="*/ 232364 h 520594"/>
              <a:gd name="connsiteX29" fmla="*/ 324390 w 736745"/>
              <a:gd name="connsiteY29" fmla="*/ 281882 h 520594"/>
              <a:gd name="connsiteX30" fmla="*/ 324390 w 736745"/>
              <a:gd name="connsiteY30" fmla="*/ 307277 h 520594"/>
              <a:gd name="connsiteX31" fmla="*/ 298985 w 736745"/>
              <a:gd name="connsiteY31" fmla="*/ 307277 h 520594"/>
              <a:gd name="connsiteX32" fmla="*/ 249446 w 736745"/>
              <a:gd name="connsiteY32" fmla="*/ 356798 h 520594"/>
              <a:gd name="connsiteX33" fmla="*/ 298985 w 736745"/>
              <a:gd name="connsiteY33" fmla="*/ 406318 h 520594"/>
              <a:gd name="connsiteX34" fmla="*/ 324390 w 736745"/>
              <a:gd name="connsiteY34" fmla="*/ 406318 h 520594"/>
              <a:gd name="connsiteX35" fmla="*/ 324390 w 736745"/>
              <a:gd name="connsiteY35" fmla="*/ 431713 h 520594"/>
              <a:gd name="connsiteX36" fmla="*/ 373930 w 736745"/>
              <a:gd name="connsiteY36" fmla="*/ 481233 h 520594"/>
              <a:gd name="connsiteX37" fmla="*/ 423470 w 736745"/>
              <a:gd name="connsiteY37" fmla="*/ 431713 h 520594"/>
              <a:gd name="connsiteX38" fmla="*/ 423470 w 736745"/>
              <a:gd name="connsiteY38" fmla="*/ 406318 h 520594"/>
              <a:gd name="connsiteX39" fmla="*/ 448875 w 736745"/>
              <a:gd name="connsiteY39" fmla="*/ 406318 h 520594"/>
              <a:gd name="connsiteX40" fmla="*/ 498415 w 736745"/>
              <a:gd name="connsiteY40" fmla="*/ 356798 h 520594"/>
              <a:gd name="connsiteX41" fmla="*/ 448875 w 736745"/>
              <a:gd name="connsiteY41" fmla="*/ 307277 h 520594"/>
              <a:gd name="connsiteX42" fmla="*/ 448875 w 736745"/>
              <a:gd name="connsiteY42" fmla="*/ 375844 h 520594"/>
              <a:gd name="connsiteX43" fmla="*/ 408227 w 736745"/>
              <a:gd name="connsiteY43" fmla="*/ 375844 h 520594"/>
              <a:gd name="connsiteX44" fmla="*/ 392984 w 736745"/>
              <a:gd name="connsiteY44" fmla="*/ 391082 h 520594"/>
              <a:gd name="connsiteX45" fmla="*/ 392984 w 736745"/>
              <a:gd name="connsiteY45" fmla="*/ 431713 h 520594"/>
              <a:gd name="connsiteX46" fmla="*/ 373930 w 736745"/>
              <a:gd name="connsiteY46" fmla="*/ 450759 h 520594"/>
              <a:gd name="connsiteX47" fmla="*/ 354877 w 736745"/>
              <a:gd name="connsiteY47" fmla="*/ 431713 h 520594"/>
              <a:gd name="connsiteX48" fmla="*/ 354877 w 736745"/>
              <a:gd name="connsiteY48" fmla="*/ 391082 h 520594"/>
              <a:gd name="connsiteX49" fmla="*/ 339634 w 736745"/>
              <a:gd name="connsiteY49" fmla="*/ 375844 h 520594"/>
              <a:gd name="connsiteX50" fmla="*/ 298985 w 736745"/>
              <a:gd name="connsiteY50" fmla="*/ 375844 h 520594"/>
              <a:gd name="connsiteX51" fmla="*/ 279932 w 736745"/>
              <a:gd name="connsiteY51" fmla="*/ 356798 h 520594"/>
              <a:gd name="connsiteX52" fmla="*/ 298985 w 736745"/>
              <a:gd name="connsiteY52" fmla="*/ 337751 h 520594"/>
              <a:gd name="connsiteX53" fmla="*/ 339634 w 736745"/>
              <a:gd name="connsiteY53" fmla="*/ 337751 h 520594"/>
              <a:gd name="connsiteX54" fmla="*/ 354877 w 736745"/>
              <a:gd name="connsiteY54" fmla="*/ 322515 h 520594"/>
              <a:gd name="connsiteX55" fmla="*/ 354877 w 736745"/>
              <a:gd name="connsiteY55" fmla="*/ 281882 h 520594"/>
              <a:gd name="connsiteX56" fmla="*/ 373930 w 736745"/>
              <a:gd name="connsiteY56" fmla="*/ 262836 h 520594"/>
              <a:gd name="connsiteX57" fmla="*/ 392984 w 736745"/>
              <a:gd name="connsiteY57" fmla="*/ 281882 h 520594"/>
              <a:gd name="connsiteX58" fmla="*/ 392984 w 736745"/>
              <a:gd name="connsiteY58" fmla="*/ 322515 h 520594"/>
              <a:gd name="connsiteX59" fmla="*/ 408227 w 736745"/>
              <a:gd name="connsiteY59" fmla="*/ 337751 h 520594"/>
              <a:gd name="connsiteX60" fmla="*/ 448875 w 736745"/>
              <a:gd name="connsiteY60" fmla="*/ 337751 h 520594"/>
              <a:gd name="connsiteX61" fmla="*/ 467929 w 736745"/>
              <a:gd name="connsiteY61" fmla="*/ 356798 h 520594"/>
              <a:gd name="connsiteX62" fmla="*/ 448875 w 736745"/>
              <a:gd name="connsiteY62" fmla="*/ 375844 h 520594"/>
              <a:gd name="connsiteX63" fmla="*/ 130042 w 736745"/>
              <a:gd name="connsiteY63" fmla="*/ 106659 h 520594"/>
              <a:gd name="connsiteX64" fmla="*/ 239283 w 736745"/>
              <a:gd name="connsiteY64" fmla="*/ 0 h 520594"/>
              <a:gd name="connsiteX65" fmla="*/ 506036 w 736745"/>
              <a:gd name="connsiteY65" fmla="*/ 0 h 520594"/>
              <a:gd name="connsiteX66" fmla="*/ 615277 w 736745"/>
              <a:gd name="connsiteY66" fmla="*/ 106659 h 520594"/>
              <a:gd name="connsiteX67" fmla="*/ 600035 w 736745"/>
              <a:gd name="connsiteY67" fmla="*/ 121895 h 520594"/>
              <a:gd name="connsiteX68" fmla="*/ 584793 w 736745"/>
              <a:gd name="connsiteY68" fmla="*/ 106659 h 520594"/>
              <a:gd name="connsiteX69" fmla="*/ 506036 w 736745"/>
              <a:gd name="connsiteY69" fmla="*/ 30474 h 520594"/>
              <a:gd name="connsiteX70" fmla="*/ 239283 w 736745"/>
              <a:gd name="connsiteY70" fmla="*/ 30474 h 520594"/>
              <a:gd name="connsiteX71" fmla="*/ 160528 w 736745"/>
              <a:gd name="connsiteY71" fmla="*/ 106659 h 520594"/>
              <a:gd name="connsiteX72" fmla="*/ 145285 w 736745"/>
              <a:gd name="connsiteY72" fmla="*/ 121895 h 520594"/>
              <a:gd name="connsiteX73" fmla="*/ 130042 w 736745"/>
              <a:gd name="connsiteY73" fmla="*/ 106659 h 52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736745" h="520594">
                <a:moveTo>
                  <a:pt x="742303" y="128244"/>
                </a:moveTo>
                <a:cubicBezTo>
                  <a:pt x="738493" y="124435"/>
                  <a:pt x="733411" y="123165"/>
                  <a:pt x="728330" y="124435"/>
                </a:cubicBezTo>
                <a:lnTo>
                  <a:pt x="584793" y="156179"/>
                </a:lnTo>
                <a:cubicBezTo>
                  <a:pt x="446335" y="186652"/>
                  <a:pt x="300256" y="186652"/>
                  <a:pt x="161798" y="156179"/>
                </a:cubicBezTo>
                <a:lnTo>
                  <a:pt x="18260" y="124435"/>
                </a:lnTo>
                <a:cubicBezTo>
                  <a:pt x="13179" y="123165"/>
                  <a:pt x="8098" y="124435"/>
                  <a:pt x="4287" y="128244"/>
                </a:cubicBezTo>
                <a:cubicBezTo>
                  <a:pt x="476" y="132054"/>
                  <a:pt x="-794" y="137133"/>
                  <a:pt x="476" y="142211"/>
                </a:cubicBezTo>
                <a:lnTo>
                  <a:pt x="85583" y="479964"/>
                </a:lnTo>
                <a:cubicBezTo>
                  <a:pt x="86853" y="485041"/>
                  <a:pt x="91934" y="490121"/>
                  <a:pt x="97016" y="491390"/>
                </a:cubicBezTo>
                <a:lnTo>
                  <a:pt x="185933" y="510436"/>
                </a:lnTo>
                <a:cubicBezTo>
                  <a:pt x="246905" y="524405"/>
                  <a:pt x="309147" y="530753"/>
                  <a:pt x="371390" y="530753"/>
                </a:cubicBezTo>
                <a:cubicBezTo>
                  <a:pt x="433632" y="530753"/>
                  <a:pt x="497145" y="524405"/>
                  <a:pt x="558116" y="510436"/>
                </a:cubicBezTo>
                <a:lnTo>
                  <a:pt x="644494" y="491390"/>
                </a:lnTo>
                <a:cubicBezTo>
                  <a:pt x="649575" y="490121"/>
                  <a:pt x="654657" y="486312"/>
                  <a:pt x="655926" y="479964"/>
                </a:cubicBezTo>
                <a:lnTo>
                  <a:pt x="744844" y="142211"/>
                </a:lnTo>
                <a:cubicBezTo>
                  <a:pt x="747384" y="137133"/>
                  <a:pt x="746114" y="132054"/>
                  <a:pt x="742303" y="128244"/>
                </a:cubicBezTo>
                <a:close/>
                <a:moveTo>
                  <a:pt x="629251" y="463456"/>
                </a:moveTo>
                <a:lnTo>
                  <a:pt x="551765" y="481233"/>
                </a:lnTo>
                <a:cubicBezTo>
                  <a:pt x="433632" y="506628"/>
                  <a:pt x="309147" y="507897"/>
                  <a:pt x="192285" y="481233"/>
                </a:cubicBezTo>
                <a:lnTo>
                  <a:pt x="113529" y="463456"/>
                </a:lnTo>
                <a:lnTo>
                  <a:pt x="37314" y="158718"/>
                </a:lnTo>
                <a:lnTo>
                  <a:pt x="156717" y="185382"/>
                </a:lnTo>
                <a:cubicBezTo>
                  <a:pt x="298985" y="217126"/>
                  <a:pt x="450145" y="217126"/>
                  <a:pt x="593684" y="185382"/>
                </a:cubicBezTo>
                <a:lnTo>
                  <a:pt x="711818" y="158718"/>
                </a:lnTo>
                <a:lnTo>
                  <a:pt x="629251" y="463456"/>
                </a:lnTo>
                <a:close/>
                <a:moveTo>
                  <a:pt x="448875" y="307277"/>
                </a:moveTo>
                <a:lnTo>
                  <a:pt x="423470" y="307277"/>
                </a:lnTo>
                <a:lnTo>
                  <a:pt x="423470" y="281882"/>
                </a:lnTo>
                <a:cubicBezTo>
                  <a:pt x="423470" y="253949"/>
                  <a:pt x="400605" y="232364"/>
                  <a:pt x="373930" y="232364"/>
                </a:cubicBezTo>
                <a:cubicBezTo>
                  <a:pt x="345985" y="232364"/>
                  <a:pt x="324390" y="255218"/>
                  <a:pt x="324390" y="281882"/>
                </a:cubicBezTo>
                <a:lnTo>
                  <a:pt x="324390" y="307277"/>
                </a:lnTo>
                <a:lnTo>
                  <a:pt x="298985" y="307277"/>
                </a:lnTo>
                <a:cubicBezTo>
                  <a:pt x="271040" y="307277"/>
                  <a:pt x="249446" y="330133"/>
                  <a:pt x="249446" y="356798"/>
                </a:cubicBezTo>
                <a:cubicBezTo>
                  <a:pt x="249446" y="384733"/>
                  <a:pt x="272310" y="406318"/>
                  <a:pt x="298985" y="406318"/>
                </a:cubicBezTo>
                <a:lnTo>
                  <a:pt x="324390" y="406318"/>
                </a:lnTo>
                <a:lnTo>
                  <a:pt x="324390" y="431713"/>
                </a:lnTo>
                <a:cubicBezTo>
                  <a:pt x="324390" y="459647"/>
                  <a:pt x="347255" y="481233"/>
                  <a:pt x="373930" y="481233"/>
                </a:cubicBezTo>
                <a:cubicBezTo>
                  <a:pt x="401876" y="481233"/>
                  <a:pt x="423470" y="458377"/>
                  <a:pt x="423470" y="431713"/>
                </a:cubicBezTo>
                <a:lnTo>
                  <a:pt x="423470" y="406318"/>
                </a:lnTo>
                <a:lnTo>
                  <a:pt x="448875" y="406318"/>
                </a:lnTo>
                <a:cubicBezTo>
                  <a:pt x="476821" y="406318"/>
                  <a:pt x="498415" y="383462"/>
                  <a:pt x="498415" y="356798"/>
                </a:cubicBezTo>
                <a:cubicBezTo>
                  <a:pt x="498415" y="330133"/>
                  <a:pt x="475550" y="307277"/>
                  <a:pt x="448875" y="307277"/>
                </a:cubicBezTo>
                <a:close/>
                <a:moveTo>
                  <a:pt x="448875" y="375844"/>
                </a:moveTo>
                <a:lnTo>
                  <a:pt x="408227" y="375844"/>
                </a:lnTo>
                <a:cubicBezTo>
                  <a:pt x="399335" y="375844"/>
                  <a:pt x="392984" y="382192"/>
                  <a:pt x="392984" y="391082"/>
                </a:cubicBezTo>
                <a:lnTo>
                  <a:pt x="392984" y="431713"/>
                </a:lnTo>
                <a:cubicBezTo>
                  <a:pt x="392984" y="441871"/>
                  <a:pt x="384092" y="450759"/>
                  <a:pt x="373930" y="450759"/>
                </a:cubicBezTo>
                <a:cubicBezTo>
                  <a:pt x="363769" y="450759"/>
                  <a:pt x="354877" y="441871"/>
                  <a:pt x="354877" y="431713"/>
                </a:cubicBezTo>
                <a:lnTo>
                  <a:pt x="354877" y="391082"/>
                </a:lnTo>
                <a:cubicBezTo>
                  <a:pt x="354877" y="382192"/>
                  <a:pt x="348525" y="375844"/>
                  <a:pt x="339634" y="375844"/>
                </a:cubicBezTo>
                <a:lnTo>
                  <a:pt x="298985" y="375844"/>
                </a:lnTo>
                <a:cubicBezTo>
                  <a:pt x="288823" y="375844"/>
                  <a:pt x="279932" y="366956"/>
                  <a:pt x="279932" y="356798"/>
                </a:cubicBezTo>
                <a:cubicBezTo>
                  <a:pt x="279932" y="346641"/>
                  <a:pt x="288823" y="337751"/>
                  <a:pt x="298985" y="337751"/>
                </a:cubicBezTo>
                <a:lnTo>
                  <a:pt x="339634" y="337751"/>
                </a:lnTo>
                <a:cubicBezTo>
                  <a:pt x="348525" y="337751"/>
                  <a:pt x="354877" y="331403"/>
                  <a:pt x="354877" y="322515"/>
                </a:cubicBezTo>
                <a:lnTo>
                  <a:pt x="354877" y="281882"/>
                </a:lnTo>
                <a:cubicBezTo>
                  <a:pt x="354877" y="271725"/>
                  <a:pt x="363769" y="262836"/>
                  <a:pt x="373930" y="262836"/>
                </a:cubicBezTo>
                <a:cubicBezTo>
                  <a:pt x="384092" y="262836"/>
                  <a:pt x="392984" y="271725"/>
                  <a:pt x="392984" y="281882"/>
                </a:cubicBezTo>
                <a:lnTo>
                  <a:pt x="392984" y="322515"/>
                </a:lnTo>
                <a:cubicBezTo>
                  <a:pt x="392984" y="331403"/>
                  <a:pt x="399335" y="337751"/>
                  <a:pt x="408227" y="337751"/>
                </a:cubicBezTo>
                <a:lnTo>
                  <a:pt x="448875" y="337751"/>
                </a:lnTo>
                <a:cubicBezTo>
                  <a:pt x="459037" y="337751"/>
                  <a:pt x="467929" y="346641"/>
                  <a:pt x="467929" y="356798"/>
                </a:cubicBezTo>
                <a:cubicBezTo>
                  <a:pt x="467929" y="366956"/>
                  <a:pt x="459037" y="375844"/>
                  <a:pt x="448875" y="375844"/>
                </a:cubicBezTo>
                <a:close/>
                <a:moveTo>
                  <a:pt x="130042" y="106659"/>
                </a:moveTo>
                <a:cubicBezTo>
                  <a:pt x="130042" y="48251"/>
                  <a:pt x="179582" y="0"/>
                  <a:pt x="239283" y="0"/>
                </a:cubicBezTo>
                <a:lnTo>
                  <a:pt x="506036" y="0"/>
                </a:lnTo>
                <a:cubicBezTo>
                  <a:pt x="565739" y="0"/>
                  <a:pt x="615277" y="48251"/>
                  <a:pt x="615277" y="106659"/>
                </a:cubicBezTo>
                <a:cubicBezTo>
                  <a:pt x="615277" y="115546"/>
                  <a:pt x="608926" y="121895"/>
                  <a:pt x="600035" y="121895"/>
                </a:cubicBezTo>
                <a:cubicBezTo>
                  <a:pt x="591144" y="121895"/>
                  <a:pt x="584793" y="115546"/>
                  <a:pt x="584793" y="106659"/>
                </a:cubicBezTo>
                <a:cubicBezTo>
                  <a:pt x="584793" y="64757"/>
                  <a:pt x="549225" y="30474"/>
                  <a:pt x="506036" y="30474"/>
                </a:cubicBezTo>
                <a:lnTo>
                  <a:pt x="239283" y="30474"/>
                </a:lnTo>
                <a:cubicBezTo>
                  <a:pt x="196095" y="30474"/>
                  <a:pt x="160528" y="64757"/>
                  <a:pt x="160528" y="106659"/>
                </a:cubicBezTo>
                <a:cubicBezTo>
                  <a:pt x="160528" y="115546"/>
                  <a:pt x="154177" y="121895"/>
                  <a:pt x="145285" y="121895"/>
                </a:cubicBezTo>
                <a:cubicBezTo>
                  <a:pt x="137663" y="121895"/>
                  <a:pt x="130042" y="114277"/>
                  <a:pt x="130042" y="106659"/>
                </a:cubicBezTo>
                <a:close/>
              </a:path>
            </a:pathLst>
          </a:custGeom>
          <a:solidFill>
            <a:srgbClr val="44546A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72DF6C5-C6DE-5432-E9F2-6F0A1F7D0DFA}"/>
              </a:ext>
            </a:extLst>
          </p:cNvPr>
          <p:cNvGrpSpPr/>
          <p:nvPr/>
        </p:nvGrpSpPr>
        <p:grpSpPr>
          <a:xfrm>
            <a:off x="621255" y="2980975"/>
            <a:ext cx="1371091" cy="1370541"/>
            <a:chOff x="2308280" y="2267452"/>
            <a:chExt cx="1371091" cy="1370541"/>
          </a:xfrm>
        </p:grpSpPr>
        <p:sp>
          <p:nvSpPr>
            <p:cNvPr id="32" name="Rounded Rectangle 53">
              <a:extLst>
                <a:ext uri="{FF2B5EF4-FFF2-40B4-BE49-F238E27FC236}">
                  <a16:creationId xmlns:a16="http://schemas.microsoft.com/office/drawing/2014/main" id="{12CE1F41-90A8-8E99-62D0-7FEF363DF52D}"/>
                </a:ext>
              </a:extLst>
            </p:cNvPr>
            <p:cNvSpPr/>
            <p:nvPr/>
          </p:nvSpPr>
          <p:spPr>
            <a:xfrm>
              <a:off x="2878681" y="2556598"/>
              <a:ext cx="212248" cy="795095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endParaRPr>
            </a:p>
          </p:txBody>
        </p:sp>
        <p:sp>
          <p:nvSpPr>
            <p:cNvPr id="33" name="Rounded Rectangle 54">
              <a:extLst>
                <a:ext uri="{FF2B5EF4-FFF2-40B4-BE49-F238E27FC236}">
                  <a16:creationId xmlns:a16="http://schemas.microsoft.com/office/drawing/2014/main" id="{7E342738-B8C4-FA2F-854F-FEC2049CD369}"/>
                </a:ext>
              </a:extLst>
            </p:cNvPr>
            <p:cNvSpPr/>
            <p:nvPr/>
          </p:nvSpPr>
          <p:spPr>
            <a:xfrm rot="5400000">
              <a:off x="2876814" y="2555175"/>
              <a:ext cx="212248" cy="795095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endParaRPr>
            </a:p>
          </p:txBody>
        </p:sp>
        <p:sp>
          <p:nvSpPr>
            <p:cNvPr id="34" name="Forma libre 152">
              <a:extLst>
                <a:ext uri="{FF2B5EF4-FFF2-40B4-BE49-F238E27FC236}">
                  <a16:creationId xmlns:a16="http://schemas.microsoft.com/office/drawing/2014/main" id="{79771FEE-06B3-DD6B-C4FF-DF061EE89983}"/>
                </a:ext>
              </a:extLst>
            </p:cNvPr>
            <p:cNvSpPr/>
            <p:nvPr/>
          </p:nvSpPr>
          <p:spPr>
            <a:xfrm>
              <a:off x="2308280" y="2267452"/>
              <a:ext cx="1371091" cy="1370541"/>
            </a:xfrm>
            <a:custGeom>
              <a:avLst/>
              <a:gdLst>
                <a:gd name="connsiteX0" fmla="*/ 501749 w 724043"/>
                <a:gd name="connsiteY0" fmla="*/ 284423 h 723753"/>
                <a:gd name="connsiteX1" fmla="*/ 442048 w 724043"/>
                <a:gd name="connsiteY1" fmla="*/ 284423 h 723753"/>
                <a:gd name="connsiteX2" fmla="*/ 442048 w 724043"/>
                <a:gd name="connsiteY2" fmla="*/ 224746 h 723753"/>
                <a:gd name="connsiteX3" fmla="*/ 363292 w 724043"/>
                <a:gd name="connsiteY3" fmla="*/ 146021 h 723753"/>
                <a:gd name="connsiteX4" fmla="*/ 284536 w 724043"/>
                <a:gd name="connsiteY4" fmla="*/ 224746 h 723753"/>
                <a:gd name="connsiteX5" fmla="*/ 284536 w 724043"/>
                <a:gd name="connsiteY5" fmla="*/ 284423 h 723753"/>
                <a:gd name="connsiteX6" fmla="*/ 224834 w 724043"/>
                <a:gd name="connsiteY6" fmla="*/ 284423 h 723753"/>
                <a:gd name="connsiteX7" fmla="*/ 146079 w 724043"/>
                <a:gd name="connsiteY7" fmla="*/ 363146 h 723753"/>
                <a:gd name="connsiteX8" fmla="*/ 224834 w 724043"/>
                <a:gd name="connsiteY8" fmla="*/ 441871 h 723753"/>
                <a:gd name="connsiteX9" fmla="*/ 284536 w 724043"/>
                <a:gd name="connsiteY9" fmla="*/ 441871 h 723753"/>
                <a:gd name="connsiteX10" fmla="*/ 284536 w 724043"/>
                <a:gd name="connsiteY10" fmla="*/ 501549 h 723753"/>
                <a:gd name="connsiteX11" fmla="*/ 363292 w 724043"/>
                <a:gd name="connsiteY11" fmla="*/ 580274 h 723753"/>
                <a:gd name="connsiteX12" fmla="*/ 442048 w 724043"/>
                <a:gd name="connsiteY12" fmla="*/ 501549 h 723753"/>
                <a:gd name="connsiteX13" fmla="*/ 442048 w 724043"/>
                <a:gd name="connsiteY13" fmla="*/ 441871 h 723753"/>
                <a:gd name="connsiteX14" fmla="*/ 501749 w 724043"/>
                <a:gd name="connsiteY14" fmla="*/ 441871 h 723753"/>
                <a:gd name="connsiteX15" fmla="*/ 580505 w 724043"/>
                <a:gd name="connsiteY15" fmla="*/ 363146 h 723753"/>
                <a:gd name="connsiteX16" fmla="*/ 501749 w 724043"/>
                <a:gd name="connsiteY16" fmla="*/ 284423 h 723753"/>
                <a:gd name="connsiteX17" fmla="*/ 501749 w 724043"/>
                <a:gd name="connsiteY17" fmla="*/ 410128 h 723753"/>
                <a:gd name="connsiteX18" fmla="*/ 426805 w 724043"/>
                <a:gd name="connsiteY18" fmla="*/ 410128 h 723753"/>
                <a:gd name="connsiteX19" fmla="*/ 411561 w 724043"/>
                <a:gd name="connsiteY19" fmla="*/ 425364 h 723753"/>
                <a:gd name="connsiteX20" fmla="*/ 411561 w 724043"/>
                <a:gd name="connsiteY20" fmla="*/ 500279 h 723753"/>
                <a:gd name="connsiteX21" fmla="*/ 363292 w 724043"/>
                <a:gd name="connsiteY21" fmla="*/ 548530 h 723753"/>
                <a:gd name="connsiteX22" fmla="*/ 315022 w 724043"/>
                <a:gd name="connsiteY22" fmla="*/ 500279 h 723753"/>
                <a:gd name="connsiteX23" fmla="*/ 315022 w 724043"/>
                <a:gd name="connsiteY23" fmla="*/ 425364 h 723753"/>
                <a:gd name="connsiteX24" fmla="*/ 299779 w 724043"/>
                <a:gd name="connsiteY24" fmla="*/ 410128 h 723753"/>
                <a:gd name="connsiteX25" fmla="*/ 224834 w 724043"/>
                <a:gd name="connsiteY25" fmla="*/ 410128 h 723753"/>
                <a:gd name="connsiteX26" fmla="*/ 176565 w 724043"/>
                <a:gd name="connsiteY26" fmla="*/ 361877 h 723753"/>
                <a:gd name="connsiteX27" fmla="*/ 224834 w 724043"/>
                <a:gd name="connsiteY27" fmla="*/ 313628 h 723753"/>
                <a:gd name="connsiteX28" fmla="*/ 299779 w 724043"/>
                <a:gd name="connsiteY28" fmla="*/ 313628 h 723753"/>
                <a:gd name="connsiteX29" fmla="*/ 315022 w 724043"/>
                <a:gd name="connsiteY29" fmla="*/ 298390 h 723753"/>
                <a:gd name="connsiteX30" fmla="*/ 315022 w 724043"/>
                <a:gd name="connsiteY30" fmla="*/ 223475 h 723753"/>
                <a:gd name="connsiteX31" fmla="*/ 363292 w 724043"/>
                <a:gd name="connsiteY31" fmla="*/ 175225 h 723753"/>
                <a:gd name="connsiteX32" fmla="*/ 411561 w 724043"/>
                <a:gd name="connsiteY32" fmla="*/ 223475 h 723753"/>
                <a:gd name="connsiteX33" fmla="*/ 411561 w 724043"/>
                <a:gd name="connsiteY33" fmla="*/ 298390 h 723753"/>
                <a:gd name="connsiteX34" fmla="*/ 426805 w 724043"/>
                <a:gd name="connsiteY34" fmla="*/ 313628 h 723753"/>
                <a:gd name="connsiteX35" fmla="*/ 501749 w 724043"/>
                <a:gd name="connsiteY35" fmla="*/ 313628 h 723753"/>
                <a:gd name="connsiteX36" fmla="*/ 550019 w 724043"/>
                <a:gd name="connsiteY36" fmla="*/ 361877 h 723753"/>
                <a:gd name="connsiteX37" fmla="*/ 501749 w 724043"/>
                <a:gd name="connsiteY37" fmla="*/ 410128 h 723753"/>
                <a:gd name="connsiteX38" fmla="*/ 363292 w 724043"/>
                <a:gd name="connsiteY38" fmla="*/ 86343 h 723753"/>
                <a:gd name="connsiteX39" fmla="*/ 86377 w 724043"/>
                <a:gd name="connsiteY39" fmla="*/ 363146 h 723753"/>
                <a:gd name="connsiteX40" fmla="*/ 363292 w 724043"/>
                <a:gd name="connsiteY40" fmla="*/ 639951 h 723753"/>
                <a:gd name="connsiteX41" fmla="*/ 640207 w 724043"/>
                <a:gd name="connsiteY41" fmla="*/ 363146 h 723753"/>
                <a:gd name="connsiteX42" fmla="*/ 363292 w 724043"/>
                <a:gd name="connsiteY42" fmla="*/ 86343 h 723753"/>
                <a:gd name="connsiteX43" fmla="*/ 363292 w 724043"/>
                <a:gd name="connsiteY43" fmla="*/ 608207 h 723753"/>
                <a:gd name="connsiteX44" fmla="*/ 116863 w 724043"/>
                <a:gd name="connsiteY44" fmla="*/ 361877 h 723753"/>
                <a:gd name="connsiteX45" fmla="*/ 363292 w 724043"/>
                <a:gd name="connsiteY45" fmla="*/ 115546 h 723753"/>
                <a:gd name="connsiteX46" fmla="*/ 609721 w 724043"/>
                <a:gd name="connsiteY46" fmla="*/ 361877 h 723753"/>
                <a:gd name="connsiteX47" fmla="*/ 363292 w 724043"/>
                <a:gd name="connsiteY47" fmla="*/ 608207 h 723753"/>
                <a:gd name="connsiteX48" fmla="*/ 363292 w 724043"/>
                <a:gd name="connsiteY48" fmla="*/ 0 h 723753"/>
                <a:gd name="connsiteX49" fmla="*/ 0 w 724043"/>
                <a:gd name="connsiteY49" fmla="*/ 363146 h 723753"/>
                <a:gd name="connsiteX50" fmla="*/ 363292 w 724043"/>
                <a:gd name="connsiteY50" fmla="*/ 726294 h 723753"/>
                <a:gd name="connsiteX51" fmla="*/ 726584 w 724043"/>
                <a:gd name="connsiteY51" fmla="*/ 363146 h 723753"/>
                <a:gd name="connsiteX52" fmla="*/ 363292 w 724043"/>
                <a:gd name="connsiteY52" fmla="*/ 0 h 723753"/>
                <a:gd name="connsiteX53" fmla="*/ 363292 w 724043"/>
                <a:gd name="connsiteY53" fmla="*/ 694551 h 723753"/>
                <a:gd name="connsiteX54" fmla="*/ 30486 w 724043"/>
                <a:gd name="connsiteY54" fmla="*/ 361877 h 723753"/>
                <a:gd name="connsiteX55" fmla="*/ 363292 w 724043"/>
                <a:gd name="connsiteY55" fmla="*/ 29205 h 723753"/>
                <a:gd name="connsiteX56" fmla="*/ 696098 w 724043"/>
                <a:gd name="connsiteY56" fmla="*/ 361877 h 723753"/>
                <a:gd name="connsiteX57" fmla="*/ 363292 w 724043"/>
                <a:gd name="connsiteY57" fmla="*/ 694551 h 723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24043" h="723753">
                  <a:moveTo>
                    <a:pt x="501749" y="284423"/>
                  </a:moveTo>
                  <a:lnTo>
                    <a:pt x="442048" y="284423"/>
                  </a:lnTo>
                  <a:lnTo>
                    <a:pt x="442048" y="224746"/>
                  </a:lnTo>
                  <a:cubicBezTo>
                    <a:pt x="442048" y="181574"/>
                    <a:pt x="406480" y="146021"/>
                    <a:pt x="363292" y="146021"/>
                  </a:cubicBezTo>
                  <a:cubicBezTo>
                    <a:pt x="320103" y="146021"/>
                    <a:pt x="284536" y="181574"/>
                    <a:pt x="284536" y="224746"/>
                  </a:cubicBezTo>
                  <a:lnTo>
                    <a:pt x="284536" y="284423"/>
                  </a:lnTo>
                  <a:lnTo>
                    <a:pt x="224834" y="284423"/>
                  </a:lnTo>
                  <a:cubicBezTo>
                    <a:pt x="181646" y="284423"/>
                    <a:pt x="146079" y="319976"/>
                    <a:pt x="146079" y="363146"/>
                  </a:cubicBezTo>
                  <a:cubicBezTo>
                    <a:pt x="146079" y="406318"/>
                    <a:pt x="181646" y="441871"/>
                    <a:pt x="224834" y="441871"/>
                  </a:cubicBezTo>
                  <a:lnTo>
                    <a:pt x="284536" y="441871"/>
                  </a:lnTo>
                  <a:lnTo>
                    <a:pt x="284536" y="501549"/>
                  </a:lnTo>
                  <a:cubicBezTo>
                    <a:pt x="284536" y="544720"/>
                    <a:pt x="320103" y="580274"/>
                    <a:pt x="363292" y="580274"/>
                  </a:cubicBezTo>
                  <a:cubicBezTo>
                    <a:pt x="406480" y="580274"/>
                    <a:pt x="442048" y="544720"/>
                    <a:pt x="442048" y="501549"/>
                  </a:cubicBezTo>
                  <a:lnTo>
                    <a:pt x="442048" y="441871"/>
                  </a:lnTo>
                  <a:lnTo>
                    <a:pt x="501749" y="441871"/>
                  </a:lnTo>
                  <a:cubicBezTo>
                    <a:pt x="544938" y="441871"/>
                    <a:pt x="580505" y="406318"/>
                    <a:pt x="580505" y="363146"/>
                  </a:cubicBezTo>
                  <a:cubicBezTo>
                    <a:pt x="580505" y="319976"/>
                    <a:pt x="544938" y="284423"/>
                    <a:pt x="501749" y="284423"/>
                  </a:cubicBezTo>
                  <a:close/>
                  <a:moveTo>
                    <a:pt x="501749" y="410128"/>
                  </a:moveTo>
                  <a:lnTo>
                    <a:pt x="426805" y="410128"/>
                  </a:lnTo>
                  <a:cubicBezTo>
                    <a:pt x="417913" y="410128"/>
                    <a:pt x="411561" y="416477"/>
                    <a:pt x="411561" y="425364"/>
                  </a:cubicBezTo>
                  <a:lnTo>
                    <a:pt x="411561" y="500279"/>
                  </a:lnTo>
                  <a:cubicBezTo>
                    <a:pt x="411561" y="526944"/>
                    <a:pt x="389967" y="548530"/>
                    <a:pt x="363292" y="548530"/>
                  </a:cubicBezTo>
                  <a:cubicBezTo>
                    <a:pt x="336617" y="548530"/>
                    <a:pt x="315022" y="526944"/>
                    <a:pt x="315022" y="500279"/>
                  </a:cubicBezTo>
                  <a:lnTo>
                    <a:pt x="315022" y="425364"/>
                  </a:lnTo>
                  <a:cubicBezTo>
                    <a:pt x="315022" y="416477"/>
                    <a:pt x="308671" y="410128"/>
                    <a:pt x="299779" y="410128"/>
                  </a:cubicBezTo>
                  <a:lnTo>
                    <a:pt x="224834" y="410128"/>
                  </a:lnTo>
                  <a:cubicBezTo>
                    <a:pt x="198159" y="410128"/>
                    <a:pt x="176565" y="388541"/>
                    <a:pt x="176565" y="361877"/>
                  </a:cubicBezTo>
                  <a:cubicBezTo>
                    <a:pt x="176565" y="335213"/>
                    <a:pt x="198159" y="313628"/>
                    <a:pt x="224834" y="313628"/>
                  </a:cubicBezTo>
                  <a:lnTo>
                    <a:pt x="299779" y="313628"/>
                  </a:lnTo>
                  <a:cubicBezTo>
                    <a:pt x="308671" y="313628"/>
                    <a:pt x="315022" y="307279"/>
                    <a:pt x="315022" y="298390"/>
                  </a:cubicBezTo>
                  <a:lnTo>
                    <a:pt x="315022" y="223475"/>
                  </a:lnTo>
                  <a:cubicBezTo>
                    <a:pt x="315022" y="196810"/>
                    <a:pt x="336617" y="175225"/>
                    <a:pt x="363292" y="175225"/>
                  </a:cubicBezTo>
                  <a:cubicBezTo>
                    <a:pt x="389967" y="175225"/>
                    <a:pt x="411561" y="196810"/>
                    <a:pt x="411561" y="223475"/>
                  </a:cubicBezTo>
                  <a:lnTo>
                    <a:pt x="411561" y="298390"/>
                  </a:lnTo>
                  <a:cubicBezTo>
                    <a:pt x="411561" y="307279"/>
                    <a:pt x="417913" y="313628"/>
                    <a:pt x="426805" y="313628"/>
                  </a:cubicBezTo>
                  <a:lnTo>
                    <a:pt x="501749" y="313628"/>
                  </a:lnTo>
                  <a:cubicBezTo>
                    <a:pt x="528425" y="313628"/>
                    <a:pt x="550019" y="335213"/>
                    <a:pt x="550019" y="361877"/>
                  </a:cubicBezTo>
                  <a:cubicBezTo>
                    <a:pt x="550019" y="388541"/>
                    <a:pt x="527154" y="410128"/>
                    <a:pt x="501749" y="410128"/>
                  </a:cubicBezTo>
                  <a:close/>
                  <a:moveTo>
                    <a:pt x="363292" y="86343"/>
                  </a:moveTo>
                  <a:cubicBezTo>
                    <a:pt x="210862" y="86343"/>
                    <a:pt x="86377" y="210777"/>
                    <a:pt x="86377" y="363146"/>
                  </a:cubicBezTo>
                  <a:cubicBezTo>
                    <a:pt x="86377" y="515516"/>
                    <a:pt x="210862" y="639951"/>
                    <a:pt x="363292" y="639951"/>
                  </a:cubicBezTo>
                  <a:cubicBezTo>
                    <a:pt x="515722" y="639951"/>
                    <a:pt x="640207" y="515516"/>
                    <a:pt x="640207" y="363146"/>
                  </a:cubicBezTo>
                  <a:cubicBezTo>
                    <a:pt x="640207" y="210777"/>
                    <a:pt x="515722" y="86343"/>
                    <a:pt x="363292" y="86343"/>
                  </a:cubicBezTo>
                  <a:close/>
                  <a:moveTo>
                    <a:pt x="363292" y="608207"/>
                  </a:moveTo>
                  <a:cubicBezTo>
                    <a:pt x="227375" y="608207"/>
                    <a:pt x="116863" y="497740"/>
                    <a:pt x="116863" y="361877"/>
                  </a:cubicBezTo>
                  <a:cubicBezTo>
                    <a:pt x="116863" y="226015"/>
                    <a:pt x="227375" y="115546"/>
                    <a:pt x="363292" y="115546"/>
                  </a:cubicBezTo>
                  <a:cubicBezTo>
                    <a:pt x="499209" y="115546"/>
                    <a:pt x="609721" y="226015"/>
                    <a:pt x="609721" y="361877"/>
                  </a:cubicBezTo>
                  <a:cubicBezTo>
                    <a:pt x="609721" y="497740"/>
                    <a:pt x="499209" y="608207"/>
                    <a:pt x="363292" y="608207"/>
                  </a:cubicBezTo>
                  <a:close/>
                  <a:moveTo>
                    <a:pt x="363292" y="0"/>
                  </a:moveTo>
                  <a:cubicBezTo>
                    <a:pt x="162592" y="0"/>
                    <a:pt x="0" y="162528"/>
                    <a:pt x="0" y="363146"/>
                  </a:cubicBezTo>
                  <a:cubicBezTo>
                    <a:pt x="0" y="563766"/>
                    <a:pt x="162592" y="726294"/>
                    <a:pt x="363292" y="726294"/>
                  </a:cubicBezTo>
                  <a:cubicBezTo>
                    <a:pt x="563992" y="726294"/>
                    <a:pt x="726584" y="563766"/>
                    <a:pt x="726584" y="363146"/>
                  </a:cubicBezTo>
                  <a:cubicBezTo>
                    <a:pt x="726584" y="162528"/>
                    <a:pt x="563992" y="0"/>
                    <a:pt x="363292" y="0"/>
                  </a:cubicBezTo>
                  <a:close/>
                  <a:moveTo>
                    <a:pt x="363292" y="694551"/>
                  </a:moveTo>
                  <a:cubicBezTo>
                    <a:pt x="180376" y="694551"/>
                    <a:pt x="30486" y="545990"/>
                    <a:pt x="30486" y="361877"/>
                  </a:cubicBezTo>
                  <a:cubicBezTo>
                    <a:pt x="30486" y="179034"/>
                    <a:pt x="179106" y="29205"/>
                    <a:pt x="363292" y="29205"/>
                  </a:cubicBezTo>
                  <a:cubicBezTo>
                    <a:pt x="546208" y="29205"/>
                    <a:pt x="696098" y="177764"/>
                    <a:pt x="696098" y="361877"/>
                  </a:cubicBezTo>
                  <a:cubicBezTo>
                    <a:pt x="696098" y="544720"/>
                    <a:pt x="547478" y="694551"/>
                    <a:pt x="363292" y="69455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endParaRPr>
            </a:p>
          </p:txBody>
        </p:sp>
      </p:grpSp>
      <p:sp>
        <p:nvSpPr>
          <p:cNvPr id="35" name="Left Brace 34">
            <a:extLst>
              <a:ext uri="{FF2B5EF4-FFF2-40B4-BE49-F238E27FC236}">
                <a16:creationId xmlns:a16="http://schemas.microsoft.com/office/drawing/2014/main" id="{3AC5BA56-095F-C71A-46E6-FA6D3DF930FF}"/>
              </a:ext>
            </a:extLst>
          </p:cNvPr>
          <p:cNvSpPr/>
          <p:nvPr/>
        </p:nvSpPr>
        <p:spPr>
          <a:xfrm rot="5400000">
            <a:off x="5129884" y="33500"/>
            <a:ext cx="1186543" cy="6014358"/>
          </a:xfrm>
          <a:prstGeom prst="leftBrace">
            <a:avLst/>
          </a:prstGeom>
          <a:noFill/>
          <a:ln w="381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2513AA5C-F2E1-0E58-3709-91BE48AF6AFB}"/>
              </a:ext>
            </a:extLst>
          </p:cNvPr>
          <p:cNvSpPr/>
          <p:nvPr/>
        </p:nvSpPr>
        <p:spPr>
          <a:xfrm rot="5400000">
            <a:off x="9519061" y="2161491"/>
            <a:ext cx="1186543" cy="1758375"/>
          </a:xfrm>
          <a:prstGeom prst="leftBrace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042B91-540C-624E-CB9A-867F6200C95F}"/>
              </a:ext>
            </a:extLst>
          </p:cNvPr>
          <p:cNvSpPr txBox="1"/>
          <p:nvPr/>
        </p:nvSpPr>
        <p:spPr>
          <a:xfrm>
            <a:off x="3841156" y="2012435"/>
            <a:ext cx="3773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Direct Care Providers (DCPs)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DBA4155-BFE2-1532-C07B-FFDA9BD57AEA}"/>
              </a:ext>
            </a:extLst>
          </p:cNvPr>
          <p:cNvSpPr txBox="1"/>
          <p:nvPr/>
        </p:nvSpPr>
        <p:spPr>
          <a:xfrm>
            <a:off x="9233748" y="2022261"/>
            <a:ext cx="1745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Pharmacists</a:t>
            </a:r>
          </a:p>
        </p:txBody>
      </p:sp>
    </p:spTree>
    <p:extLst>
      <p:ext uri="{BB962C8B-B14F-4D97-AF65-F5344CB8AC3E}">
        <p14:creationId xmlns:p14="http://schemas.microsoft.com/office/powerpoint/2010/main" val="117994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6" grpId="0"/>
      <p:bldP spid="18" grpId="0"/>
      <p:bldP spid="20" grpId="0"/>
      <p:bldP spid="22" grpId="0" animBg="1"/>
      <p:bldP spid="24" grpId="0" animBg="1"/>
      <p:bldP spid="26" grpId="0" animBg="1"/>
      <p:bldP spid="28" grpId="0" animBg="1"/>
      <p:bldP spid="35" grpId="0" animBg="1"/>
      <p:bldP spid="37" grpId="0" animBg="1"/>
      <p:bldP spid="39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68138-4B97-1347-A3C1-CEEF698C47B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Libre Baskerville" panose="02000000000000000000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9EABBB-1A4F-89C2-DAB6-FDFE1A5DA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53" y="6172923"/>
            <a:ext cx="1316488" cy="6582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4CAC7D-D80D-C4ED-176A-E88FE7EEC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620" y="6331885"/>
            <a:ext cx="1397986" cy="455742"/>
          </a:xfrm>
          <a:prstGeom prst="rect">
            <a:avLst/>
          </a:prstGeom>
        </p:spPr>
      </p:pic>
      <p:sp>
        <p:nvSpPr>
          <p:cNvPr id="13" name="Plus 9">
            <a:extLst>
              <a:ext uri="{FF2B5EF4-FFF2-40B4-BE49-F238E27FC236}">
                <a16:creationId xmlns:a16="http://schemas.microsoft.com/office/drawing/2014/main" id="{CD96DD22-68DF-B8AB-B976-0E76670AAD32}"/>
              </a:ext>
            </a:extLst>
          </p:cNvPr>
          <p:cNvSpPr>
            <a:spLocks noChangeAspect="1"/>
          </p:cNvSpPr>
          <p:nvPr/>
        </p:nvSpPr>
        <p:spPr>
          <a:xfrm>
            <a:off x="1534119" y="6463961"/>
            <a:ext cx="182880" cy="182880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35DC0E54-DE1C-44FA-EAB7-213CB4D0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276" y="0"/>
            <a:ext cx="10247723" cy="1156996"/>
          </a:xfrm>
        </p:spPr>
        <p:txBody>
          <a:bodyPr/>
          <a:lstStyle/>
          <a:p>
            <a:r>
              <a:rPr lang="en-US" b="1">
                <a:latin typeface="Libre Baskerville"/>
              </a:rPr>
              <a:t>The Themes That Emerged</a:t>
            </a:r>
            <a:endParaRPr lang="en-US"/>
          </a:p>
        </p:txBody>
      </p:sp>
      <p:sp>
        <p:nvSpPr>
          <p:cNvPr id="2" name="Round Diagonal Corner Rectangle 11">
            <a:extLst>
              <a:ext uri="{FF2B5EF4-FFF2-40B4-BE49-F238E27FC236}">
                <a16:creationId xmlns:a16="http://schemas.microsoft.com/office/drawing/2014/main" id="{7404A0E1-485E-A45D-DCF7-77FC3CFD6858}"/>
              </a:ext>
            </a:extLst>
          </p:cNvPr>
          <p:cNvSpPr/>
          <p:nvPr/>
        </p:nvSpPr>
        <p:spPr>
          <a:xfrm>
            <a:off x="711591" y="2409206"/>
            <a:ext cx="2266387" cy="580768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TENSIONS</a:t>
            </a:r>
          </a:p>
        </p:txBody>
      </p:sp>
      <p:sp>
        <p:nvSpPr>
          <p:cNvPr id="3" name="Round Diagonal Corner Rectangle 12">
            <a:extLst>
              <a:ext uri="{FF2B5EF4-FFF2-40B4-BE49-F238E27FC236}">
                <a16:creationId xmlns:a16="http://schemas.microsoft.com/office/drawing/2014/main" id="{B687519A-1805-7384-F94F-C06C0B007BAE}"/>
              </a:ext>
            </a:extLst>
          </p:cNvPr>
          <p:cNvSpPr/>
          <p:nvPr/>
        </p:nvSpPr>
        <p:spPr>
          <a:xfrm>
            <a:off x="711591" y="3083008"/>
            <a:ext cx="2266387" cy="1550414"/>
          </a:xfrm>
          <a:prstGeom prst="round2DiagRect">
            <a:avLst/>
          </a:prstGeom>
          <a:noFill/>
          <a:ln>
            <a:solidFill>
              <a:srgbClr val="25C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Between doctor’s and non-MD HCPs</a:t>
            </a:r>
          </a:p>
        </p:txBody>
      </p:sp>
      <p:sp>
        <p:nvSpPr>
          <p:cNvPr id="6" name="Round Diagonal Corner Rectangle 13">
            <a:extLst>
              <a:ext uri="{FF2B5EF4-FFF2-40B4-BE49-F238E27FC236}">
                <a16:creationId xmlns:a16="http://schemas.microsoft.com/office/drawing/2014/main" id="{B7A1D02D-DCA0-0C81-30D2-10645278D17D}"/>
              </a:ext>
            </a:extLst>
          </p:cNvPr>
          <p:cNvSpPr/>
          <p:nvPr/>
        </p:nvSpPr>
        <p:spPr>
          <a:xfrm>
            <a:off x="3547792" y="2409206"/>
            <a:ext cx="2266387" cy="580768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PRESSURE</a:t>
            </a:r>
          </a:p>
        </p:txBody>
      </p:sp>
      <p:sp>
        <p:nvSpPr>
          <p:cNvPr id="8" name="Round Diagonal Corner Rectangle 14">
            <a:extLst>
              <a:ext uri="{FF2B5EF4-FFF2-40B4-BE49-F238E27FC236}">
                <a16:creationId xmlns:a16="http://schemas.microsoft.com/office/drawing/2014/main" id="{0EDC6426-D996-AA2F-9C58-EA79E1251E88}"/>
              </a:ext>
            </a:extLst>
          </p:cNvPr>
          <p:cNvSpPr/>
          <p:nvPr/>
        </p:nvSpPr>
        <p:spPr>
          <a:xfrm>
            <a:off x="3547792" y="3083008"/>
            <a:ext cx="2266387" cy="1550414"/>
          </a:xfrm>
          <a:prstGeom prst="round2DiagRect">
            <a:avLst/>
          </a:prstGeom>
          <a:noFill/>
          <a:ln>
            <a:solidFill>
              <a:srgbClr val="25C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Feel constrained by outside forces</a:t>
            </a:r>
          </a:p>
        </p:txBody>
      </p:sp>
      <p:sp>
        <p:nvSpPr>
          <p:cNvPr id="16" name="Round Diagonal Corner Rectangle 15">
            <a:extLst>
              <a:ext uri="{FF2B5EF4-FFF2-40B4-BE49-F238E27FC236}">
                <a16:creationId xmlns:a16="http://schemas.microsoft.com/office/drawing/2014/main" id="{599B8EAF-E50E-0944-8F17-21EE2D431773}"/>
              </a:ext>
            </a:extLst>
          </p:cNvPr>
          <p:cNvSpPr/>
          <p:nvPr/>
        </p:nvSpPr>
        <p:spPr>
          <a:xfrm>
            <a:off x="6383993" y="2409206"/>
            <a:ext cx="2266387" cy="580768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INFLUENCE</a:t>
            </a:r>
          </a:p>
        </p:txBody>
      </p:sp>
      <p:sp>
        <p:nvSpPr>
          <p:cNvPr id="18" name="Round Diagonal Corner Rectangle 16">
            <a:extLst>
              <a:ext uri="{FF2B5EF4-FFF2-40B4-BE49-F238E27FC236}">
                <a16:creationId xmlns:a16="http://schemas.microsoft.com/office/drawing/2014/main" id="{D720DD78-9E0D-A406-00C1-882C7221491F}"/>
              </a:ext>
            </a:extLst>
          </p:cNvPr>
          <p:cNvSpPr/>
          <p:nvPr/>
        </p:nvSpPr>
        <p:spPr>
          <a:xfrm>
            <a:off x="6383993" y="3083008"/>
            <a:ext cx="2266387" cy="1550414"/>
          </a:xfrm>
          <a:prstGeom prst="round2DiagRect">
            <a:avLst/>
          </a:prstGeom>
          <a:noFill/>
          <a:ln>
            <a:solidFill>
              <a:srgbClr val="25C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All say they have it</a:t>
            </a:r>
          </a:p>
        </p:txBody>
      </p:sp>
      <p:sp>
        <p:nvSpPr>
          <p:cNvPr id="20" name="Round Diagonal Corner Rectangle 17">
            <a:extLst>
              <a:ext uri="{FF2B5EF4-FFF2-40B4-BE49-F238E27FC236}">
                <a16:creationId xmlns:a16="http://schemas.microsoft.com/office/drawing/2014/main" id="{E328F9EB-1572-B270-2C00-360F79E791F1}"/>
              </a:ext>
            </a:extLst>
          </p:cNvPr>
          <p:cNvSpPr/>
          <p:nvPr/>
        </p:nvSpPr>
        <p:spPr>
          <a:xfrm>
            <a:off x="9214022" y="2409206"/>
            <a:ext cx="2266387" cy="580768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Rx COSTS</a:t>
            </a:r>
          </a:p>
        </p:txBody>
      </p:sp>
      <p:sp>
        <p:nvSpPr>
          <p:cNvPr id="22" name="Round Diagonal Corner Rectangle 18">
            <a:extLst>
              <a:ext uri="{FF2B5EF4-FFF2-40B4-BE49-F238E27FC236}">
                <a16:creationId xmlns:a16="http://schemas.microsoft.com/office/drawing/2014/main" id="{A4EB7079-FA57-09A8-F896-D6EA961F81BD}"/>
              </a:ext>
            </a:extLst>
          </p:cNvPr>
          <p:cNvSpPr/>
          <p:nvPr/>
        </p:nvSpPr>
        <p:spPr>
          <a:xfrm>
            <a:off x="9214022" y="3083008"/>
            <a:ext cx="2266387" cy="1550414"/>
          </a:xfrm>
          <a:prstGeom prst="round2DiagRect">
            <a:avLst/>
          </a:prstGeom>
          <a:noFill/>
          <a:ln>
            <a:solidFill>
              <a:srgbClr val="25C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Are far more “seen” by pharmacists</a:t>
            </a:r>
          </a:p>
        </p:txBody>
      </p:sp>
    </p:spTree>
    <p:extLst>
      <p:ext uri="{BB962C8B-B14F-4D97-AF65-F5344CB8AC3E}">
        <p14:creationId xmlns:p14="http://schemas.microsoft.com/office/powerpoint/2010/main" val="211474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68138-4B97-1347-A3C1-CEEF698C47B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Libre Baskerville" panose="02000000000000000000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9EABBB-1A4F-89C2-DAB6-FDFE1A5DA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53" y="6172923"/>
            <a:ext cx="1316488" cy="6582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4CAC7D-D80D-C4ED-176A-E88FE7EEC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620" y="6331885"/>
            <a:ext cx="1397986" cy="455742"/>
          </a:xfrm>
          <a:prstGeom prst="rect">
            <a:avLst/>
          </a:prstGeom>
        </p:spPr>
      </p:pic>
      <p:sp>
        <p:nvSpPr>
          <p:cNvPr id="13" name="Plus 9">
            <a:extLst>
              <a:ext uri="{FF2B5EF4-FFF2-40B4-BE49-F238E27FC236}">
                <a16:creationId xmlns:a16="http://schemas.microsoft.com/office/drawing/2014/main" id="{CD96DD22-68DF-B8AB-B976-0E76670AAD32}"/>
              </a:ext>
            </a:extLst>
          </p:cNvPr>
          <p:cNvSpPr>
            <a:spLocks noChangeAspect="1"/>
          </p:cNvSpPr>
          <p:nvPr/>
        </p:nvSpPr>
        <p:spPr>
          <a:xfrm>
            <a:off x="1534119" y="6463961"/>
            <a:ext cx="182880" cy="182880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35DC0E54-DE1C-44FA-EAB7-213CB4D0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276" y="0"/>
            <a:ext cx="10247723" cy="1156996"/>
          </a:xfrm>
        </p:spPr>
        <p:txBody>
          <a:bodyPr/>
          <a:lstStyle/>
          <a:p>
            <a:r>
              <a:rPr lang="en-US" b="1">
                <a:latin typeface="Libre Baskerville"/>
                <a:cs typeface="Arial"/>
              </a:rPr>
              <a:t>And a few surprises!</a:t>
            </a:r>
            <a:endParaRPr lang="en-US">
              <a:latin typeface="Libre Baskerville"/>
              <a:cs typeface="Arial"/>
            </a:endParaRPr>
          </a:p>
        </p:txBody>
      </p:sp>
      <p:pic>
        <p:nvPicPr>
          <p:cNvPr id="2" name="Picture 2" descr="Restricting Pharmaceutical Reps' Marketing Tactics Changes Physician  Prescribing Behavior - Dietrich College of Humanities and Social Sciences -  Carnegie Mellon University">
            <a:extLst>
              <a:ext uri="{FF2B5EF4-FFF2-40B4-BE49-F238E27FC236}">
                <a16:creationId xmlns:a16="http://schemas.microsoft.com/office/drawing/2014/main" id="{129E7818-003B-4D48-D01B-B85C8DC47D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0" r="5722"/>
          <a:stretch/>
        </p:blipFill>
        <p:spPr bwMode="auto">
          <a:xfrm>
            <a:off x="1716999" y="1906858"/>
            <a:ext cx="3225115" cy="2585999"/>
          </a:xfrm>
          <a:prstGeom prst="hear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183387-7152-952F-F7A4-DB17A9260855}"/>
              </a:ext>
            </a:extLst>
          </p:cNvPr>
          <p:cNvSpPr txBox="1"/>
          <p:nvPr/>
        </p:nvSpPr>
        <p:spPr>
          <a:xfrm>
            <a:off x="1716999" y="4705815"/>
            <a:ext cx="3390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They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25C6E3">
                    <a:lumMod val="75000"/>
                  </a:srgbClr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miss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25C6E3">
                    <a:lumMod val="75000"/>
                  </a:srgbClr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want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, and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25C6E3">
                    <a:lumMod val="75000"/>
                  </a:srgbClr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value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 sales reps</a:t>
            </a:r>
          </a:p>
        </p:txBody>
      </p:sp>
      <p:pic>
        <p:nvPicPr>
          <p:cNvPr id="6" name="Picture 4" descr="SRNG, DNA: 14 Things to Know About Ginkgo Bioworks and the Soaring Eagle  SPAC Merger - Opera News">
            <a:extLst>
              <a:ext uri="{FF2B5EF4-FFF2-40B4-BE49-F238E27FC236}">
                <a16:creationId xmlns:a16="http://schemas.microsoft.com/office/drawing/2014/main" id="{DCD7098A-F837-1BD0-EDE7-5EF892F7C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1"/>
          <a:stretch/>
        </p:blipFill>
        <p:spPr bwMode="auto">
          <a:xfrm>
            <a:off x="7121030" y="1851799"/>
            <a:ext cx="3127144" cy="2641058"/>
          </a:xfrm>
          <a:prstGeom prst="hear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83BC67B-5F13-0ED3-A78E-B007CC461F42}"/>
              </a:ext>
            </a:extLst>
          </p:cNvPr>
          <p:cNvSpPr txBox="1"/>
          <p:nvPr/>
        </p:nvSpPr>
        <p:spPr>
          <a:xfrm>
            <a:off x="7121030" y="4705815"/>
            <a:ext cx="3390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They value the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25C6E3">
                    <a:lumMod val="75000"/>
                  </a:srgbClr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contributions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Proxima Nova Rg"/>
                <a:ea typeface="+mn-ea"/>
                <a:cs typeface="+mn-cs"/>
              </a:rPr>
              <a:t> of pharmaceutical companies</a:t>
            </a:r>
          </a:p>
        </p:txBody>
      </p:sp>
    </p:spTree>
    <p:extLst>
      <p:ext uri="{BB962C8B-B14F-4D97-AF65-F5344CB8AC3E}">
        <p14:creationId xmlns:p14="http://schemas.microsoft.com/office/powerpoint/2010/main" val="81892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theme/theme1.xml><?xml version="1.0" encoding="utf-8"?>
<a:theme xmlns:a="http://schemas.openxmlformats.org/drawingml/2006/main" name="POCMA Blue Them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2">
      <a:majorFont>
        <a:latin typeface="Corbel"/>
        <a:ea typeface=""/>
        <a:cs typeface=""/>
      </a:majorFont>
      <a:minorFont>
        <a:latin typeface="Proxima Nova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CMA Master Template February 2022.pptx" id="{D4556F69-217B-5542-B641-0A5D56CAC7BE}" vid="{04AA73EB-D515-B54D-9784-0A07BF47840D}"/>
    </a:ext>
  </a:extLst>
</a:theme>
</file>

<file path=ppt/theme/theme2.xml><?xml version="1.0" encoding="utf-8"?>
<a:theme xmlns:a="http://schemas.openxmlformats.org/drawingml/2006/main" name="White">
  <a:themeElements>
    <a:clrScheme name="Custom 11">
      <a:dk1>
        <a:srgbClr val="1B1E20"/>
      </a:dk1>
      <a:lt1>
        <a:srgbClr val="F7F5F4"/>
      </a:lt1>
      <a:dk2>
        <a:srgbClr val="8C9098"/>
      </a:dk2>
      <a:lt2>
        <a:srgbClr val="E3E1E4"/>
      </a:lt2>
      <a:accent1>
        <a:srgbClr val="06FBBA"/>
      </a:accent1>
      <a:accent2>
        <a:srgbClr val="1BC99A"/>
      </a:accent2>
      <a:accent3>
        <a:srgbClr val="01B0EF"/>
      </a:accent3>
      <a:accent4>
        <a:srgbClr val="0C5195"/>
      </a:accent4>
      <a:accent5>
        <a:srgbClr val="F5F4F7"/>
      </a:accent5>
      <a:accent6>
        <a:srgbClr val="E3E0E4"/>
      </a:accent6>
      <a:hlink>
        <a:srgbClr val="8C8F97"/>
      </a:hlink>
      <a:folHlink>
        <a:srgbClr val="3A3FA4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POCMA Blue Them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2">
      <a:majorFont>
        <a:latin typeface="Corbel"/>
        <a:ea typeface=""/>
        <a:cs typeface=""/>
      </a:majorFont>
      <a:minorFont>
        <a:latin typeface="Proxima Nova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CMA Master Template February 2022.pptx" id="{D4556F69-217B-5542-B641-0A5D56CAC7BE}" vid="{04AA73EB-D515-B54D-9784-0A07BF47840D}"/>
    </a:ext>
  </a:extLst>
</a:theme>
</file>

<file path=ppt/theme/theme4.xml><?xml version="1.0" encoding="utf-8"?>
<a:theme xmlns:a="http://schemas.openxmlformats.org/drawingml/2006/main" name="3_POCMA Blu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ustom 2">
      <a:majorFont>
        <a:latin typeface="Corbel"/>
        <a:ea typeface=""/>
        <a:cs typeface=""/>
      </a:majorFont>
      <a:minorFont>
        <a:latin typeface="Proxima Nova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CMA Master Template February 2022.pptx" id="{D4556F69-217B-5542-B641-0A5D56CAC7BE}" vid="{04AA73EB-D515-B54D-9784-0A07BF47840D}"/>
    </a:ext>
  </a:extLst>
</a:theme>
</file>

<file path=ppt/theme/theme5.xml><?xml version="1.0" encoding="utf-8"?>
<a:theme xmlns:a="http://schemas.openxmlformats.org/drawingml/2006/main" name="4_POCMA Blu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ustom 2">
      <a:majorFont>
        <a:latin typeface="Corbel"/>
        <a:ea typeface=""/>
        <a:cs typeface=""/>
      </a:majorFont>
      <a:minorFont>
        <a:latin typeface="Proxima Nova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CMA Master Template February 2022.pptx" id="{D4556F69-217B-5542-B641-0A5D56CAC7BE}" vid="{04AA73EB-D515-B54D-9784-0A07BF47840D}"/>
    </a:ext>
  </a:extLst>
</a:theme>
</file>

<file path=ppt/theme/theme6.xml><?xml version="1.0" encoding="utf-8"?>
<a:theme xmlns:a="http://schemas.openxmlformats.org/drawingml/2006/main" name="5_POCMA Blue Them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2">
      <a:majorFont>
        <a:latin typeface="Corbel"/>
        <a:ea typeface=""/>
        <a:cs typeface=""/>
      </a:majorFont>
      <a:minorFont>
        <a:latin typeface="Proxima Nova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CMA Master Template February 2022.pptx" id="{D4556F69-217B-5542-B641-0A5D56CAC7BE}" vid="{04AA73EB-D515-B54D-9784-0A07BF47840D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90D0D0-7C1D-47FF-A2F0-9937AA567A3D}">
  <ds:schemaRefs>
    <ds:schemaRef ds:uri="http://schemas.openxmlformats.org/package/2006/metadata/core-properties"/>
    <ds:schemaRef ds:uri="http://purl.org/dc/terms/"/>
    <ds:schemaRef ds:uri="16c05727-aa75-4e4a-9b5f-8a80a1165891"/>
    <ds:schemaRef ds:uri="71af3243-3dd4-4a8d-8c0d-dd76da1f02a5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8E15EA0-2F38-456B-B156-038699A5D1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DB5DD7-8DCC-4069-9EB3-5D09818665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POCMA Master Template February 2022</Template>
  <TotalTime>8909</TotalTime>
  <Words>2062</Words>
  <Application>Microsoft Office PowerPoint</Application>
  <PresentationFormat>Widescreen</PresentationFormat>
  <Paragraphs>472</Paragraphs>
  <Slides>29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Arial</vt:lpstr>
      <vt:lpstr>Calibri</vt:lpstr>
      <vt:lpstr>Helvetica Neue</vt:lpstr>
      <vt:lpstr>Helvetica Neue Medium</vt:lpstr>
      <vt:lpstr>Hiragino Kaku Gothic Std W8</vt:lpstr>
      <vt:lpstr>Libre Baskerville</vt:lpstr>
      <vt:lpstr>Libre Franklin</vt:lpstr>
      <vt:lpstr>Proxima Nova Rg</vt:lpstr>
      <vt:lpstr>Times New Roman</vt:lpstr>
      <vt:lpstr>POCMA Blue Theme</vt:lpstr>
      <vt:lpstr>White</vt:lpstr>
      <vt:lpstr>1_POCMA Blue Theme</vt:lpstr>
      <vt:lpstr>3_POCMA Blue Theme</vt:lpstr>
      <vt:lpstr>4_POCMA Blue Theme</vt:lpstr>
      <vt:lpstr>5_POCMA Blue Theme</vt:lpstr>
      <vt:lpstr>PowerPoint Presentation</vt:lpstr>
      <vt:lpstr>PowerPoint Presentation</vt:lpstr>
      <vt:lpstr>Healthcare &amp; HCPs Impacted by the Pandemic</vt:lpstr>
      <vt:lpstr>Why Expand Beyond the MD?</vt:lpstr>
      <vt:lpstr>The Question we Wanted to Answer:</vt:lpstr>
      <vt:lpstr>PowerPoint Presentation</vt:lpstr>
      <vt:lpstr>Sub-Groups Investigated for Statistical Differences</vt:lpstr>
      <vt:lpstr>The Themes That Emerged</vt:lpstr>
      <vt:lpstr>And a few surprises!</vt:lpstr>
      <vt:lpstr>The Non-MDs Talked Influence, Brands, &amp; Patient Involvement</vt:lpstr>
      <vt:lpstr>Almost 1/2 Feel They Have High Influence on Rx</vt:lpstr>
      <vt:lpstr>About Half Feel Too Little Time is Spent With Patients</vt:lpstr>
      <vt:lpstr>DCPs Feel Physicians Interact the Least with Patients</vt:lpstr>
      <vt:lpstr>Consolidation Has Effected All Aspects of Care </vt:lpstr>
      <vt:lpstr>HCPs Are Stressed &amp; Feel Overworked</vt:lpstr>
      <vt:lpstr>Stress is Reflected in Organic Conversations</vt:lpstr>
      <vt:lpstr>Physicians Seen As Having Most Influence on Rx</vt:lpstr>
      <vt:lpstr>Opinions Differ Greatly Based on Rx Influence</vt:lpstr>
      <vt:lpstr>Efficacy the 1st Choice of Almost Half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conclusion...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Divinagracia</dc:creator>
  <cp:lastModifiedBy>nicole Divinagracia</cp:lastModifiedBy>
  <cp:revision>106</cp:revision>
  <cp:lastPrinted>2022-02-04T02:22:15Z</cp:lastPrinted>
  <dcterms:created xsi:type="dcterms:W3CDTF">2022-02-28T14:18:29Z</dcterms:created>
  <dcterms:modified xsi:type="dcterms:W3CDTF">2022-04-08T01:30:57Z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