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</p:sldIdLst>
  <p:sldSz cx="24384000" cy="13716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16" Type="http://schemas.openxmlformats.org/officeDocument/2006/relationships/slide" Target="slides/slide11.xml"/><Relationship Id="rId2" Type="http://schemas.openxmlformats.org/officeDocument/2006/relationships/presProps" Target="presProps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tableStyles" Target="tableStyles.xml"/><Relationship Id="rId61" Type="http://schemas.openxmlformats.org/officeDocument/2006/relationships/customXml" Target="../customXml/item3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51" Type="http://schemas.openxmlformats.org/officeDocument/2006/relationships/slide" Target="slides/slide46.xml"/><Relationship Id="rId8" Type="http://schemas.openxmlformats.org/officeDocument/2006/relationships/slide" Target="slides/slide3.xml"/><Relationship Id="rId3" Type="http://schemas.openxmlformats.org/officeDocument/2006/relationships/viewProps" Target="viewProps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customXml" Target="../customXml/item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customXml" Target="../customXml/item2.xml"/><Relationship Id="rId4" Type="http://schemas.openxmlformats.org/officeDocument/2006/relationships/theme" Target="theme/theme1.xml"/><Relationship Id="rId9" Type="http://schemas.openxmlformats.org/officeDocument/2006/relationships/slide" Target="slides/slide4.xml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pn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pn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pn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pn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pn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/Relationships>
</file>

<file path=ppt/slides/_rels/slide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png" Type="http://schemas.openxmlformats.org/officeDocument/2006/relationships/image"/></Relationships>
</file>

<file path=ppt/slides/_rels/slide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png" Type="http://schemas.openxmlformats.org/officeDocument/2006/relationships/image"/></Relationships>
</file>

<file path=ppt/slides/_rels/slide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png" Type="http://schemas.openxmlformats.org/officeDocument/2006/relationships/image"/></Relationships>
</file>

<file path=ppt/slides/_rels/slide4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png" Type="http://schemas.openxmlformats.org/officeDocument/2006/relationships/image"/></Relationships>
</file>

<file path=ppt/slides/_rels/slide4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png" Type="http://schemas.openxmlformats.org/officeDocument/2006/relationships/image"/></Relationships>
</file>

<file path=ppt/slides/_rels/slide4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png" Type="http://schemas.openxmlformats.org/officeDocument/2006/relationships/image"/></Relationships>
</file>

<file path=ppt/slides/_rels/slide4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png" Type="http://schemas.openxmlformats.org/officeDocument/2006/relationships/image"/></Relationships>
</file>

<file path=ppt/slides/_rels/slide4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5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png" Type="http://schemas.openxmlformats.org/officeDocument/2006/relationships/image"/></Relationships>
</file>

<file path=ppt/slides/_rels/slide5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png" Type="http://schemas.openxmlformats.org/officeDocument/2006/relationships/image"/></Relationships>
</file>

<file path=ppt/slides/_rels/slide5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png" Type="http://schemas.openxmlformats.org/officeDocument/2006/relationships/image"/></Relationships>
</file>

<file path=ppt/slides/_rels/slide5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png" Type="http://schemas.openxmlformats.org/officeDocument/2006/relationships/image"/><Relationship Id="rId3" Target="https://prezi.com/view/c6AlgtdQeiVveqtmTQvR/?referral_token=GSAnSFlnB3FN&amp;utm_source=ppt_qr_code" TargetMode="External" Type="http://schemas.openxmlformats.org/officeDocument/2006/relationships/hyperlink"/><Relationship Id="rId4" Target="../media/image54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i.com/view/c6AlgtdQeiVveqtmTQvR/?referral_token=GSAnSFlnB3FN&amp;utm_source=ppt_qr_code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914400" y="7137400"/>
            <a:ext cx="5168900" cy="1422400"/>
          </a:xfrm>
          <a:custGeom>
            <a:avLst/>
            <a:gdLst/>
            <a:ahLst/>
            <a:cxnLst/>
            <a:rect r="r" b="b" t="t" l="l"/>
            <a:pathLst>
              <a:path h="1422400" w="5168900">
                <a:moveTo>
                  <a:pt x="0" y="0"/>
                </a:moveTo>
                <a:lnTo>
                  <a:pt x="5168900" y="0"/>
                </a:lnTo>
                <a:lnTo>
                  <a:pt x="5168900" y="1422400"/>
                </a:lnTo>
                <a:lnTo>
                  <a:pt x="0" y="1422400"/>
                </a:lnTo>
                <a:close/>
              </a:path>
            </a:pathLst>
          </a:custGeom>
          <a:noFill/>
          <a:ln>
            <a:noFill/>
          </a:ln>
        </p:spPr>
      </p:sp>
      <p:pic>
        <p:nvPicPr>
          <p:cNvPr name="Picture 4" id="4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1900" y="3860800"/>
            <a:ext cx="5994400" cy="59944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C4938DC25DD84597AE354B9D11881C" ma:contentTypeVersion="19" ma:contentTypeDescription="Create a new document." ma:contentTypeScope="" ma:versionID="068d5a0b7c0a4781b088758e524b39de">
  <xsd:schema xmlns:xsd="http://www.w3.org/2001/XMLSchema" xmlns:xs="http://www.w3.org/2001/XMLSchema" xmlns:p="http://schemas.microsoft.com/office/2006/metadata/properties" xmlns:ns1="http://schemas.microsoft.com/sharepoint/v3" xmlns:ns2="98ee4654-354f-45c2-ab4f-1f37eaba8ff7" xmlns:ns3="2795bb93-12af-42c7-bf37-d6aa2a35d1a2" targetNamespace="http://schemas.microsoft.com/office/2006/metadata/properties" ma:root="true" ma:fieldsID="b899e045f7fc1b767af683a32de8ceac" ns1:_="" ns2:_="" ns3:_="">
    <xsd:import namespace="http://schemas.microsoft.com/sharepoint/v3"/>
    <xsd:import namespace="98ee4654-354f-45c2-ab4f-1f37eaba8ff7"/>
    <xsd:import namespace="2795bb93-12af-42c7-bf37-d6aa2a35d1a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TaxCatchAll" minOccurs="0"/>
                <xsd:element ref="ns2:MediaServiceOCR" minOccurs="0"/>
                <xsd:element ref="ns2:lcf76f155ced4ddcb4097134ff3c332f" minOccurs="0"/>
                <xsd:element ref="ns2:MediaServiceBillingMetadata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ee4654-354f-45c2-ab4f-1f37eaba8f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c76c8057-cf95-455e-a034-8e9e3d805df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95bb93-12af-42c7-bf37-d6aa2a35d1a2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362a548e-905c-4276-86b7-e7eb94715834}" ma:internalName="TaxCatchAll" ma:showField="CatchAllData" ma:web="2795bb93-12af-42c7-bf37-d6aa2a35d1a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98ee4654-354f-45c2-ab4f-1f37eaba8ff7">
      <Terms xmlns="http://schemas.microsoft.com/office/infopath/2007/PartnerControls"/>
    </lcf76f155ced4ddcb4097134ff3c332f>
    <_ip_UnifiedCompliancePolicyProperties xmlns="http://schemas.microsoft.com/sharepoint/v3" xsi:nil="true"/>
    <TaxCatchAll xmlns="2795bb93-12af-42c7-bf37-d6aa2a35d1a2" xsi:nil="true"/>
  </documentManagement>
</p:properties>
</file>

<file path=customXml/itemProps1.xml><?xml version="1.0" encoding="utf-8"?>
<ds:datastoreItem xmlns:ds="http://schemas.openxmlformats.org/officeDocument/2006/customXml" ds:itemID="{33D624AB-3240-40EC-A690-6B42948FE155}"/>
</file>

<file path=customXml/itemProps2.xml><?xml version="1.0" encoding="utf-8"?>
<ds:datastoreItem xmlns:ds="http://schemas.openxmlformats.org/officeDocument/2006/customXml" ds:itemID="{F82B573F-6813-4BEB-AD91-3D4D297A6F41}"/>
</file>

<file path=customXml/itemProps3.xml><?xml version="1.0" encoding="utf-8"?>
<ds:datastoreItem xmlns:ds="http://schemas.openxmlformats.org/officeDocument/2006/customXml" ds:itemID="{DAC27A2A-CDB1-4F0B-B94C-EE83CB655B0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1</cp:revision>
  <dcterms:created xsi:type="dcterms:W3CDTF">2006-08-16T00:00:00Z</dcterms:created>
  <dcterms:modified xsi:type="dcterms:W3CDTF">2011-08-01T06:04:30Z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0x010100BCC4938DC25DD84597AE354B9D11881C</vt:lpwstr>
  </property>
  <property fmtid="{D5CDD505-2E9C-101B-9397-08002B2CF9AE}" pid="3" name="MediaServiceImageTags">
    <vt:lpwstr/>
  </property>
</Properties>
</file>