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6967"/>
    <a:srgbClr val="FD7B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75AC54-289F-4664-87E4-7B4520F2AD16}" v="1" dt="2025-11-27T13:56:50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8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50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202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164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0546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067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810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097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1400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847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8690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4321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2DDC-CE13-4A74-B6E6-437BD9EFE133}" type="datetimeFigureOut">
              <a:rPr lang="nb-NO" smtClean="0"/>
              <a:t>07.01.2026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0B4FC-223B-4D23-9954-8AFBE913D3B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535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Rett linje 68">
            <a:extLst>
              <a:ext uri="{FF2B5EF4-FFF2-40B4-BE49-F238E27FC236}">
                <a16:creationId xmlns:a16="http://schemas.microsoft.com/office/drawing/2014/main" id="{C40D0919-F319-4063-850B-7AEEF5CA2028}"/>
              </a:ext>
            </a:extLst>
          </p:cNvPr>
          <p:cNvCxnSpPr>
            <a:cxnSpLocks/>
          </p:cNvCxnSpPr>
          <p:nvPr/>
        </p:nvCxnSpPr>
        <p:spPr>
          <a:xfrm>
            <a:off x="2210949" y="1699732"/>
            <a:ext cx="66361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Rett linje 39"/>
          <p:cNvCxnSpPr/>
          <p:nvPr/>
        </p:nvCxnSpPr>
        <p:spPr>
          <a:xfrm>
            <a:off x="5905620" y="825500"/>
            <a:ext cx="1344" cy="24921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Avrundet rektangel 3"/>
          <p:cNvSpPr/>
          <p:nvPr/>
        </p:nvSpPr>
        <p:spPr>
          <a:xfrm>
            <a:off x="5135682" y="336550"/>
            <a:ext cx="1539875" cy="48895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Styret</a:t>
            </a:r>
          </a:p>
        </p:txBody>
      </p:sp>
      <p:sp>
        <p:nvSpPr>
          <p:cNvPr id="10" name="Avrundet rektangel 9"/>
          <p:cNvSpPr/>
          <p:nvPr/>
        </p:nvSpPr>
        <p:spPr>
          <a:xfrm>
            <a:off x="7329868" y="2133796"/>
            <a:ext cx="1651001" cy="488950"/>
          </a:xfrm>
          <a:prstGeom prst="roundRect">
            <a:avLst/>
          </a:prstGeom>
          <a:solidFill>
            <a:srgbClr val="92D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/>
              <a:t>Studie-koordinatorer</a:t>
            </a:r>
          </a:p>
        </p:txBody>
      </p:sp>
      <p:sp>
        <p:nvSpPr>
          <p:cNvPr id="11" name="Avrundet rektangel 10"/>
          <p:cNvSpPr/>
          <p:nvPr/>
        </p:nvSpPr>
        <p:spPr>
          <a:xfrm>
            <a:off x="7329867" y="1455257"/>
            <a:ext cx="1651001" cy="48895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/>
              <a:t>Administrasjons-leder</a:t>
            </a:r>
          </a:p>
        </p:txBody>
      </p:sp>
      <p:sp>
        <p:nvSpPr>
          <p:cNvPr id="20" name="Avrundet rektangel 19"/>
          <p:cNvSpPr/>
          <p:nvPr/>
        </p:nvSpPr>
        <p:spPr>
          <a:xfrm>
            <a:off x="5135682" y="3003550"/>
            <a:ext cx="1539875" cy="48895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/>
              <a:t>Avdelingsleder Bygg</a:t>
            </a:r>
          </a:p>
        </p:txBody>
      </p:sp>
      <p:sp>
        <p:nvSpPr>
          <p:cNvPr id="13" name="Avrundet rektangel 12"/>
          <p:cNvSpPr/>
          <p:nvPr/>
        </p:nvSpPr>
        <p:spPr>
          <a:xfrm>
            <a:off x="5135682" y="966307"/>
            <a:ext cx="1539875" cy="48895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/>
              <a:t>Rektor</a:t>
            </a:r>
          </a:p>
        </p:txBody>
      </p:sp>
      <p:cxnSp>
        <p:nvCxnSpPr>
          <p:cNvPr id="50" name="Rett linje 49"/>
          <p:cNvCxnSpPr>
            <a:stCxn id="11" idx="2"/>
            <a:endCxn id="10" idx="0"/>
          </p:cNvCxnSpPr>
          <p:nvPr/>
        </p:nvCxnSpPr>
        <p:spPr>
          <a:xfrm>
            <a:off x="8155368" y="1944207"/>
            <a:ext cx="1" cy="1895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Rett linje 52"/>
          <p:cNvCxnSpPr/>
          <p:nvPr/>
        </p:nvCxnSpPr>
        <p:spPr>
          <a:xfrm>
            <a:off x="2576983" y="2877077"/>
            <a:ext cx="0" cy="10619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Avrundet rektangel 21"/>
          <p:cNvSpPr/>
          <p:nvPr/>
        </p:nvSpPr>
        <p:spPr>
          <a:xfrm>
            <a:off x="1891155" y="2995353"/>
            <a:ext cx="1539875" cy="488950"/>
          </a:xfrm>
          <a:prstGeom prst="round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/>
              <a:t>Avdelingsleder Elektro</a:t>
            </a:r>
          </a:p>
        </p:txBody>
      </p:sp>
      <p:cxnSp>
        <p:nvCxnSpPr>
          <p:cNvPr id="56" name="Rett linje 55"/>
          <p:cNvCxnSpPr>
            <a:stCxn id="20" idx="2"/>
          </p:cNvCxnSpPr>
          <p:nvPr/>
        </p:nvCxnSpPr>
        <p:spPr>
          <a:xfrm flipH="1">
            <a:off x="5905619" y="3492500"/>
            <a:ext cx="1" cy="2159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Rett linje 65"/>
          <p:cNvCxnSpPr>
            <a:cxnSpLocks/>
          </p:cNvCxnSpPr>
          <p:nvPr/>
        </p:nvCxnSpPr>
        <p:spPr>
          <a:xfrm>
            <a:off x="7495702" y="3703955"/>
            <a:ext cx="28890" cy="75340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Rett linje 77"/>
          <p:cNvCxnSpPr>
            <a:cxnSpLocks/>
          </p:cNvCxnSpPr>
          <p:nvPr/>
        </p:nvCxnSpPr>
        <p:spPr>
          <a:xfrm>
            <a:off x="9213089" y="2877077"/>
            <a:ext cx="0" cy="19578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Rett linje 53"/>
          <p:cNvCxnSpPr>
            <a:cxnSpLocks/>
          </p:cNvCxnSpPr>
          <p:nvPr/>
        </p:nvCxnSpPr>
        <p:spPr>
          <a:xfrm flipV="1">
            <a:off x="6586917" y="4833072"/>
            <a:ext cx="5040224" cy="64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Rett linje 67"/>
          <p:cNvCxnSpPr>
            <a:cxnSpLocks/>
          </p:cNvCxnSpPr>
          <p:nvPr/>
        </p:nvCxnSpPr>
        <p:spPr>
          <a:xfrm>
            <a:off x="7406991" y="5132633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Avrundet rektangel 8"/>
          <p:cNvSpPr/>
          <p:nvPr/>
        </p:nvSpPr>
        <p:spPr>
          <a:xfrm>
            <a:off x="11241921" y="5067549"/>
            <a:ext cx="772755" cy="76847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/>
              <a:t>Psykisk helse og rus</a:t>
            </a:r>
          </a:p>
        </p:txBody>
      </p:sp>
      <p:sp>
        <p:nvSpPr>
          <p:cNvPr id="55" name="Avrundet rektangel 54"/>
          <p:cNvSpPr/>
          <p:nvPr/>
        </p:nvSpPr>
        <p:spPr>
          <a:xfrm>
            <a:off x="6199909" y="5062143"/>
            <a:ext cx="792249" cy="801371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/>
              <a:t>Steril-forsyning</a:t>
            </a:r>
          </a:p>
        </p:txBody>
      </p:sp>
      <p:sp>
        <p:nvSpPr>
          <p:cNvPr id="58" name="Avrundet rektangel 57"/>
          <p:cNvSpPr/>
          <p:nvPr/>
        </p:nvSpPr>
        <p:spPr>
          <a:xfrm>
            <a:off x="10290471" y="5066996"/>
            <a:ext cx="787400" cy="80010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/>
              <a:t>Helse</a:t>
            </a:r>
          </a:p>
          <a:p>
            <a:pPr algn="ctr"/>
            <a:r>
              <a:rPr lang="nb-NO" sz="1200" dirty="0" err="1"/>
              <a:t>Admini-strasjon</a:t>
            </a:r>
            <a:endParaRPr lang="nb-NO" sz="1200" dirty="0"/>
          </a:p>
        </p:txBody>
      </p:sp>
      <p:sp>
        <p:nvSpPr>
          <p:cNvPr id="65" name="Avrundet rektangel 64"/>
          <p:cNvSpPr/>
          <p:nvPr/>
        </p:nvSpPr>
        <p:spPr>
          <a:xfrm>
            <a:off x="10136904" y="473825"/>
            <a:ext cx="922088" cy="312016"/>
          </a:xfrm>
          <a:prstGeom prst="roundRect">
            <a:avLst/>
          </a:prstGeom>
          <a:solidFill>
            <a:srgbClr val="7030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MBU</a:t>
            </a:r>
          </a:p>
        </p:txBody>
      </p:sp>
      <p:sp>
        <p:nvSpPr>
          <p:cNvPr id="85" name="Avrundet rektangel 84"/>
          <p:cNvSpPr/>
          <p:nvPr/>
        </p:nvSpPr>
        <p:spPr>
          <a:xfrm>
            <a:off x="10129452" y="822927"/>
            <a:ext cx="929540" cy="312016"/>
          </a:xfrm>
          <a:prstGeom prst="roundRect">
            <a:avLst/>
          </a:prstGeom>
          <a:solidFill>
            <a:srgbClr val="7030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/>
              <a:t>AMU</a:t>
            </a:r>
          </a:p>
        </p:txBody>
      </p:sp>
      <p:sp>
        <p:nvSpPr>
          <p:cNvPr id="83" name="Avrundet rektangel 82"/>
          <p:cNvSpPr/>
          <p:nvPr/>
        </p:nvSpPr>
        <p:spPr>
          <a:xfrm>
            <a:off x="10136904" y="1172029"/>
            <a:ext cx="929540" cy="312016"/>
          </a:xfrm>
          <a:prstGeom prst="roundRect">
            <a:avLst/>
          </a:prstGeom>
          <a:solidFill>
            <a:srgbClr val="7030A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/>
              <a:t>AMU -L</a:t>
            </a:r>
          </a:p>
        </p:txBody>
      </p:sp>
      <p:sp>
        <p:nvSpPr>
          <p:cNvPr id="21" name="Avrundet rektangel 20"/>
          <p:cNvSpPr/>
          <p:nvPr/>
        </p:nvSpPr>
        <p:spPr>
          <a:xfrm>
            <a:off x="8381553" y="3003550"/>
            <a:ext cx="1644651" cy="488950"/>
          </a:xfrm>
          <a:prstGeom prst="roundRect">
            <a:avLst/>
          </a:prstGeom>
          <a:solidFill>
            <a:schemeClr val="accent1"/>
          </a:solidFill>
          <a:ln w="9525" cmpd="dbl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500" dirty="0">
                <a:solidFill>
                  <a:schemeClr val="bg1"/>
                </a:solidFill>
              </a:rPr>
              <a:t>Avdelingsleder Helse og oppvekst</a:t>
            </a:r>
          </a:p>
        </p:txBody>
      </p:sp>
      <p:sp>
        <p:nvSpPr>
          <p:cNvPr id="98" name="Avrundet rektangel 97"/>
          <p:cNvSpPr/>
          <p:nvPr/>
        </p:nvSpPr>
        <p:spPr>
          <a:xfrm>
            <a:off x="7155494" y="3900400"/>
            <a:ext cx="739208" cy="774297"/>
          </a:xfrm>
          <a:prstGeom prst="roundRect">
            <a:avLst>
              <a:gd name="adj" fmla="val 20304"/>
            </a:avLst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/>
              <a:t>BIM</a:t>
            </a:r>
          </a:p>
        </p:txBody>
      </p:sp>
      <p:sp>
        <p:nvSpPr>
          <p:cNvPr id="108" name="Avrundet rektangel 107"/>
          <p:cNvSpPr/>
          <p:nvPr/>
        </p:nvSpPr>
        <p:spPr>
          <a:xfrm>
            <a:off x="2210949" y="3898848"/>
            <a:ext cx="735534" cy="80010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EL-kraft</a:t>
            </a:r>
          </a:p>
        </p:txBody>
      </p:sp>
      <p:sp>
        <p:nvSpPr>
          <p:cNvPr id="5" name="Avrundet rektangel 4"/>
          <p:cNvSpPr/>
          <p:nvPr/>
        </p:nvSpPr>
        <p:spPr>
          <a:xfrm>
            <a:off x="1946455" y="1455257"/>
            <a:ext cx="1417818" cy="488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/>
              <a:t>Utviklings-</a:t>
            </a:r>
          </a:p>
          <a:p>
            <a:pPr algn="ctr"/>
            <a:r>
              <a:rPr lang="nb-NO" sz="1600"/>
              <a:t>Leder*</a:t>
            </a:r>
            <a:endParaRPr lang="nb-NO" sz="1600" dirty="0"/>
          </a:p>
        </p:txBody>
      </p:sp>
      <p:sp>
        <p:nvSpPr>
          <p:cNvPr id="81" name="Avrundet rektangel 80"/>
          <p:cNvSpPr/>
          <p:nvPr/>
        </p:nvSpPr>
        <p:spPr>
          <a:xfrm>
            <a:off x="8319257" y="5071715"/>
            <a:ext cx="798136" cy="801371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/>
              <a:t>Barn med særskilte behov</a:t>
            </a:r>
          </a:p>
        </p:txBody>
      </p:sp>
      <p:sp>
        <p:nvSpPr>
          <p:cNvPr id="136" name="Avrundet rektangel 135"/>
          <p:cNvSpPr/>
          <p:nvPr/>
        </p:nvSpPr>
        <p:spPr>
          <a:xfrm>
            <a:off x="9288042" y="5071715"/>
            <a:ext cx="787400" cy="801371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/>
              <a:t>Demens og alders-psykiatri</a:t>
            </a:r>
          </a:p>
        </p:txBody>
      </p:sp>
      <p:sp>
        <p:nvSpPr>
          <p:cNvPr id="137" name="Avrundet rektangel 136"/>
          <p:cNvSpPr/>
          <p:nvPr/>
        </p:nvSpPr>
        <p:spPr>
          <a:xfrm>
            <a:off x="7223711" y="5063414"/>
            <a:ext cx="863993" cy="80010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/>
              <a:t>Veiledning av lærlinger</a:t>
            </a:r>
          </a:p>
        </p:txBody>
      </p:sp>
      <p:cxnSp>
        <p:nvCxnSpPr>
          <p:cNvPr id="160" name="Rett linje 159"/>
          <p:cNvCxnSpPr/>
          <p:nvPr/>
        </p:nvCxnSpPr>
        <p:spPr>
          <a:xfrm>
            <a:off x="1716657" y="490843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Rett linje 166"/>
          <p:cNvCxnSpPr>
            <a:cxnSpLocks/>
          </p:cNvCxnSpPr>
          <p:nvPr/>
        </p:nvCxnSpPr>
        <p:spPr>
          <a:xfrm flipV="1">
            <a:off x="6586917" y="4840450"/>
            <a:ext cx="0" cy="2223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Rett linje 248"/>
          <p:cNvCxnSpPr>
            <a:cxnSpLocks/>
          </p:cNvCxnSpPr>
          <p:nvPr/>
        </p:nvCxnSpPr>
        <p:spPr>
          <a:xfrm>
            <a:off x="7406991" y="513263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Rett linje 253"/>
          <p:cNvCxnSpPr>
            <a:cxnSpLocks/>
          </p:cNvCxnSpPr>
          <p:nvPr/>
        </p:nvCxnSpPr>
        <p:spPr>
          <a:xfrm>
            <a:off x="7406991" y="513263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Rett linje 63">
            <a:extLst>
              <a:ext uri="{FF2B5EF4-FFF2-40B4-BE49-F238E27FC236}">
                <a16:creationId xmlns:a16="http://schemas.microsoft.com/office/drawing/2014/main" id="{9CD046E3-0CB9-43FC-AA49-7E09308DF8B5}"/>
              </a:ext>
            </a:extLst>
          </p:cNvPr>
          <p:cNvCxnSpPr>
            <a:cxnSpLocks/>
          </p:cNvCxnSpPr>
          <p:nvPr/>
        </p:nvCxnSpPr>
        <p:spPr>
          <a:xfrm flipV="1">
            <a:off x="11628299" y="4833072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Rett linje 66">
            <a:extLst>
              <a:ext uri="{FF2B5EF4-FFF2-40B4-BE49-F238E27FC236}">
                <a16:creationId xmlns:a16="http://schemas.microsoft.com/office/drawing/2014/main" id="{2C06EDA5-7EED-48CC-810F-3941982B27B2}"/>
              </a:ext>
            </a:extLst>
          </p:cNvPr>
          <p:cNvCxnSpPr>
            <a:cxnSpLocks/>
          </p:cNvCxnSpPr>
          <p:nvPr/>
        </p:nvCxnSpPr>
        <p:spPr>
          <a:xfrm flipV="1">
            <a:off x="10677079" y="4837827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ett linje 45">
            <a:extLst>
              <a:ext uri="{FF2B5EF4-FFF2-40B4-BE49-F238E27FC236}">
                <a16:creationId xmlns:a16="http://schemas.microsoft.com/office/drawing/2014/main" id="{B03ED16A-95B1-418F-BEAE-219EF927ACE3}"/>
              </a:ext>
            </a:extLst>
          </p:cNvPr>
          <p:cNvCxnSpPr>
            <a:cxnSpLocks/>
          </p:cNvCxnSpPr>
          <p:nvPr/>
        </p:nvCxnSpPr>
        <p:spPr>
          <a:xfrm flipV="1">
            <a:off x="9681034" y="4841993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ett linje 46">
            <a:extLst>
              <a:ext uri="{FF2B5EF4-FFF2-40B4-BE49-F238E27FC236}">
                <a16:creationId xmlns:a16="http://schemas.microsoft.com/office/drawing/2014/main" id="{5166CD51-E4F2-4315-B12A-6F60FDF9228D}"/>
              </a:ext>
            </a:extLst>
          </p:cNvPr>
          <p:cNvCxnSpPr>
            <a:cxnSpLocks/>
          </p:cNvCxnSpPr>
          <p:nvPr/>
        </p:nvCxnSpPr>
        <p:spPr>
          <a:xfrm flipV="1">
            <a:off x="7659835" y="4832234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C1A1E828-8DBB-4A2D-807F-FBE3521ADE08}"/>
              </a:ext>
            </a:extLst>
          </p:cNvPr>
          <p:cNvCxnSpPr>
            <a:cxnSpLocks/>
          </p:cNvCxnSpPr>
          <p:nvPr/>
        </p:nvCxnSpPr>
        <p:spPr>
          <a:xfrm flipV="1">
            <a:off x="8726639" y="4840450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ett linje 48">
            <a:extLst>
              <a:ext uri="{FF2B5EF4-FFF2-40B4-BE49-F238E27FC236}">
                <a16:creationId xmlns:a16="http://schemas.microsoft.com/office/drawing/2014/main" id="{BEB89248-1259-4A6E-8C2A-EC5B49C43F18}"/>
              </a:ext>
            </a:extLst>
          </p:cNvPr>
          <p:cNvCxnSpPr>
            <a:cxnSpLocks/>
          </p:cNvCxnSpPr>
          <p:nvPr/>
        </p:nvCxnSpPr>
        <p:spPr>
          <a:xfrm>
            <a:off x="2576983" y="2877077"/>
            <a:ext cx="66361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Rett linje 56">
            <a:extLst>
              <a:ext uri="{FF2B5EF4-FFF2-40B4-BE49-F238E27FC236}">
                <a16:creationId xmlns:a16="http://schemas.microsoft.com/office/drawing/2014/main" id="{F97713ED-70B3-40D6-814A-9E0F9B434475}"/>
              </a:ext>
            </a:extLst>
          </p:cNvPr>
          <p:cNvCxnSpPr>
            <a:cxnSpLocks/>
          </p:cNvCxnSpPr>
          <p:nvPr/>
        </p:nvCxnSpPr>
        <p:spPr>
          <a:xfrm flipV="1">
            <a:off x="4252555" y="3703955"/>
            <a:ext cx="3261108" cy="9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Rett linje 58">
            <a:extLst>
              <a:ext uri="{FF2B5EF4-FFF2-40B4-BE49-F238E27FC236}">
                <a16:creationId xmlns:a16="http://schemas.microsoft.com/office/drawing/2014/main" id="{42C1D9C8-904A-486C-9F15-0968EB612BA4}"/>
              </a:ext>
            </a:extLst>
          </p:cNvPr>
          <p:cNvCxnSpPr>
            <a:cxnSpLocks/>
          </p:cNvCxnSpPr>
          <p:nvPr/>
        </p:nvCxnSpPr>
        <p:spPr>
          <a:xfrm flipV="1">
            <a:off x="5353394" y="3705883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ett linje 59">
            <a:extLst>
              <a:ext uri="{FF2B5EF4-FFF2-40B4-BE49-F238E27FC236}">
                <a16:creationId xmlns:a16="http://schemas.microsoft.com/office/drawing/2014/main" id="{3F1B7C09-B3BB-44D0-86B1-32F2C6A450B9}"/>
              </a:ext>
            </a:extLst>
          </p:cNvPr>
          <p:cNvCxnSpPr>
            <a:cxnSpLocks/>
          </p:cNvCxnSpPr>
          <p:nvPr/>
        </p:nvCxnSpPr>
        <p:spPr>
          <a:xfrm flipV="1">
            <a:off x="4267212" y="3705883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ett linje 60">
            <a:extLst>
              <a:ext uri="{FF2B5EF4-FFF2-40B4-BE49-F238E27FC236}">
                <a16:creationId xmlns:a16="http://schemas.microsoft.com/office/drawing/2014/main" id="{C6510118-E031-4AF6-B769-BDD1C246ACDC}"/>
              </a:ext>
            </a:extLst>
          </p:cNvPr>
          <p:cNvCxnSpPr>
            <a:cxnSpLocks/>
          </p:cNvCxnSpPr>
          <p:nvPr/>
        </p:nvCxnSpPr>
        <p:spPr>
          <a:xfrm flipV="1">
            <a:off x="6424548" y="3705883"/>
            <a:ext cx="0" cy="22972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vrundet rektangel 36"/>
          <p:cNvSpPr/>
          <p:nvPr/>
        </p:nvSpPr>
        <p:spPr>
          <a:xfrm>
            <a:off x="3878821" y="3908171"/>
            <a:ext cx="779391" cy="80010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300" dirty="0"/>
              <a:t>Fukt-teknikk</a:t>
            </a:r>
            <a:endParaRPr lang="nb-NO" sz="1400" dirty="0"/>
          </a:p>
        </p:txBody>
      </p:sp>
      <p:sp>
        <p:nvSpPr>
          <p:cNvPr id="24" name="Avrundet rektangel 23"/>
          <p:cNvSpPr/>
          <p:nvPr/>
        </p:nvSpPr>
        <p:spPr>
          <a:xfrm>
            <a:off x="4988770" y="3903457"/>
            <a:ext cx="735534" cy="80010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KEM</a:t>
            </a:r>
          </a:p>
        </p:txBody>
      </p:sp>
      <p:sp>
        <p:nvSpPr>
          <p:cNvPr id="27" name="Avrundet rektangel 26"/>
          <p:cNvSpPr/>
          <p:nvPr/>
        </p:nvSpPr>
        <p:spPr>
          <a:xfrm>
            <a:off x="6057391" y="3898612"/>
            <a:ext cx="739209" cy="777872"/>
          </a:xfrm>
          <a:prstGeom prst="roundRect">
            <a:avLst>
              <a:gd name="adj" fmla="val 17723"/>
            </a:avLst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/>
              <a:t>Bygg</a:t>
            </a:r>
          </a:p>
        </p:txBody>
      </p:sp>
      <p:cxnSp>
        <p:nvCxnSpPr>
          <p:cNvPr id="6" name="Rett linje 5">
            <a:extLst>
              <a:ext uri="{FF2B5EF4-FFF2-40B4-BE49-F238E27FC236}">
                <a16:creationId xmlns:a16="http://schemas.microsoft.com/office/drawing/2014/main" id="{30489940-E6A7-8335-4209-CB1DE48C8CC5}"/>
              </a:ext>
            </a:extLst>
          </p:cNvPr>
          <p:cNvCxnSpPr>
            <a:cxnSpLocks/>
          </p:cNvCxnSpPr>
          <p:nvPr/>
        </p:nvCxnSpPr>
        <p:spPr>
          <a:xfrm>
            <a:off x="3269411" y="2070679"/>
            <a:ext cx="263620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Avrundet rektangel 97">
            <a:extLst>
              <a:ext uri="{FF2B5EF4-FFF2-40B4-BE49-F238E27FC236}">
                <a16:creationId xmlns:a16="http://schemas.microsoft.com/office/drawing/2014/main" id="{92523743-81D0-5B9F-7B42-58E1C41DB57F}"/>
              </a:ext>
            </a:extLst>
          </p:cNvPr>
          <p:cNvSpPr/>
          <p:nvPr/>
        </p:nvSpPr>
        <p:spPr>
          <a:xfrm>
            <a:off x="8137184" y="3879822"/>
            <a:ext cx="739208" cy="774297"/>
          </a:xfrm>
          <a:prstGeom prst="roundRect">
            <a:avLst>
              <a:gd name="adj" fmla="val 20304"/>
            </a:avLst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200" dirty="0"/>
              <a:t>DDF</a:t>
            </a:r>
          </a:p>
        </p:txBody>
      </p: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D1863C9E-6585-A684-201B-3F1501A00F3B}"/>
              </a:ext>
            </a:extLst>
          </p:cNvPr>
          <p:cNvCxnSpPr>
            <a:cxnSpLocks/>
          </p:cNvCxnSpPr>
          <p:nvPr/>
        </p:nvCxnSpPr>
        <p:spPr>
          <a:xfrm>
            <a:off x="7510147" y="3703955"/>
            <a:ext cx="9966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ett linje 24">
            <a:extLst>
              <a:ext uri="{FF2B5EF4-FFF2-40B4-BE49-F238E27FC236}">
                <a16:creationId xmlns:a16="http://schemas.microsoft.com/office/drawing/2014/main" id="{D12C832E-7259-194D-0096-AA2089BB28D8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8506788" y="3703955"/>
            <a:ext cx="0" cy="17586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Avrundet rektangel 136">
            <a:extLst>
              <a:ext uri="{FF2B5EF4-FFF2-40B4-BE49-F238E27FC236}">
                <a16:creationId xmlns:a16="http://schemas.microsoft.com/office/drawing/2014/main" id="{D025F38B-ED7A-7DDA-7648-0536178C124D}"/>
              </a:ext>
            </a:extLst>
          </p:cNvPr>
          <p:cNvSpPr/>
          <p:nvPr/>
        </p:nvSpPr>
        <p:spPr>
          <a:xfrm>
            <a:off x="2210949" y="4990136"/>
            <a:ext cx="917293" cy="882950"/>
          </a:xfrm>
          <a:prstGeom prst="roundRect">
            <a:avLst/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 dirty="0"/>
              <a:t>Scene-teknisk produksjon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A4388370-FD83-4D08-B9F1-694EED7148F8}"/>
              </a:ext>
            </a:extLst>
          </p:cNvPr>
          <p:cNvCxnSpPr>
            <a:cxnSpLocks/>
          </p:cNvCxnSpPr>
          <p:nvPr/>
        </p:nvCxnSpPr>
        <p:spPr>
          <a:xfrm>
            <a:off x="1682443" y="1699732"/>
            <a:ext cx="26401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D4F76D07-36BE-FDA2-25DB-479E01C3C613}"/>
              </a:ext>
            </a:extLst>
          </p:cNvPr>
          <p:cNvCxnSpPr>
            <a:cxnSpLocks/>
          </p:cNvCxnSpPr>
          <p:nvPr/>
        </p:nvCxnSpPr>
        <p:spPr>
          <a:xfrm>
            <a:off x="1664252" y="1685817"/>
            <a:ext cx="0" cy="378658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84072AB3-C8CB-5A16-B82D-4506260DA54A}"/>
              </a:ext>
            </a:extLst>
          </p:cNvPr>
          <p:cNvCxnSpPr>
            <a:cxnSpLocks/>
          </p:cNvCxnSpPr>
          <p:nvPr/>
        </p:nvCxnSpPr>
        <p:spPr>
          <a:xfrm flipV="1">
            <a:off x="1646062" y="5462828"/>
            <a:ext cx="564887" cy="95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Avrundet rektangel 36">
            <a:extLst>
              <a:ext uri="{FF2B5EF4-FFF2-40B4-BE49-F238E27FC236}">
                <a16:creationId xmlns:a16="http://schemas.microsoft.com/office/drawing/2014/main" id="{54C099AC-FC52-4CDA-68E4-F048329B1E19}"/>
              </a:ext>
            </a:extLst>
          </p:cNvPr>
          <p:cNvSpPr/>
          <p:nvPr/>
        </p:nvSpPr>
        <p:spPr>
          <a:xfrm>
            <a:off x="5731674" y="3787746"/>
            <a:ext cx="658268" cy="338498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/>
              <a:t>TK</a:t>
            </a:r>
            <a:br>
              <a:rPr lang="nb-NO" sz="1050" dirty="0"/>
            </a:br>
            <a:r>
              <a:rPr lang="nb-NO" sz="1050" dirty="0"/>
              <a:t> 1 &amp; 2</a:t>
            </a:r>
          </a:p>
        </p:txBody>
      </p:sp>
      <p:sp>
        <p:nvSpPr>
          <p:cNvPr id="26" name="Avrundet rektangel 36">
            <a:extLst>
              <a:ext uri="{FF2B5EF4-FFF2-40B4-BE49-F238E27FC236}">
                <a16:creationId xmlns:a16="http://schemas.microsoft.com/office/drawing/2014/main" id="{A4ED6D3A-02D2-8F3C-BFD6-B2F11006C27C}"/>
              </a:ext>
            </a:extLst>
          </p:cNvPr>
          <p:cNvSpPr/>
          <p:nvPr/>
        </p:nvSpPr>
        <p:spPr>
          <a:xfrm>
            <a:off x="1894699" y="3787746"/>
            <a:ext cx="658268" cy="338498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/>
              <a:t>TK</a:t>
            </a:r>
            <a:br>
              <a:rPr lang="nb-NO" sz="1050" dirty="0"/>
            </a:br>
            <a:r>
              <a:rPr lang="nb-NO" sz="1050" dirty="0"/>
              <a:t> 1 &amp; 2</a:t>
            </a:r>
          </a:p>
        </p:txBody>
      </p:sp>
      <p:sp>
        <p:nvSpPr>
          <p:cNvPr id="28" name="Avrundet rektangel 36">
            <a:extLst>
              <a:ext uri="{FF2B5EF4-FFF2-40B4-BE49-F238E27FC236}">
                <a16:creationId xmlns:a16="http://schemas.microsoft.com/office/drawing/2014/main" id="{CC592632-73F2-1F96-AAA4-154A28A230EC}"/>
              </a:ext>
            </a:extLst>
          </p:cNvPr>
          <p:cNvSpPr/>
          <p:nvPr/>
        </p:nvSpPr>
        <p:spPr>
          <a:xfrm>
            <a:off x="6816651" y="3787746"/>
            <a:ext cx="658268" cy="338498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/>
              <a:t>TK</a:t>
            </a:r>
          </a:p>
        </p:txBody>
      </p:sp>
      <p:sp>
        <p:nvSpPr>
          <p:cNvPr id="29" name="Avrundet rektangel 36">
            <a:extLst>
              <a:ext uri="{FF2B5EF4-FFF2-40B4-BE49-F238E27FC236}">
                <a16:creationId xmlns:a16="http://schemas.microsoft.com/office/drawing/2014/main" id="{4CC43D64-C941-BC88-AFE6-8C2BD24E3E9D}"/>
              </a:ext>
            </a:extLst>
          </p:cNvPr>
          <p:cNvSpPr/>
          <p:nvPr/>
        </p:nvSpPr>
        <p:spPr>
          <a:xfrm>
            <a:off x="9213089" y="3766356"/>
            <a:ext cx="658268" cy="338498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050" dirty="0"/>
              <a:t>TK</a:t>
            </a:r>
          </a:p>
        </p:txBody>
      </p:sp>
      <p:sp>
        <p:nvSpPr>
          <p:cNvPr id="31" name="Avrundet rektangel 36">
            <a:extLst>
              <a:ext uri="{FF2B5EF4-FFF2-40B4-BE49-F238E27FC236}">
                <a16:creationId xmlns:a16="http://schemas.microsoft.com/office/drawing/2014/main" id="{E303BBD3-BA65-FAA3-869A-38247176C104}"/>
              </a:ext>
            </a:extLst>
          </p:cNvPr>
          <p:cNvSpPr/>
          <p:nvPr/>
        </p:nvSpPr>
        <p:spPr>
          <a:xfrm>
            <a:off x="10148331" y="1547077"/>
            <a:ext cx="929540" cy="338498"/>
          </a:xfrm>
          <a:prstGeom prst="round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700" dirty="0"/>
              <a:t>TK = Teamkoordinator</a:t>
            </a:r>
          </a:p>
        </p:txBody>
      </p:sp>
      <p:sp>
        <p:nvSpPr>
          <p:cNvPr id="3" name="Avrundet rektangel 4">
            <a:extLst>
              <a:ext uri="{FF2B5EF4-FFF2-40B4-BE49-F238E27FC236}">
                <a16:creationId xmlns:a16="http://schemas.microsoft.com/office/drawing/2014/main" id="{221D1E15-9829-DA15-63CC-850B08085F0F}"/>
              </a:ext>
            </a:extLst>
          </p:cNvPr>
          <p:cNvSpPr/>
          <p:nvPr/>
        </p:nvSpPr>
        <p:spPr>
          <a:xfrm>
            <a:off x="1946455" y="2056185"/>
            <a:ext cx="1417818" cy="4889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/>
              <a:t>Kvalitets-ansvarlig</a:t>
            </a:r>
          </a:p>
        </p:txBody>
      </p:sp>
      <p:pic>
        <p:nvPicPr>
          <p:cNvPr id="35" name="Bilde 34">
            <a:extLst>
              <a:ext uri="{FF2B5EF4-FFF2-40B4-BE49-F238E27FC236}">
                <a16:creationId xmlns:a16="http://schemas.microsoft.com/office/drawing/2014/main" id="{53728B32-509F-A729-D63B-9BF6242A0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839" y="140119"/>
            <a:ext cx="2095792" cy="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402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f7b7e1-5ed3-462d-8f17-85b91a2ebff7">
      <Terms xmlns="http://schemas.microsoft.com/office/infopath/2007/PartnerControls"/>
    </lcf76f155ced4ddcb4097134ff3c332f>
    <TaxCatchAll xmlns="fec65d0f-180b-447c-b9f7-0a39d5b6e87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CAC37FE1E66547A9E13ECF1D3D45BB" ma:contentTypeVersion="13" ma:contentTypeDescription="Opprett et nytt dokument." ma:contentTypeScope="" ma:versionID="6a8dfe00aabf944356a777c7364a6757">
  <xsd:schema xmlns:xsd="http://www.w3.org/2001/XMLSchema" xmlns:xs="http://www.w3.org/2001/XMLSchema" xmlns:p="http://schemas.microsoft.com/office/2006/metadata/properties" xmlns:ns2="9bf7b7e1-5ed3-462d-8f17-85b91a2ebff7" xmlns:ns3="fec65d0f-180b-447c-b9f7-0a39d5b6e870" targetNamespace="http://schemas.microsoft.com/office/2006/metadata/properties" ma:root="true" ma:fieldsID="f4ebb081041cb1d8a74a8080aaee2312" ns2:_="" ns3:_="">
    <xsd:import namespace="9bf7b7e1-5ed3-462d-8f17-85b91a2ebff7"/>
    <xsd:import namespace="fec65d0f-180b-447c-b9f7-0a39d5b6e8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f7b7e1-5ed3-462d-8f17-85b91a2ebf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ildemerkelapper" ma:readOnly="false" ma:fieldId="{5cf76f15-5ced-4ddc-b409-7134ff3c332f}" ma:taxonomyMulti="true" ma:sspId="d2bf785b-8fef-4b70-b2f9-38d45fd2c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c65d0f-180b-447c-b9f7-0a39d5b6e87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16f606f-417a-4f84-afc4-77b2821091f6}" ma:internalName="TaxCatchAll" ma:showField="CatchAllData" ma:web="fec65d0f-180b-447c-b9f7-0a39d5b6e8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0C9407-4331-4B2C-AA5E-0986C9F3905D}">
  <ds:schemaRefs>
    <ds:schemaRef ds:uri="http://schemas.microsoft.com/office/2006/metadata/properties"/>
    <ds:schemaRef ds:uri="http://schemas.microsoft.com/office/infopath/2007/PartnerControls"/>
    <ds:schemaRef ds:uri="25694b36-1441-4ba3-be28-ec5117dfe462"/>
    <ds:schemaRef ds:uri="ce8a70ab-1915-4fa5-a42f-ff4e6f7072f2"/>
    <ds:schemaRef ds:uri="9bf7b7e1-5ed3-462d-8f17-85b91a2ebff7"/>
    <ds:schemaRef ds:uri="fec65d0f-180b-447c-b9f7-0a39d5b6e870"/>
  </ds:schemaRefs>
</ds:datastoreItem>
</file>

<file path=customXml/itemProps2.xml><?xml version="1.0" encoding="utf-8"?>
<ds:datastoreItem xmlns:ds="http://schemas.openxmlformats.org/officeDocument/2006/customXml" ds:itemID="{9E6BBDD2-3AC2-47DF-9741-759BD8B161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f7b7e1-5ed3-462d-8f17-85b91a2ebff7"/>
    <ds:schemaRef ds:uri="fec65d0f-180b-447c-b9f7-0a39d5b6e8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F6BB0B6-5251-47EF-B1FB-0E700556F95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5a66368-d49e-4bf5-af9a-6ccbf48e6655}" enabled="0" method="" siteId="{a5a66368-d49e-4bf5-af9a-6ccbf48e665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1992</TotalTime>
  <Words>63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Utdanningsetaten i 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Kirsti Andresen</dc:creator>
  <cp:lastModifiedBy>Christian Strand Evensen</cp:lastModifiedBy>
  <cp:revision>57</cp:revision>
  <dcterms:created xsi:type="dcterms:W3CDTF">2017-10-17T12:34:00Z</dcterms:created>
  <dcterms:modified xsi:type="dcterms:W3CDTF">2026-01-08T09:13:47Z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0x010100BECAC37FE1E66547A9E13ECF1D3D45BB</vt:lpwstr>
  </property>
  <property fmtid="{D5CDD505-2E9C-101B-9397-08002B2CF9AE}" pid="3" name="Order">
    <vt:r8>1111400</vt:r8>
  </property>
  <property fmtid="{D5CDD505-2E9C-101B-9397-08002B2CF9AE}" pid="4" name="MediaServiceImageTags">
    <vt:lpwstr/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