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59" r:id="rId6"/>
    <p:sldId id="260" r:id="rId7"/>
    <p:sldId id="261" r:id="rId8"/>
    <p:sldId id="262" r:id="rId9"/>
    <p:sldId id="257" r:id="rId10"/>
    <p:sldId id="263" r:id="rId11"/>
    <p:sldId id="264" r:id="rId12"/>
    <p:sldId id="265" r:id="rId13"/>
    <p:sldId id="266" r:id="rId14"/>
    <p:sldId id="10071" r:id="rId15"/>
    <p:sldId id="269" r:id="rId16"/>
    <p:sldId id="270" r:id="rId17"/>
    <p:sldId id="10068" r:id="rId18"/>
    <p:sldId id="271" r:id="rId19"/>
    <p:sldId id="10072" r:id="rId20"/>
    <p:sldId id="10070" r:id="rId21"/>
    <p:sldId id="268" r:id="rId22"/>
    <p:sldId id="274" r:id="rId23"/>
    <p:sldId id="25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B3EE29-5905-B22F-2EAB-8F33C1A34D2C}" v="93" dt="2024-09-11T09:33:16.297"/>
    <p1510:client id="{C8A37B61-4B70-4F3C-A24F-D74D2AD9A078}" v="46" dt="2024-09-11T11:39:44.595"/>
    <p1510:client id="{CCCFAE9F-868A-64E1-DFEE-93D6EFA6FC20}" v="10" dt="2024-09-11T09:39:29.372"/>
    <p1510:client id="{EEDAE9E8-C7DF-790B-055A-6CD9445BA0BF}" v="18" dt="2024-09-11T09:38:11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6343"/>
  </p:normalViewPr>
  <p:slideViewPr>
    <p:cSldViewPr snapToGrid="0">
      <p:cViewPr varScale="1">
        <p:scale>
          <a:sx n="70" d="100"/>
          <a:sy n="70" d="100"/>
        </p:scale>
        <p:origin x="6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2" d="100"/>
        <a:sy n="102" d="100"/>
      </p:scale>
      <p:origin x="0" y="-8532"/>
    </p:cViewPr>
  </p:sorterViewPr>
  <p:notesViewPr>
    <p:cSldViewPr snapToGrid="0">
      <p:cViewPr varScale="1">
        <p:scale>
          <a:sx n="161" d="100"/>
          <a:sy n="161" d="100"/>
        </p:scale>
        <p:origin x="403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en Sidsel Vejle" userId="S::sidhan@ncc.dk::c34f1966-5243-405e-bb07-0d4421053fdd" providerId="AD" clId="Web-{74B3EE29-5905-B22F-2EAB-8F33C1A34D2C}"/>
    <pc:docChg chg="addSld delSld modSld sldOrd">
      <pc:chgData name="Hansen Sidsel Vejle" userId="S::sidhan@ncc.dk::c34f1966-5243-405e-bb07-0d4421053fdd" providerId="AD" clId="Web-{74B3EE29-5905-B22F-2EAB-8F33C1A34D2C}" dt="2024-09-11T09:33:16.297" v="90" actId="20577"/>
      <pc:docMkLst>
        <pc:docMk/>
      </pc:docMkLst>
      <pc:sldChg chg="del">
        <pc:chgData name="Hansen Sidsel Vejle" userId="S::sidhan@ncc.dk::c34f1966-5243-405e-bb07-0d4421053fdd" providerId="AD" clId="Web-{74B3EE29-5905-B22F-2EAB-8F33C1A34D2C}" dt="2024-09-11T09:27:00.881" v="5"/>
        <pc:sldMkLst>
          <pc:docMk/>
          <pc:sldMk cId="4145145498" sldId="267"/>
        </pc:sldMkLst>
      </pc:sldChg>
      <pc:sldChg chg="modSp">
        <pc:chgData name="Hansen Sidsel Vejle" userId="S::sidhan@ncc.dk::c34f1966-5243-405e-bb07-0d4421053fdd" providerId="AD" clId="Web-{74B3EE29-5905-B22F-2EAB-8F33C1A34D2C}" dt="2024-09-11T09:27:59.632" v="13" actId="1076"/>
        <pc:sldMkLst>
          <pc:docMk/>
          <pc:sldMk cId="784733208" sldId="268"/>
        </pc:sldMkLst>
        <pc:spChg chg="mod">
          <ac:chgData name="Hansen Sidsel Vejle" userId="S::sidhan@ncc.dk::c34f1966-5243-405e-bb07-0d4421053fdd" providerId="AD" clId="Web-{74B3EE29-5905-B22F-2EAB-8F33C1A34D2C}" dt="2024-09-11T09:27:30.256" v="9" actId="1076"/>
          <ac:spMkLst>
            <pc:docMk/>
            <pc:sldMk cId="784733208" sldId="268"/>
            <ac:spMk id="3" creationId="{A288CFA4-E626-A642-D810-0F2BC2B2FA7E}"/>
          </ac:spMkLst>
        </pc:spChg>
        <pc:spChg chg="mod">
          <ac:chgData name="Hansen Sidsel Vejle" userId="S::sidhan@ncc.dk::c34f1966-5243-405e-bb07-0d4421053fdd" providerId="AD" clId="Web-{74B3EE29-5905-B22F-2EAB-8F33C1A34D2C}" dt="2024-09-11T09:27:33.647" v="10" actId="1076"/>
          <ac:spMkLst>
            <pc:docMk/>
            <pc:sldMk cId="784733208" sldId="268"/>
            <ac:spMk id="5" creationId="{4EF935EE-783B-73E1-A41D-0E2A9DE4F754}"/>
          </ac:spMkLst>
        </pc:spChg>
        <pc:spChg chg="mod">
          <ac:chgData name="Hansen Sidsel Vejle" userId="S::sidhan@ncc.dk::c34f1966-5243-405e-bb07-0d4421053fdd" providerId="AD" clId="Web-{74B3EE29-5905-B22F-2EAB-8F33C1A34D2C}" dt="2024-09-11T09:27:59.632" v="13" actId="1076"/>
          <ac:spMkLst>
            <pc:docMk/>
            <pc:sldMk cId="784733208" sldId="268"/>
            <ac:spMk id="7" creationId="{1365B46B-999B-4EC2-9C06-B7D5D46EF23A}"/>
          </ac:spMkLst>
        </pc:spChg>
      </pc:sldChg>
      <pc:sldChg chg="modSp add ord replId">
        <pc:chgData name="Hansen Sidsel Vejle" userId="S::sidhan@ncc.dk::c34f1966-5243-405e-bb07-0d4421053fdd" providerId="AD" clId="Web-{74B3EE29-5905-B22F-2EAB-8F33C1A34D2C}" dt="2024-09-11T09:27:22.147" v="8" actId="1076"/>
        <pc:sldMkLst>
          <pc:docMk/>
          <pc:sldMk cId="2817828876" sldId="10069"/>
        </pc:sldMkLst>
        <pc:spChg chg="mod">
          <ac:chgData name="Hansen Sidsel Vejle" userId="S::sidhan@ncc.dk::c34f1966-5243-405e-bb07-0d4421053fdd" providerId="AD" clId="Web-{74B3EE29-5905-B22F-2EAB-8F33C1A34D2C}" dt="2024-09-11T09:27:14.959" v="6" actId="1076"/>
          <ac:spMkLst>
            <pc:docMk/>
            <pc:sldMk cId="2817828876" sldId="10069"/>
            <ac:spMk id="3" creationId="{A288CFA4-E626-A642-D810-0F2BC2B2FA7E}"/>
          </ac:spMkLst>
        </pc:spChg>
        <pc:spChg chg="mod">
          <ac:chgData name="Hansen Sidsel Vejle" userId="S::sidhan@ncc.dk::c34f1966-5243-405e-bb07-0d4421053fdd" providerId="AD" clId="Web-{74B3EE29-5905-B22F-2EAB-8F33C1A34D2C}" dt="2024-09-11T09:27:22.147" v="8" actId="1076"/>
          <ac:spMkLst>
            <pc:docMk/>
            <pc:sldMk cId="2817828876" sldId="10069"/>
            <ac:spMk id="5" creationId="{4EF935EE-783B-73E1-A41D-0E2A9DE4F754}"/>
          </ac:spMkLst>
        </pc:spChg>
        <pc:spChg chg="mod">
          <ac:chgData name="Hansen Sidsel Vejle" userId="S::sidhan@ncc.dk::c34f1966-5243-405e-bb07-0d4421053fdd" providerId="AD" clId="Web-{74B3EE29-5905-B22F-2EAB-8F33C1A34D2C}" dt="2024-09-11T09:27:18.069" v="7" actId="1076"/>
          <ac:spMkLst>
            <pc:docMk/>
            <pc:sldMk cId="2817828876" sldId="10069"/>
            <ac:spMk id="7" creationId="{1365B46B-999B-4EC2-9C06-B7D5D46EF23A}"/>
          </ac:spMkLst>
        </pc:spChg>
      </pc:sldChg>
      <pc:sldChg chg="modSp add replId">
        <pc:chgData name="Hansen Sidsel Vejle" userId="S::sidhan@ncc.dk::c34f1966-5243-405e-bb07-0d4421053fdd" providerId="AD" clId="Web-{74B3EE29-5905-B22F-2EAB-8F33C1A34D2C}" dt="2024-09-11T09:33:16.297" v="90" actId="20577"/>
        <pc:sldMkLst>
          <pc:docMk/>
          <pc:sldMk cId="4196895408" sldId="10070"/>
        </pc:sldMkLst>
        <pc:spChg chg="mod">
          <ac:chgData name="Hansen Sidsel Vejle" userId="S::sidhan@ncc.dk::c34f1966-5243-405e-bb07-0d4421053fdd" providerId="AD" clId="Web-{74B3EE29-5905-B22F-2EAB-8F33C1A34D2C}" dt="2024-09-11T09:33:16.297" v="90" actId="20577"/>
          <ac:spMkLst>
            <pc:docMk/>
            <pc:sldMk cId="4196895408" sldId="10070"/>
            <ac:spMk id="2" creationId="{3AC3E1ED-78F3-F9DC-620F-4C6D3F8761BA}"/>
          </ac:spMkLst>
        </pc:spChg>
      </pc:sldChg>
    </pc:docChg>
  </pc:docChgLst>
  <pc:docChgLst>
    <pc:chgData name="Hansen Sidsel Vejle" userId="S::sidhan@ncc.dk::c34f1966-5243-405e-bb07-0d4421053fdd" providerId="AD" clId="Web-{CCCFAE9F-868A-64E1-DFEE-93D6EFA6FC20}"/>
    <pc:docChg chg="addSld delSld modSld sldOrd">
      <pc:chgData name="Hansen Sidsel Vejle" userId="S::sidhan@ncc.dk::c34f1966-5243-405e-bb07-0d4421053fdd" providerId="AD" clId="Web-{CCCFAE9F-868A-64E1-DFEE-93D6EFA6FC20}" dt="2024-09-11T09:39:29.372" v="9"/>
      <pc:docMkLst>
        <pc:docMk/>
      </pc:docMkLst>
      <pc:sldChg chg="modSp">
        <pc:chgData name="Hansen Sidsel Vejle" userId="S::sidhan@ncc.dk::c34f1966-5243-405e-bb07-0d4421053fdd" providerId="AD" clId="Web-{CCCFAE9F-868A-64E1-DFEE-93D6EFA6FC20}" dt="2024-09-11T09:39:09.137" v="6" actId="1076"/>
        <pc:sldMkLst>
          <pc:docMk/>
          <pc:sldMk cId="784733208" sldId="268"/>
        </pc:sldMkLst>
        <pc:spChg chg="mod">
          <ac:chgData name="Hansen Sidsel Vejle" userId="S::sidhan@ncc.dk::c34f1966-5243-405e-bb07-0d4421053fdd" providerId="AD" clId="Web-{CCCFAE9F-868A-64E1-DFEE-93D6EFA6FC20}" dt="2024-09-11T09:39:09.137" v="6" actId="1076"/>
          <ac:spMkLst>
            <pc:docMk/>
            <pc:sldMk cId="784733208" sldId="268"/>
            <ac:spMk id="3" creationId="{A288CFA4-E626-A642-D810-0F2BC2B2FA7E}"/>
          </ac:spMkLst>
        </pc:spChg>
        <pc:spChg chg="mod">
          <ac:chgData name="Hansen Sidsel Vejle" userId="S::sidhan@ncc.dk::c34f1966-5243-405e-bb07-0d4421053fdd" providerId="AD" clId="Web-{CCCFAE9F-868A-64E1-DFEE-93D6EFA6FC20}" dt="2024-09-11T09:38:59.214" v="5" actId="1076"/>
          <ac:spMkLst>
            <pc:docMk/>
            <pc:sldMk cId="784733208" sldId="268"/>
            <ac:spMk id="5" creationId="{4EF935EE-783B-73E1-A41D-0E2A9DE4F754}"/>
          </ac:spMkLst>
        </pc:spChg>
        <pc:spChg chg="mod">
          <ac:chgData name="Hansen Sidsel Vejle" userId="S::sidhan@ncc.dk::c34f1966-5243-405e-bb07-0d4421053fdd" providerId="AD" clId="Web-{CCCFAE9F-868A-64E1-DFEE-93D6EFA6FC20}" dt="2024-09-11T09:38:54.230" v="4" actId="1076"/>
          <ac:spMkLst>
            <pc:docMk/>
            <pc:sldMk cId="784733208" sldId="268"/>
            <ac:spMk id="7" creationId="{1365B46B-999B-4EC2-9C06-B7D5D46EF23A}"/>
          </ac:spMkLst>
        </pc:spChg>
      </pc:sldChg>
      <pc:sldChg chg="del">
        <pc:chgData name="Hansen Sidsel Vejle" userId="S::sidhan@ncc.dk::c34f1966-5243-405e-bb07-0d4421053fdd" providerId="AD" clId="Web-{CCCFAE9F-868A-64E1-DFEE-93D6EFA6FC20}" dt="2024-09-11T09:39:29.372" v="9"/>
        <pc:sldMkLst>
          <pc:docMk/>
          <pc:sldMk cId="2817828876" sldId="10069"/>
        </pc:sldMkLst>
      </pc:sldChg>
      <pc:sldChg chg="add ord replId">
        <pc:chgData name="Hansen Sidsel Vejle" userId="S::sidhan@ncc.dk::c34f1966-5243-405e-bb07-0d4421053fdd" providerId="AD" clId="Web-{CCCFAE9F-868A-64E1-DFEE-93D6EFA6FC20}" dt="2024-09-11T09:39:24.106" v="8"/>
        <pc:sldMkLst>
          <pc:docMk/>
          <pc:sldMk cId="3895692611" sldId="10071"/>
        </pc:sldMkLst>
      </pc:sldChg>
    </pc:docChg>
  </pc:docChgLst>
  <pc:docChgLst>
    <pc:chgData name="Hansen Sidsel Vejle" userId="S::sidhan@ncc.dk::c34f1966-5243-405e-bb07-0d4421053fdd" providerId="AD" clId="Web-{EEDAE9E8-C7DF-790B-055A-6CD9445BA0BF}"/>
    <pc:docChg chg="delSld modSld">
      <pc:chgData name="Hansen Sidsel Vejle" userId="S::sidhan@ncc.dk::c34f1966-5243-405e-bb07-0d4421053fdd" providerId="AD" clId="Web-{EEDAE9E8-C7DF-790B-055A-6CD9445BA0BF}" dt="2024-09-11T09:38:11.528" v="16"/>
      <pc:docMkLst>
        <pc:docMk/>
      </pc:docMkLst>
      <pc:sldChg chg="del">
        <pc:chgData name="Hansen Sidsel Vejle" userId="S::sidhan@ncc.dk::c34f1966-5243-405e-bb07-0d4421053fdd" providerId="AD" clId="Web-{EEDAE9E8-C7DF-790B-055A-6CD9445BA0BF}" dt="2024-09-11T09:38:11.528" v="16"/>
        <pc:sldMkLst>
          <pc:docMk/>
          <pc:sldMk cId="2254830977" sldId="273"/>
        </pc:sldMkLst>
      </pc:sldChg>
      <pc:sldChg chg="modSp">
        <pc:chgData name="Hansen Sidsel Vejle" userId="S::sidhan@ncc.dk::c34f1966-5243-405e-bb07-0d4421053fdd" providerId="AD" clId="Web-{EEDAE9E8-C7DF-790B-055A-6CD9445BA0BF}" dt="2024-09-11T09:37:56.965" v="15" actId="20577"/>
        <pc:sldMkLst>
          <pc:docMk/>
          <pc:sldMk cId="4196895408" sldId="10070"/>
        </pc:sldMkLst>
        <pc:spChg chg="mod">
          <ac:chgData name="Hansen Sidsel Vejle" userId="S::sidhan@ncc.dk::c34f1966-5243-405e-bb07-0d4421053fdd" providerId="AD" clId="Web-{EEDAE9E8-C7DF-790B-055A-6CD9445BA0BF}" dt="2024-09-11T09:37:56.965" v="15" actId="20577"/>
          <ac:spMkLst>
            <pc:docMk/>
            <pc:sldMk cId="4196895408" sldId="10070"/>
            <ac:spMk id="2" creationId="{3AC3E1ED-78F3-F9DC-620F-4C6D3F8761BA}"/>
          </ac:spMkLst>
        </pc:spChg>
      </pc:sldChg>
    </pc:docChg>
  </pc:docChgLst>
  <pc:docChgLst>
    <pc:chgData name="Higgins Anne Kristine" userId="900438cc-4f02-44e8-a42b-42b367a41b2e" providerId="ADAL" clId="{C8A37B61-4B70-4F3C-A24F-D74D2AD9A078}"/>
    <pc:docChg chg="undo custSel addSld delSld modSld">
      <pc:chgData name="Higgins Anne Kristine" userId="900438cc-4f02-44e8-a42b-42b367a41b2e" providerId="ADAL" clId="{C8A37B61-4B70-4F3C-A24F-D74D2AD9A078}" dt="2024-09-11T11:38:10.343" v="442" actId="20577"/>
      <pc:docMkLst>
        <pc:docMk/>
      </pc:docMkLst>
      <pc:sldChg chg="addSp delSp modSp mod">
        <pc:chgData name="Higgins Anne Kristine" userId="900438cc-4f02-44e8-a42b-42b367a41b2e" providerId="ADAL" clId="{C8A37B61-4B70-4F3C-A24F-D74D2AD9A078}" dt="2024-09-11T11:38:10.343" v="442" actId="20577"/>
        <pc:sldMkLst>
          <pc:docMk/>
          <pc:sldMk cId="4081789700" sldId="270"/>
        </pc:sldMkLst>
        <pc:spChg chg="add del">
          <ac:chgData name="Higgins Anne Kristine" userId="900438cc-4f02-44e8-a42b-42b367a41b2e" providerId="ADAL" clId="{C8A37B61-4B70-4F3C-A24F-D74D2AD9A078}" dt="2024-09-11T09:20:36.017" v="107" actId="22"/>
          <ac:spMkLst>
            <pc:docMk/>
            <pc:sldMk cId="4081789700" sldId="270"/>
            <ac:spMk id="3" creationId="{84F43B10-8CF5-8866-C341-FCB43E51FC3D}"/>
          </ac:spMkLst>
        </pc:spChg>
        <pc:spChg chg="add mod">
          <ac:chgData name="Higgins Anne Kristine" userId="900438cc-4f02-44e8-a42b-42b367a41b2e" providerId="ADAL" clId="{C8A37B61-4B70-4F3C-A24F-D74D2AD9A078}" dt="2024-09-11T11:38:10.343" v="442" actId="20577"/>
          <ac:spMkLst>
            <pc:docMk/>
            <pc:sldMk cId="4081789700" sldId="270"/>
            <ac:spMk id="5" creationId="{0D6467BD-685F-82ED-1CEC-336A3B6A38C3}"/>
          </ac:spMkLst>
        </pc:spChg>
        <pc:spChg chg="mod">
          <ac:chgData name="Higgins Anne Kristine" userId="900438cc-4f02-44e8-a42b-42b367a41b2e" providerId="ADAL" clId="{C8A37B61-4B70-4F3C-A24F-D74D2AD9A078}" dt="2024-09-11T09:20:23.541" v="105" actId="21"/>
          <ac:spMkLst>
            <pc:docMk/>
            <pc:sldMk cId="4081789700" sldId="270"/>
            <ac:spMk id="10" creationId="{0C12DA22-4DCD-0D75-A1BD-A87225448C02}"/>
          </ac:spMkLst>
        </pc:spChg>
      </pc:sldChg>
      <pc:sldChg chg="addSp delSp modSp mod">
        <pc:chgData name="Higgins Anne Kristine" userId="900438cc-4f02-44e8-a42b-42b367a41b2e" providerId="ADAL" clId="{C8A37B61-4B70-4F3C-A24F-D74D2AD9A078}" dt="2024-09-11T11:22:19.210" v="391" actId="1038"/>
        <pc:sldMkLst>
          <pc:docMk/>
          <pc:sldMk cId="761877131" sldId="271"/>
        </pc:sldMkLst>
        <pc:spChg chg="mod">
          <ac:chgData name="Higgins Anne Kristine" userId="900438cc-4f02-44e8-a42b-42b367a41b2e" providerId="ADAL" clId="{C8A37B61-4B70-4F3C-A24F-D74D2AD9A078}" dt="2024-09-11T11:21:21.794" v="365" actId="20577"/>
          <ac:spMkLst>
            <pc:docMk/>
            <pc:sldMk cId="761877131" sldId="271"/>
            <ac:spMk id="2" creationId="{8D877819-AEBB-873F-5617-C60F0DC9896C}"/>
          </ac:spMkLst>
        </pc:spChg>
        <pc:spChg chg="add del mod">
          <ac:chgData name="Higgins Anne Kristine" userId="900438cc-4f02-44e8-a42b-42b367a41b2e" providerId="ADAL" clId="{C8A37B61-4B70-4F3C-A24F-D74D2AD9A078}" dt="2024-09-11T11:14:18.449" v="234" actId="478"/>
          <ac:spMkLst>
            <pc:docMk/>
            <pc:sldMk cId="761877131" sldId="271"/>
            <ac:spMk id="3" creationId="{A589749C-9EDE-52FE-B388-FCC65CC7ECFC}"/>
          </ac:spMkLst>
        </pc:spChg>
        <pc:spChg chg="add del mod">
          <ac:chgData name="Higgins Anne Kristine" userId="900438cc-4f02-44e8-a42b-42b367a41b2e" providerId="ADAL" clId="{C8A37B61-4B70-4F3C-A24F-D74D2AD9A078}" dt="2024-09-11T11:14:45.066" v="236" actId="478"/>
          <ac:spMkLst>
            <pc:docMk/>
            <pc:sldMk cId="761877131" sldId="271"/>
            <ac:spMk id="4" creationId="{45E4DD67-C84D-41BE-7520-8655CF4B978A}"/>
          </ac:spMkLst>
        </pc:spChg>
        <pc:spChg chg="add mod">
          <ac:chgData name="Higgins Anne Kristine" userId="900438cc-4f02-44e8-a42b-42b367a41b2e" providerId="ADAL" clId="{C8A37B61-4B70-4F3C-A24F-D74D2AD9A078}" dt="2024-09-11T11:22:19.210" v="391" actId="1038"/>
          <ac:spMkLst>
            <pc:docMk/>
            <pc:sldMk cId="761877131" sldId="271"/>
            <ac:spMk id="6" creationId="{2733592D-730B-4D75-CEE1-3C9A1EF4A241}"/>
          </ac:spMkLst>
        </pc:spChg>
      </pc:sldChg>
      <pc:sldChg chg="del">
        <pc:chgData name="Higgins Anne Kristine" userId="900438cc-4f02-44e8-a42b-42b367a41b2e" providerId="ADAL" clId="{C8A37B61-4B70-4F3C-A24F-D74D2AD9A078}" dt="2024-09-11T11:11:19.422" v="205" actId="2696"/>
        <pc:sldMkLst>
          <pc:docMk/>
          <pc:sldMk cId="2706900377" sldId="272"/>
        </pc:sldMkLst>
      </pc:sldChg>
      <pc:sldChg chg="addSp delSp modSp del mod">
        <pc:chgData name="Higgins Anne Kristine" userId="900438cc-4f02-44e8-a42b-42b367a41b2e" providerId="ADAL" clId="{C8A37B61-4B70-4F3C-A24F-D74D2AD9A078}" dt="2024-09-11T09:19:55.723" v="103" actId="47"/>
        <pc:sldMkLst>
          <pc:docMk/>
          <pc:sldMk cId="1267434621" sldId="10066"/>
        </pc:sldMkLst>
        <pc:spChg chg="mod">
          <ac:chgData name="Higgins Anne Kristine" userId="900438cc-4f02-44e8-a42b-42b367a41b2e" providerId="ADAL" clId="{C8A37B61-4B70-4F3C-A24F-D74D2AD9A078}" dt="2024-09-11T09:16:17.750" v="64" actId="207"/>
          <ac:spMkLst>
            <pc:docMk/>
            <pc:sldMk cId="1267434621" sldId="10066"/>
            <ac:spMk id="2" creationId="{FF727620-38F2-A1C8-46EB-C6F653CEFBC4}"/>
          </ac:spMkLst>
        </pc:spChg>
        <pc:spChg chg="del">
          <ac:chgData name="Higgins Anne Kristine" userId="900438cc-4f02-44e8-a42b-42b367a41b2e" providerId="ADAL" clId="{C8A37B61-4B70-4F3C-A24F-D74D2AD9A078}" dt="2024-09-11T09:15:22.893" v="4" actId="478"/>
          <ac:spMkLst>
            <pc:docMk/>
            <pc:sldMk cId="1267434621" sldId="10066"/>
            <ac:spMk id="3" creationId="{7C9FB377-8E73-EB91-5293-07B4705D8B7C}"/>
          </ac:spMkLst>
        </pc:spChg>
        <pc:spChg chg="del">
          <ac:chgData name="Higgins Anne Kristine" userId="900438cc-4f02-44e8-a42b-42b367a41b2e" providerId="ADAL" clId="{C8A37B61-4B70-4F3C-A24F-D74D2AD9A078}" dt="2024-09-11T09:14:56.503" v="0" actId="478"/>
          <ac:spMkLst>
            <pc:docMk/>
            <pc:sldMk cId="1267434621" sldId="10066"/>
            <ac:spMk id="4" creationId="{97C607E4-5A89-A8B7-8791-C1E4F7FD25AD}"/>
          </ac:spMkLst>
        </pc:spChg>
        <pc:spChg chg="del">
          <ac:chgData name="Higgins Anne Kristine" userId="900438cc-4f02-44e8-a42b-42b367a41b2e" providerId="ADAL" clId="{C8A37B61-4B70-4F3C-A24F-D74D2AD9A078}" dt="2024-09-11T09:15:03.666" v="2" actId="478"/>
          <ac:spMkLst>
            <pc:docMk/>
            <pc:sldMk cId="1267434621" sldId="10066"/>
            <ac:spMk id="5" creationId="{072605A4-919C-065E-F96D-C4DEBE17438F}"/>
          </ac:spMkLst>
        </pc:spChg>
        <pc:spChg chg="add del mod">
          <ac:chgData name="Higgins Anne Kristine" userId="900438cc-4f02-44e8-a42b-42b367a41b2e" providerId="ADAL" clId="{C8A37B61-4B70-4F3C-A24F-D74D2AD9A078}" dt="2024-09-11T09:15:00.360" v="1" actId="478"/>
          <ac:spMkLst>
            <pc:docMk/>
            <pc:sldMk cId="1267434621" sldId="10066"/>
            <ac:spMk id="7" creationId="{E67D1835-05E9-8778-1DBD-C44E8B59B23D}"/>
          </ac:spMkLst>
        </pc:spChg>
        <pc:spChg chg="add del mod">
          <ac:chgData name="Higgins Anne Kristine" userId="900438cc-4f02-44e8-a42b-42b367a41b2e" providerId="ADAL" clId="{C8A37B61-4B70-4F3C-A24F-D74D2AD9A078}" dt="2024-09-11T09:15:18.696" v="3" actId="478"/>
          <ac:spMkLst>
            <pc:docMk/>
            <pc:sldMk cId="1267434621" sldId="10066"/>
            <ac:spMk id="9" creationId="{6D3DB0CF-DE6E-DECF-B10E-E3B4990921A6}"/>
          </ac:spMkLst>
        </pc:spChg>
        <pc:spChg chg="add del mod">
          <ac:chgData name="Higgins Anne Kristine" userId="900438cc-4f02-44e8-a42b-42b367a41b2e" providerId="ADAL" clId="{C8A37B61-4B70-4F3C-A24F-D74D2AD9A078}" dt="2024-09-11T09:15:28.792" v="5" actId="478"/>
          <ac:spMkLst>
            <pc:docMk/>
            <pc:sldMk cId="1267434621" sldId="10066"/>
            <ac:spMk id="11" creationId="{7DD6B010-91B6-1950-C119-3F82E809CEFB}"/>
          </ac:spMkLst>
        </pc:spChg>
        <pc:spChg chg="mod">
          <ac:chgData name="Higgins Anne Kristine" userId="900438cc-4f02-44e8-a42b-42b367a41b2e" providerId="ADAL" clId="{C8A37B61-4B70-4F3C-A24F-D74D2AD9A078}" dt="2024-09-11T09:16:22.095" v="65" actId="207"/>
          <ac:spMkLst>
            <pc:docMk/>
            <pc:sldMk cId="1267434621" sldId="10066"/>
            <ac:spMk id="14" creationId="{E07E3BF1-D3A4-EE48-91A6-E9D4F0C50BF2}"/>
          </ac:spMkLst>
        </pc:spChg>
      </pc:sldChg>
      <pc:sldChg chg="add del">
        <pc:chgData name="Higgins Anne Kristine" userId="900438cc-4f02-44e8-a42b-42b367a41b2e" providerId="ADAL" clId="{C8A37B61-4B70-4F3C-A24F-D74D2AD9A078}" dt="2024-09-11T09:16:40.318" v="67" actId="47"/>
        <pc:sldMkLst>
          <pc:docMk/>
          <pc:sldMk cId="1160672284" sldId="10067"/>
        </pc:sldMkLst>
      </pc:sldChg>
      <pc:sldChg chg="new del">
        <pc:chgData name="Higgins Anne Kristine" userId="900438cc-4f02-44e8-a42b-42b367a41b2e" providerId="ADAL" clId="{C8A37B61-4B70-4F3C-A24F-D74D2AD9A078}" dt="2024-09-11T09:19:58.040" v="104" actId="47"/>
        <pc:sldMkLst>
          <pc:docMk/>
          <pc:sldMk cId="2762686845" sldId="10067"/>
        </pc:sldMkLst>
      </pc:sldChg>
      <pc:sldChg chg="addSp delSp new del mod">
        <pc:chgData name="Higgins Anne Kristine" userId="900438cc-4f02-44e8-a42b-42b367a41b2e" providerId="ADAL" clId="{C8A37B61-4B70-4F3C-A24F-D74D2AD9A078}" dt="2024-09-11T09:17:09.622" v="71" actId="47"/>
        <pc:sldMkLst>
          <pc:docMk/>
          <pc:sldMk cId="3652622237" sldId="10067"/>
        </pc:sldMkLst>
        <pc:spChg chg="add del">
          <ac:chgData name="Higgins Anne Kristine" userId="900438cc-4f02-44e8-a42b-42b367a41b2e" providerId="ADAL" clId="{C8A37B61-4B70-4F3C-A24F-D74D2AD9A078}" dt="2024-09-11T09:17:04.905" v="70" actId="478"/>
          <ac:spMkLst>
            <pc:docMk/>
            <pc:sldMk cId="3652622237" sldId="10067"/>
            <ac:spMk id="4" creationId="{2F6FD04A-8C0E-653D-C66F-834A8E051C5C}"/>
          </ac:spMkLst>
        </pc:spChg>
      </pc:sldChg>
      <pc:sldChg chg="addSp delSp modSp new mod">
        <pc:chgData name="Higgins Anne Kristine" userId="900438cc-4f02-44e8-a42b-42b367a41b2e" providerId="ADAL" clId="{C8A37B61-4B70-4F3C-A24F-D74D2AD9A078}" dt="2024-09-11T11:24:27.491" v="432" actId="20577"/>
        <pc:sldMkLst>
          <pc:docMk/>
          <pc:sldMk cId="2375363247" sldId="10068"/>
        </pc:sldMkLst>
        <pc:spChg chg="del">
          <ac:chgData name="Higgins Anne Kristine" userId="900438cc-4f02-44e8-a42b-42b367a41b2e" providerId="ADAL" clId="{C8A37B61-4B70-4F3C-A24F-D74D2AD9A078}" dt="2024-09-11T09:17:50.104" v="75" actId="478"/>
          <ac:spMkLst>
            <pc:docMk/>
            <pc:sldMk cId="2375363247" sldId="10068"/>
            <ac:spMk id="2" creationId="{54946531-5F7D-4652-E75A-601ABB8B1439}"/>
          </ac:spMkLst>
        </pc:spChg>
        <pc:spChg chg="add mod">
          <ac:chgData name="Higgins Anne Kristine" userId="900438cc-4f02-44e8-a42b-42b367a41b2e" providerId="ADAL" clId="{C8A37B61-4B70-4F3C-A24F-D74D2AD9A078}" dt="2024-09-11T09:19:50.314" v="102" actId="552"/>
          <ac:spMkLst>
            <pc:docMk/>
            <pc:sldMk cId="2375363247" sldId="10068"/>
            <ac:spMk id="3" creationId="{E10D3427-C1EA-5447-E325-DDDA5BD2EA40}"/>
          </ac:spMkLst>
        </pc:spChg>
        <pc:spChg chg="add mod">
          <ac:chgData name="Higgins Anne Kristine" userId="900438cc-4f02-44e8-a42b-42b367a41b2e" providerId="ADAL" clId="{C8A37B61-4B70-4F3C-A24F-D74D2AD9A078}" dt="2024-09-11T11:24:27.491" v="432" actId="20577"/>
          <ac:spMkLst>
            <pc:docMk/>
            <pc:sldMk cId="2375363247" sldId="10068"/>
            <ac:spMk id="4" creationId="{435BA386-3E25-B622-3D3A-C8050BA45604}"/>
          </ac:spMkLst>
        </pc:spChg>
      </pc:sldChg>
      <pc:sldChg chg="addSp modSp mod">
        <pc:chgData name="Higgins Anne Kristine" userId="900438cc-4f02-44e8-a42b-42b367a41b2e" providerId="ADAL" clId="{C8A37B61-4B70-4F3C-A24F-D74D2AD9A078}" dt="2024-09-11T11:23:45.789" v="412" actId="1038"/>
        <pc:sldMkLst>
          <pc:docMk/>
          <pc:sldMk cId="4196895408" sldId="10070"/>
        </pc:sldMkLst>
        <pc:spChg chg="mod">
          <ac:chgData name="Higgins Anne Kristine" userId="900438cc-4f02-44e8-a42b-42b367a41b2e" providerId="ADAL" clId="{C8A37B61-4B70-4F3C-A24F-D74D2AD9A078}" dt="2024-09-11T11:23:45.789" v="412" actId="1038"/>
          <ac:spMkLst>
            <pc:docMk/>
            <pc:sldMk cId="4196895408" sldId="10070"/>
            <ac:spMk id="2" creationId="{3AC3E1ED-78F3-F9DC-620F-4C6D3F8761BA}"/>
          </ac:spMkLst>
        </pc:spChg>
        <pc:spChg chg="add mod">
          <ac:chgData name="Higgins Anne Kristine" userId="900438cc-4f02-44e8-a42b-42b367a41b2e" providerId="ADAL" clId="{C8A37B61-4B70-4F3C-A24F-D74D2AD9A078}" dt="2024-09-11T11:23:01.361" v="400"/>
          <ac:spMkLst>
            <pc:docMk/>
            <pc:sldMk cId="4196895408" sldId="10070"/>
            <ac:spMk id="3" creationId="{E9AD22E7-CB4A-3541-C97A-33CE5B42B5D7}"/>
          </ac:spMkLst>
        </pc:spChg>
      </pc:sldChg>
      <pc:sldChg chg="addSp delSp modSp add mod">
        <pc:chgData name="Higgins Anne Kristine" userId="900438cc-4f02-44e8-a42b-42b367a41b2e" providerId="ADAL" clId="{C8A37B61-4B70-4F3C-A24F-D74D2AD9A078}" dt="2024-09-11T11:24:35.199" v="436" actId="20577"/>
        <pc:sldMkLst>
          <pc:docMk/>
          <pc:sldMk cId="3111739533" sldId="10072"/>
        </pc:sldMkLst>
        <pc:spChg chg="del mod">
          <ac:chgData name="Higgins Anne Kristine" userId="900438cc-4f02-44e8-a42b-42b367a41b2e" providerId="ADAL" clId="{C8A37B61-4B70-4F3C-A24F-D74D2AD9A078}" dt="2024-09-11T11:22:30.342" v="392" actId="478"/>
          <ac:spMkLst>
            <pc:docMk/>
            <pc:sldMk cId="3111739533" sldId="10072"/>
            <ac:spMk id="2" creationId="{3EBC3081-4157-6647-E1B1-C23408C228C9}"/>
          </ac:spMkLst>
        </pc:spChg>
        <pc:spChg chg="add mod">
          <ac:chgData name="Higgins Anne Kristine" userId="900438cc-4f02-44e8-a42b-42b367a41b2e" providerId="ADAL" clId="{C8A37B61-4B70-4F3C-A24F-D74D2AD9A078}" dt="2024-09-11T11:24:35.199" v="436" actId="20577"/>
          <ac:spMkLst>
            <pc:docMk/>
            <pc:sldMk cId="3111739533" sldId="10072"/>
            <ac:spMk id="9" creationId="{CD5BDD43-BFA9-62C7-CA12-72B217B06777}"/>
          </ac:spMkLst>
        </pc:spChg>
        <pc:spChg chg="add del mod">
          <ac:chgData name="Higgins Anne Kristine" userId="900438cc-4f02-44e8-a42b-42b367a41b2e" providerId="ADAL" clId="{C8A37B61-4B70-4F3C-A24F-D74D2AD9A078}" dt="2024-09-11T11:15:11.308" v="242" actId="478"/>
          <ac:spMkLst>
            <pc:docMk/>
            <pc:sldMk cId="3111739533" sldId="10072"/>
            <ac:spMk id="10" creationId="{F056B0FA-74DE-89E8-5C72-FE1A6B9126A9}"/>
          </ac:spMkLst>
        </pc:spChg>
        <pc:spChg chg="add del mod">
          <ac:chgData name="Higgins Anne Kristine" userId="900438cc-4f02-44e8-a42b-42b367a41b2e" providerId="ADAL" clId="{C8A37B61-4B70-4F3C-A24F-D74D2AD9A078}" dt="2024-09-11T11:22:33.842" v="393" actId="478"/>
          <ac:spMkLst>
            <pc:docMk/>
            <pc:sldMk cId="3111739533" sldId="10072"/>
            <ac:spMk id="12" creationId="{C6B241C1-62AA-61A5-71FE-475CCE7EDA79}"/>
          </ac:spMkLst>
        </pc:spChg>
        <pc:spChg chg="add mod">
          <ac:chgData name="Higgins Anne Kristine" userId="900438cc-4f02-44e8-a42b-42b367a41b2e" providerId="ADAL" clId="{C8A37B61-4B70-4F3C-A24F-D74D2AD9A078}" dt="2024-09-11T11:22:37.812" v="394"/>
          <ac:spMkLst>
            <pc:docMk/>
            <pc:sldMk cId="3111739533" sldId="10072"/>
            <ac:spMk id="13" creationId="{11258EA4-9021-1FA3-8959-C7A7609DD377}"/>
          </ac:spMkLst>
        </pc:spChg>
        <pc:graphicFrameChg chg="add del mod">
          <ac:chgData name="Higgins Anne Kristine" userId="900438cc-4f02-44e8-a42b-42b367a41b2e" providerId="ADAL" clId="{C8A37B61-4B70-4F3C-A24F-D74D2AD9A078}" dt="2024-09-11T10:51:30.220" v="134" actId="21"/>
          <ac:graphicFrameMkLst>
            <pc:docMk/>
            <pc:sldMk cId="3111739533" sldId="10072"/>
            <ac:graphicFrameMk id="6" creationId="{ECEF4DE5-ED48-C409-326A-6DA56E4BA7AE}"/>
          </ac:graphicFrameMkLst>
        </pc:graphicFrameChg>
        <pc:graphicFrameChg chg="add del mod">
          <ac:chgData name="Higgins Anne Kristine" userId="900438cc-4f02-44e8-a42b-42b367a41b2e" providerId="ADAL" clId="{C8A37B61-4B70-4F3C-A24F-D74D2AD9A078}" dt="2024-09-11T11:19:04.966" v="328" actId="255"/>
          <ac:graphicFrameMkLst>
            <pc:docMk/>
            <pc:sldMk cId="3111739533" sldId="10072"/>
            <ac:graphicFrameMk id="7" creationId="{790BA7DD-EBA2-D7A3-D8DD-B5F7E4A1E361}"/>
          </ac:graphicFrameMkLst>
        </pc:graphicFrameChg>
        <pc:picChg chg="add del mod">
          <ac:chgData name="Higgins Anne Kristine" userId="900438cc-4f02-44e8-a42b-42b367a41b2e" providerId="ADAL" clId="{C8A37B61-4B70-4F3C-A24F-D74D2AD9A078}" dt="2024-09-11T10:50:28.583" v="129" actId="478"/>
          <ac:picMkLst>
            <pc:docMk/>
            <pc:sldMk cId="3111739533" sldId="10072"/>
            <ac:picMk id="3" creationId="{98F508B2-49F9-2F48-6899-A473A71FD7BB}"/>
          </ac:picMkLst>
        </pc:picChg>
      </pc:sldChg>
      <pc:sldChg chg="add del">
        <pc:chgData name="Higgins Anne Kristine" userId="900438cc-4f02-44e8-a42b-42b367a41b2e" providerId="ADAL" clId="{C8A37B61-4B70-4F3C-A24F-D74D2AD9A078}" dt="2024-09-11T11:11:12.933" v="204" actId="2696"/>
        <pc:sldMkLst>
          <pc:docMk/>
          <pc:sldMk cId="873215227" sldId="10073"/>
        </pc:sldMkLst>
      </pc:sldChg>
      <pc:sldChg chg="addSp delSp modSp new del mod modClrScheme chgLayout">
        <pc:chgData name="Higgins Anne Kristine" userId="900438cc-4f02-44e8-a42b-42b367a41b2e" providerId="ADAL" clId="{C8A37B61-4B70-4F3C-A24F-D74D2AD9A078}" dt="2024-09-11T11:11:09.761" v="203" actId="2696"/>
        <pc:sldMkLst>
          <pc:docMk/>
          <pc:sldMk cId="1296354237" sldId="10074"/>
        </pc:sldMkLst>
        <pc:spChg chg="add del">
          <ac:chgData name="Higgins Anne Kristine" userId="900438cc-4f02-44e8-a42b-42b367a41b2e" providerId="ADAL" clId="{C8A37B61-4B70-4F3C-A24F-D74D2AD9A078}" dt="2024-09-11T10:51:47.409" v="144" actId="26606"/>
          <ac:spMkLst>
            <pc:docMk/>
            <pc:sldMk cId="1296354237" sldId="10074"/>
            <ac:spMk id="2" creationId="{9A24DF23-A8AF-3AA8-F912-945D8C9A3E01}"/>
          </ac:spMkLst>
        </pc:spChg>
        <pc:spChg chg="add del mod">
          <ac:chgData name="Higgins Anne Kristine" userId="900438cc-4f02-44e8-a42b-42b367a41b2e" providerId="ADAL" clId="{C8A37B61-4B70-4F3C-A24F-D74D2AD9A078}" dt="2024-09-11T10:51:47.393" v="143" actId="26606"/>
          <ac:spMkLst>
            <pc:docMk/>
            <pc:sldMk cId="1296354237" sldId="10074"/>
            <ac:spMk id="8" creationId="{E47B1510-2EDB-7ECB-CF7B-7A71D60EB6C1}"/>
          </ac:spMkLst>
        </pc:spChg>
        <pc:spChg chg="add mod">
          <ac:chgData name="Higgins Anne Kristine" userId="900438cc-4f02-44e8-a42b-42b367a41b2e" providerId="ADAL" clId="{C8A37B61-4B70-4F3C-A24F-D74D2AD9A078}" dt="2024-09-11T10:51:47.409" v="144" actId="26606"/>
          <ac:spMkLst>
            <pc:docMk/>
            <pc:sldMk cId="1296354237" sldId="10074"/>
            <ac:spMk id="10" creationId="{8955ECA4-2C0F-FCE1-063C-4663D89DFAE8}"/>
          </ac:spMkLst>
        </pc:spChg>
        <pc:spChg chg="add del mod">
          <ac:chgData name="Higgins Anne Kristine" userId="900438cc-4f02-44e8-a42b-42b367a41b2e" providerId="ADAL" clId="{C8A37B61-4B70-4F3C-A24F-D74D2AD9A078}" dt="2024-09-11T10:51:41.272" v="137" actId="26606"/>
          <ac:spMkLst>
            <pc:docMk/>
            <pc:sldMk cId="1296354237" sldId="10074"/>
            <ac:spMk id="11" creationId="{8955ECA4-2C0F-FCE1-063C-4663D89DFAE8}"/>
          </ac:spMkLst>
        </pc:spChg>
        <pc:spChg chg="add del mod">
          <ac:chgData name="Higgins Anne Kristine" userId="900438cc-4f02-44e8-a42b-42b367a41b2e" providerId="ADAL" clId="{C8A37B61-4B70-4F3C-A24F-D74D2AD9A078}" dt="2024-09-11T10:51:43.555" v="139" actId="26606"/>
          <ac:spMkLst>
            <pc:docMk/>
            <pc:sldMk cId="1296354237" sldId="10074"/>
            <ac:spMk id="13" creationId="{E47B1510-2EDB-7ECB-CF7B-7A71D60EB6C1}"/>
          </ac:spMkLst>
        </pc:spChg>
        <pc:graphicFrameChg chg="add mod">
          <ac:chgData name="Higgins Anne Kristine" userId="900438cc-4f02-44e8-a42b-42b367a41b2e" providerId="ADAL" clId="{C8A37B61-4B70-4F3C-A24F-D74D2AD9A078}" dt="2024-09-11T10:59:30.211" v="177"/>
          <ac:graphicFrameMkLst>
            <pc:docMk/>
            <pc:sldMk cId="1296354237" sldId="10074"/>
            <ac:graphicFrameMk id="6" creationId="{ECEF4DE5-ED48-C409-326A-6DA56E4BA7AE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2764642213567E-2"/>
          <c:y val="0.14341666296742733"/>
          <c:w val="0.93681567490625339"/>
          <c:h val="0.715788011960494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Tilfredse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  <a:alpha val="99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'Ark1'!$A$2</c:f>
              <c:numCache>
                <c:formatCode>General</c:formatCode>
                <c:ptCount val="1"/>
              </c:numCache>
            </c:numRef>
          </c:cat>
          <c:val>
            <c:numRef>
              <c:f>'Ark1'!$B$2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40-4F79-82C3-D16777EC77BE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Utilfredse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'Ark1'!$A$2</c:f>
              <c:numCache>
                <c:formatCode>General</c:formatCode>
                <c:ptCount val="1"/>
              </c:numCache>
            </c:numRef>
          </c:cat>
          <c:val>
            <c:numRef>
              <c:f>'Ark1'!$C$2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40-4F79-82C3-D16777EC77BE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Andet/ved ikke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'Ark1'!$A$2</c:f>
              <c:numCache>
                <c:formatCode>General</c:formatCode>
                <c:ptCount val="1"/>
              </c:numCache>
            </c:numRef>
          </c:cat>
          <c:val>
            <c:numRef>
              <c:f>'Ark1'!$D$2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40-4F79-82C3-D16777EC77B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29149984"/>
        <c:axId val="829151424"/>
      </c:barChart>
      <c:catAx>
        <c:axId val="82914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29151424"/>
        <c:crosses val="autoZero"/>
        <c:auto val="1"/>
        <c:lblAlgn val="ctr"/>
        <c:lblOffset val="100"/>
        <c:noMultiLvlLbl val="0"/>
      </c:catAx>
      <c:valAx>
        <c:axId val="8291514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29149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ayout>
        <c:manualLayout>
          <c:xMode val="edge"/>
          <c:yMode val="edge"/>
          <c:x val="1.2168077110306583E-2"/>
          <c:y val="0.88710973851185848"/>
          <c:w val="0.98783192288969346"/>
          <c:h val="8.60503730462709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69709E2-C29E-5A31-37BE-9977367276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BDCC4-174B-749F-E706-F371310C7C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57DB1-4050-5944-8B9D-45471DF2BFB9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68519F-3D70-27EA-6291-1DC02F0914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8F0346-2754-F286-7CA0-EBA0682452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DA2B5-0900-CE44-B1D8-24723D4B09E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169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915B3-A4AD-3B48-9426-0A38B8E02B5B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04373-0E6D-9C42-91AA-48AB8D1D4BB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921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C Company Confidential ">
    <p:bg>
      <p:bgPr>
        <a:solidFill>
          <a:srgbClr val="181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Bild 5">
            <a:extLst>
              <a:ext uri="{FF2B5EF4-FFF2-40B4-BE49-F238E27FC236}">
                <a16:creationId xmlns:a16="http://schemas.microsoft.com/office/drawing/2014/main" id="{45A1B596-5944-4B46-93BC-3E32309C9011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bg1"/>
          </a:solidFill>
        </p:grpSpPr>
        <p:sp>
          <p:nvSpPr>
            <p:cNvPr id="12" name="Frihandsfigur 64">
              <a:extLst>
                <a:ext uri="{FF2B5EF4-FFF2-40B4-BE49-F238E27FC236}">
                  <a16:creationId xmlns:a16="http://schemas.microsoft.com/office/drawing/2014/main" id="{9218A892-DF8D-404A-A264-95948ECC8553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3" name="Frihandsfigur 65">
              <a:extLst>
                <a:ext uri="{FF2B5EF4-FFF2-40B4-BE49-F238E27FC236}">
                  <a16:creationId xmlns:a16="http://schemas.microsoft.com/office/drawing/2014/main" id="{A92C86FA-44FF-4A48-9703-25CC54EBC088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4" name="Frihandsfigur 66">
              <a:extLst>
                <a:ext uri="{FF2B5EF4-FFF2-40B4-BE49-F238E27FC236}">
                  <a16:creationId xmlns:a16="http://schemas.microsoft.com/office/drawing/2014/main" id="{D1003704-00F2-ED40-882C-18F3F88E58B7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5" name="Bild 5">
              <a:extLst>
                <a:ext uri="{FF2B5EF4-FFF2-40B4-BE49-F238E27FC236}">
                  <a16:creationId xmlns:a16="http://schemas.microsoft.com/office/drawing/2014/main" id="{EBE45F7C-3672-6D4A-A09C-6688D041A801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16" name="Frihandsfigur 68">
                <a:extLst>
                  <a:ext uri="{FF2B5EF4-FFF2-40B4-BE49-F238E27FC236}">
                    <a16:creationId xmlns:a16="http://schemas.microsoft.com/office/drawing/2014/main" id="{0B107994-FA82-B344-8514-8F4E29651A1A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7" name="Frihandsfigur 69">
                <a:extLst>
                  <a:ext uri="{FF2B5EF4-FFF2-40B4-BE49-F238E27FC236}">
                    <a16:creationId xmlns:a16="http://schemas.microsoft.com/office/drawing/2014/main" id="{5A75F633-4FAB-FC45-A4FF-91CF256B13C8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23" name="Frihandsfigur 70">
                <a:extLst>
                  <a:ext uri="{FF2B5EF4-FFF2-40B4-BE49-F238E27FC236}">
                    <a16:creationId xmlns:a16="http://schemas.microsoft.com/office/drawing/2014/main" id="{D202DE5E-F9F2-9A40-9741-C87A9D40C9AB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C1461C2-B1E8-62F8-FBE6-A6D03EEA796E}"/>
              </a:ext>
            </a:extLst>
          </p:cNvPr>
          <p:cNvSpPr txBox="1"/>
          <p:nvPr userDrawn="1"/>
        </p:nvSpPr>
        <p:spPr>
          <a:xfrm>
            <a:off x="482401" y="518400"/>
            <a:ext cx="423094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US" sz="2000" spc="40" dirty="0">
                <a:solidFill>
                  <a:schemeClr val="bg1"/>
                </a:solidFill>
              </a:rPr>
              <a:t>NCC Company Confidential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A9F3F95-495C-5ADB-7D69-90BD0D676A91}"/>
              </a:ext>
            </a:extLst>
          </p:cNvPr>
          <p:cNvSpPr/>
          <p:nvPr userDrawn="1"/>
        </p:nvSpPr>
        <p:spPr>
          <a:xfrm>
            <a:off x="0" y="4829175"/>
            <a:ext cx="1521106" cy="1520087"/>
          </a:xfrm>
          <a:custGeom>
            <a:avLst/>
            <a:gdLst>
              <a:gd name="connsiteX0" fmla="*/ 2074 w 1521106"/>
              <a:gd name="connsiteY0" fmla="*/ 0 h 1520087"/>
              <a:gd name="connsiteX1" fmla="*/ 1521106 w 1521106"/>
              <a:gd name="connsiteY1" fmla="*/ 0 h 1520087"/>
              <a:gd name="connsiteX2" fmla="*/ 147648 w 1521106"/>
              <a:gd name="connsiteY2" fmla="*/ 1520087 h 1520087"/>
              <a:gd name="connsiteX3" fmla="*/ 0 w 1521106"/>
              <a:gd name="connsiteY3" fmla="*/ 1520087 h 1520087"/>
              <a:gd name="connsiteX4" fmla="*/ 0 w 1521106"/>
              <a:gd name="connsiteY4" fmla="*/ 2295 h 152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106" h="1520087">
                <a:moveTo>
                  <a:pt x="2074" y="0"/>
                </a:moveTo>
                <a:lnTo>
                  <a:pt x="1521106" y="0"/>
                </a:lnTo>
                <a:lnTo>
                  <a:pt x="147648" y="1520087"/>
                </a:lnTo>
                <a:lnTo>
                  <a:pt x="0" y="1520087"/>
                </a:lnTo>
                <a:lnTo>
                  <a:pt x="0" y="2295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8" name="Frihandsfigur 104">
            <a:extLst>
              <a:ext uri="{FF2B5EF4-FFF2-40B4-BE49-F238E27FC236}">
                <a16:creationId xmlns:a16="http://schemas.microsoft.com/office/drawing/2014/main" id="{7F01027F-2D74-91EE-B601-63D8D955E85E}"/>
              </a:ext>
            </a:extLst>
          </p:cNvPr>
          <p:cNvSpPr/>
          <p:nvPr userDrawn="1"/>
        </p:nvSpPr>
        <p:spPr>
          <a:xfrm>
            <a:off x="1593528" y="4829175"/>
            <a:ext cx="2893545" cy="1520087"/>
          </a:xfrm>
          <a:custGeom>
            <a:avLst/>
            <a:gdLst>
              <a:gd name="connsiteX0" fmla="*/ 1741805 w 1741805"/>
              <a:gd name="connsiteY0" fmla="*/ 0 h 915035"/>
              <a:gd name="connsiteX1" fmla="*/ 827405 w 1741805"/>
              <a:gd name="connsiteY1" fmla="*/ 0 h 915035"/>
              <a:gd name="connsiteX2" fmla="*/ 0 w 1741805"/>
              <a:gd name="connsiteY2" fmla="*/ 915035 h 915035"/>
              <a:gd name="connsiteX3" fmla="*/ 915035 w 1741805"/>
              <a:gd name="connsiteY3" fmla="*/ 915035 h 91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1805" h="915035">
                <a:moveTo>
                  <a:pt x="1741805" y="0"/>
                </a:moveTo>
                <a:lnTo>
                  <a:pt x="827405" y="0"/>
                </a:lnTo>
                <a:lnTo>
                  <a:pt x="0" y="915035"/>
                </a:lnTo>
                <a:lnTo>
                  <a:pt x="915035" y="915035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9" name="Frihandsfigur 105">
            <a:extLst>
              <a:ext uri="{FF2B5EF4-FFF2-40B4-BE49-F238E27FC236}">
                <a16:creationId xmlns:a16="http://schemas.microsoft.com/office/drawing/2014/main" id="{FE197D91-28B7-409D-2B9D-849438C00638}"/>
              </a:ext>
            </a:extLst>
          </p:cNvPr>
          <p:cNvSpPr/>
          <p:nvPr userDrawn="1"/>
        </p:nvSpPr>
        <p:spPr>
          <a:xfrm>
            <a:off x="4512389" y="4826235"/>
            <a:ext cx="2893545" cy="1520087"/>
          </a:xfrm>
          <a:custGeom>
            <a:avLst/>
            <a:gdLst>
              <a:gd name="connsiteX0" fmla="*/ 1741805 w 1741805"/>
              <a:gd name="connsiteY0" fmla="*/ 0 h 915035"/>
              <a:gd name="connsiteX1" fmla="*/ 827405 w 1741805"/>
              <a:gd name="connsiteY1" fmla="*/ 0 h 915035"/>
              <a:gd name="connsiteX2" fmla="*/ 0 w 1741805"/>
              <a:gd name="connsiteY2" fmla="*/ 915035 h 915035"/>
              <a:gd name="connsiteX3" fmla="*/ 915036 w 1741805"/>
              <a:gd name="connsiteY3" fmla="*/ 915035 h 91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1805" h="915035">
                <a:moveTo>
                  <a:pt x="1741805" y="0"/>
                </a:moveTo>
                <a:lnTo>
                  <a:pt x="827405" y="0"/>
                </a:lnTo>
                <a:lnTo>
                  <a:pt x="0" y="915035"/>
                </a:lnTo>
                <a:lnTo>
                  <a:pt x="915036" y="915035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50534DD-0FB0-3B91-D250-EE42E16BAE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401" y="3066750"/>
            <a:ext cx="5502474" cy="2511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488B91EB-9114-4F4B-EA91-C9ADA53052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401" y="1282482"/>
            <a:ext cx="5502474" cy="149939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98891160-53D6-17D7-85E6-D93556A9758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4862EC-3883-3342-99E8-E47801B22BD7}" type="datetime1">
              <a:rPr lang="sv-SE" smtClean="0"/>
              <a:t>2024-09-24</a:t>
            </a:fld>
            <a:endParaRPr lang="en-US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965E2670-182A-1E9C-E118-0809CFA7A03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NCC | Name of the presentation</a:t>
            </a:r>
            <a:endParaRPr lang="en-US" dirty="0"/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9BBD826E-64BB-9EAF-6B1A-EF4FD12E467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46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image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himmel, utomhus, vatten, solnedgång&#10;&#10;Automatiskt genererad beskrivning">
            <a:extLst>
              <a:ext uri="{FF2B5EF4-FFF2-40B4-BE49-F238E27FC236}">
                <a16:creationId xmlns:a16="http://schemas.microsoft.com/office/drawing/2014/main" id="{74FFC269-65A1-4224-BF37-ED93D90B1F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97" t="6588" r="15189" b="2208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31" name="Bild 5">
            <a:extLst>
              <a:ext uri="{FF2B5EF4-FFF2-40B4-BE49-F238E27FC236}">
                <a16:creationId xmlns:a16="http://schemas.microsoft.com/office/drawing/2014/main" id="{753D6251-5BE4-2E4E-B760-EED0ACAE40F7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bg1"/>
          </a:solidFill>
        </p:grpSpPr>
        <p:sp>
          <p:nvSpPr>
            <p:cNvPr id="32" name="Frihandsfigur 64">
              <a:extLst>
                <a:ext uri="{FF2B5EF4-FFF2-40B4-BE49-F238E27FC236}">
                  <a16:creationId xmlns:a16="http://schemas.microsoft.com/office/drawing/2014/main" id="{C30B5A9C-3E39-C64B-B157-108E6AB0C971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3" name="Frihandsfigur 65">
              <a:extLst>
                <a:ext uri="{FF2B5EF4-FFF2-40B4-BE49-F238E27FC236}">
                  <a16:creationId xmlns:a16="http://schemas.microsoft.com/office/drawing/2014/main" id="{1D0742F1-8162-FC49-956A-0B75D1835301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4" name="Frihandsfigur 66">
              <a:extLst>
                <a:ext uri="{FF2B5EF4-FFF2-40B4-BE49-F238E27FC236}">
                  <a16:creationId xmlns:a16="http://schemas.microsoft.com/office/drawing/2014/main" id="{C8D6B55F-00CF-6C4F-81B7-ED7A842614C6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35" name="Bild 5">
              <a:extLst>
                <a:ext uri="{FF2B5EF4-FFF2-40B4-BE49-F238E27FC236}">
                  <a16:creationId xmlns:a16="http://schemas.microsoft.com/office/drawing/2014/main" id="{925D294F-1317-7643-8F2B-8CC2860C379F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36" name="Frihandsfigur 68">
                <a:extLst>
                  <a:ext uri="{FF2B5EF4-FFF2-40B4-BE49-F238E27FC236}">
                    <a16:creationId xmlns:a16="http://schemas.microsoft.com/office/drawing/2014/main" id="{F2884FFE-3C6F-3C47-BEA2-92773DB08E01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7" name="Frihandsfigur 69">
                <a:extLst>
                  <a:ext uri="{FF2B5EF4-FFF2-40B4-BE49-F238E27FC236}">
                    <a16:creationId xmlns:a16="http://schemas.microsoft.com/office/drawing/2014/main" id="{9A835202-9D0E-9947-97F9-ADE28A9AEA62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8" name="Frihandsfigur 70">
                <a:extLst>
                  <a:ext uri="{FF2B5EF4-FFF2-40B4-BE49-F238E27FC236}">
                    <a16:creationId xmlns:a16="http://schemas.microsoft.com/office/drawing/2014/main" id="{5B26AA8F-9FFB-E14F-8D16-AEAEFB6CDFF4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A25403-55AC-AAA5-1A69-3D2B1AC826F7}"/>
              </a:ext>
            </a:extLst>
          </p:cNvPr>
          <p:cNvSpPr txBox="1"/>
          <p:nvPr userDrawn="1"/>
        </p:nvSpPr>
        <p:spPr>
          <a:xfrm>
            <a:off x="7703618" y="6631200"/>
            <a:ext cx="3997466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700" spc="40" noProof="0" dirty="0" err="1">
                <a:solidFill>
                  <a:schemeClr val="bg1"/>
                </a:solidFill>
              </a:rPr>
              <a:t>WeLand</a:t>
            </a:r>
            <a:r>
              <a:rPr lang="en-US" sz="700" spc="40" noProof="0" dirty="0">
                <a:solidFill>
                  <a:schemeClr val="bg1"/>
                </a:solidFill>
              </a:rPr>
              <a:t> Helsinki, Finland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9DAB3E9-E94A-9072-41CE-EE081AFE90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401" y="2307600"/>
            <a:ext cx="5502474" cy="2511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3E51F93-15E1-0F64-F80C-41CFF7F693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401" y="518825"/>
            <a:ext cx="5501342" cy="1510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26C5CEF1-5F55-F6D2-2F23-425CC72690D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12286A-316D-2448-969E-53D044EFC648}" type="datetime1">
              <a:rPr lang="sv-SE" smtClean="0"/>
              <a:t>2024-09-24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7BCD5A2-9E1D-1420-61AD-9586469F2CB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NCC | Name of the presentation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D4EE1DA-58D5-00E4-7CFB-52FA402BA0B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66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self-select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tshållare för bild 36">
            <a:extLst>
              <a:ext uri="{FF2B5EF4-FFF2-40B4-BE49-F238E27FC236}">
                <a16:creationId xmlns:a16="http://schemas.microsoft.com/office/drawing/2014/main" id="{76B2CBCD-C56C-2543-B330-7DD67B077FF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" y="2"/>
            <a:ext cx="12193199" cy="6857999"/>
          </a:xfrm>
          <a:custGeom>
            <a:avLst/>
            <a:gdLst>
              <a:gd name="connsiteX0" fmla="*/ 10521337 w 12193199"/>
              <a:gd name="connsiteY0" fmla="*/ 608525 h 6857999"/>
              <a:gd name="connsiteX1" fmla="*/ 10518469 w 12193199"/>
              <a:gd name="connsiteY1" fmla="*/ 622963 h 6857999"/>
              <a:gd name="connsiteX2" fmla="*/ 10531376 w 12193199"/>
              <a:gd name="connsiteY2" fmla="*/ 635086 h 6857999"/>
              <a:gd name="connsiteX3" fmla="*/ 10494421 w 12193199"/>
              <a:gd name="connsiteY3" fmla="*/ 821119 h 6857999"/>
              <a:gd name="connsiteX4" fmla="*/ 10476660 w 12193199"/>
              <a:gd name="connsiteY4" fmla="*/ 837540 h 6857999"/>
              <a:gd name="connsiteX5" fmla="*/ 10473792 w 12193199"/>
              <a:gd name="connsiteY5" fmla="*/ 852087 h 6857999"/>
              <a:gd name="connsiteX6" fmla="*/ 10572302 w 12193199"/>
              <a:gd name="connsiteY6" fmla="*/ 852087 h 6857999"/>
              <a:gd name="connsiteX7" fmla="*/ 10575170 w 12193199"/>
              <a:gd name="connsiteY7" fmla="*/ 837540 h 6857999"/>
              <a:gd name="connsiteX8" fmla="*/ 10561602 w 12193199"/>
              <a:gd name="connsiteY8" fmla="*/ 825417 h 6857999"/>
              <a:gd name="connsiteX9" fmla="*/ 10586202 w 12193199"/>
              <a:gd name="connsiteY9" fmla="*/ 701321 h 6857999"/>
              <a:gd name="connsiteX10" fmla="*/ 10693095 w 12193199"/>
              <a:gd name="connsiteY10" fmla="*/ 851977 h 6857999"/>
              <a:gd name="connsiteX11" fmla="*/ 10770094 w 12193199"/>
              <a:gd name="connsiteY11" fmla="*/ 851977 h 6857999"/>
              <a:gd name="connsiteX12" fmla="*/ 10813006 w 12193199"/>
              <a:gd name="connsiteY12" fmla="*/ 634976 h 6857999"/>
              <a:gd name="connsiteX13" fmla="*/ 10826575 w 12193199"/>
              <a:gd name="connsiteY13" fmla="*/ 623073 h 6857999"/>
              <a:gd name="connsiteX14" fmla="*/ 10829443 w 12193199"/>
              <a:gd name="connsiteY14" fmla="*/ 608525 h 6857999"/>
              <a:gd name="connsiteX15" fmla="*/ 10738324 w 12193199"/>
              <a:gd name="connsiteY15" fmla="*/ 608525 h 6857999"/>
              <a:gd name="connsiteX16" fmla="*/ 10735456 w 12193199"/>
              <a:gd name="connsiteY16" fmla="*/ 623073 h 6857999"/>
              <a:gd name="connsiteX17" fmla="*/ 10744943 w 12193199"/>
              <a:gd name="connsiteY17" fmla="*/ 634535 h 6857999"/>
              <a:gd name="connsiteX18" fmla="*/ 10723101 w 12193199"/>
              <a:gd name="connsiteY18" fmla="*/ 744744 h 6857999"/>
              <a:gd name="connsiteX19" fmla="*/ 10624922 w 12193199"/>
              <a:gd name="connsiteY19" fmla="*/ 608525 h 6857999"/>
              <a:gd name="connsiteX20" fmla="*/ 11277537 w 12193199"/>
              <a:gd name="connsiteY20" fmla="*/ 603235 h 6857999"/>
              <a:gd name="connsiteX21" fmla="*/ 11109309 w 12193199"/>
              <a:gd name="connsiteY21" fmla="*/ 718403 h 6857999"/>
              <a:gd name="connsiteX22" fmla="*/ 11220946 w 12193199"/>
              <a:gd name="connsiteY22" fmla="*/ 856937 h 6857999"/>
              <a:gd name="connsiteX23" fmla="*/ 11326737 w 12193199"/>
              <a:gd name="connsiteY23" fmla="*/ 851867 h 6857999"/>
              <a:gd name="connsiteX24" fmla="*/ 11346152 w 12193199"/>
              <a:gd name="connsiteY24" fmla="*/ 773398 h 6857999"/>
              <a:gd name="connsiteX25" fmla="*/ 11329495 w 12193199"/>
              <a:gd name="connsiteY25" fmla="*/ 773398 h 6857999"/>
              <a:gd name="connsiteX26" fmla="*/ 11234736 w 12193199"/>
              <a:gd name="connsiteY26" fmla="*/ 791913 h 6857999"/>
              <a:gd name="connsiteX27" fmla="*/ 11185977 w 12193199"/>
              <a:gd name="connsiteY27" fmla="*/ 719616 h 6857999"/>
              <a:gd name="connsiteX28" fmla="*/ 11268381 w 12193199"/>
              <a:gd name="connsiteY28" fmla="*/ 666826 h 6857999"/>
              <a:gd name="connsiteX29" fmla="*/ 11339644 w 12193199"/>
              <a:gd name="connsiteY29" fmla="*/ 686222 h 6857999"/>
              <a:gd name="connsiteX30" fmla="*/ 11356853 w 12193199"/>
              <a:gd name="connsiteY30" fmla="*/ 686222 h 6857999"/>
              <a:gd name="connsiteX31" fmla="*/ 11372407 w 12193199"/>
              <a:gd name="connsiteY31" fmla="*/ 611390 h 6857999"/>
              <a:gd name="connsiteX32" fmla="*/ 11277537 w 12193199"/>
              <a:gd name="connsiteY32" fmla="*/ 603235 h 6857999"/>
              <a:gd name="connsiteX33" fmla="*/ 11003849 w 12193199"/>
              <a:gd name="connsiteY33" fmla="*/ 603235 h 6857999"/>
              <a:gd name="connsiteX34" fmla="*/ 10835621 w 12193199"/>
              <a:gd name="connsiteY34" fmla="*/ 718403 h 6857999"/>
              <a:gd name="connsiteX35" fmla="*/ 10947258 w 12193199"/>
              <a:gd name="connsiteY35" fmla="*/ 856937 h 6857999"/>
              <a:gd name="connsiteX36" fmla="*/ 11053049 w 12193199"/>
              <a:gd name="connsiteY36" fmla="*/ 851867 h 6857999"/>
              <a:gd name="connsiteX37" fmla="*/ 11072464 w 12193199"/>
              <a:gd name="connsiteY37" fmla="*/ 773398 h 6857999"/>
              <a:gd name="connsiteX38" fmla="*/ 11055807 w 12193199"/>
              <a:gd name="connsiteY38" fmla="*/ 773398 h 6857999"/>
              <a:gd name="connsiteX39" fmla="*/ 10961048 w 12193199"/>
              <a:gd name="connsiteY39" fmla="*/ 791913 h 6857999"/>
              <a:gd name="connsiteX40" fmla="*/ 10912289 w 12193199"/>
              <a:gd name="connsiteY40" fmla="*/ 719616 h 6857999"/>
              <a:gd name="connsiteX41" fmla="*/ 10994693 w 12193199"/>
              <a:gd name="connsiteY41" fmla="*/ 666826 h 6857999"/>
              <a:gd name="connsiteX42" fmla="*/ 11065956 w 12193199"/>
              <a:gd name="connsiteY42" fmla="*/ 686222 h 6857999"/>
              <a:gd name="connsiteX43" fmla="*/ 11083165 w 12193199"/>
              <a:gd name="connsiteY43" fmla="*/ 686222 h 6857999"/>
              <a:gd name="connsiteX44" fmla="*/ 11098719 w 12193199"/>
              <a:gd name="connsiteY44" fmla="*/ 611390 h 6857999"/>
              <a:gd name="connsiteX45" fmla="*/ 11003849 w 12193199"/>
              <a:gd name="connsiteY45" fmla="*/ 603235 h 6857999"/>
              <a:gd name="connsiteX46" fmla="*/ 11599654 w 12193199"/>
              <a:gd name="connsiteY46" fmla="*/ 584499 h 6857999"/>
              <a:gd name="connsiteX47" fmla="*/ 11539974 w 12193199"/>
              <a:gd name="connsiteY47" fmla="*/ 628583 h 6857999"/>
              <a:gd name="connsiteX48" fmla="*/ 11621055 w 12193199"/>
              <a:gd name="connsiteY48" fmla="*/ 701651 h 6857999"/>
              <a:gd name="connsiteX49" fmla="*/ 11058675 w 12193199"/>
              <a:gd name="connsiteY49" fmla="*/ 504267 h 6857999"/>
              <a:gd name="connsiteX50" fmla="*/ 11456025 w 12193199"/>
              <a:gd name="connsiteY50" fmla="*/ 583067 h 6857999"/>
              <a:gd name="connsiteX51" fmla="*/ 11373621 w 12193199"/>
              <a:gd name="connsiteY51" fmla="*/ 736698 h 6857999"/>
              <a:gd name="connsiteX52" fmla="*/ 11689008 w 12193199"/>
              <a:gd name="connsiteY52" fmla="*/ 504267 h 6857999"/>
              <a:gd name="connsiteX53" fmla="*/ 11564684 w 12193199"/>
              <a:gd name="connsiteY53" fmla="*/ 398025 h 6857999"/>
              <a:gd name="connsiteX54" fmla="*/ 11510410 w 12193199"/>
              <a:gd name="connsiteY54" fmla="*/ 493136 h 6857999"/>
              <a:gd name="connsiteX55" fmla="*/ 11582665 w 12193199"/>
              <a:gd name="connsiteY55" fmla="*/ 493136 h 6857999"/>
              <a:gd name="connsiteX56" fmla="*/ 0 w 12193199"/>
              <a:gd name="connsiteY56" fmla="*/ 0 h 6857999"/>
              <a:gd name="connsiteX57" fmla="*/ 12193199 w 12193199"/>
              <a:gd name="connsiteY57" fmla="*/ 0 h 6857999"/>
              <a:gd name="connsiteX58" fmla="*/ 12193199 w 12193199"/>
              <a:gd name="connsiteY58" fmla="*/ 6857999 h 6857999"/>
              <a:gd name="connsiteX59" fmla="*/ 0 w 12193199"/>
              <a:gd name="connsiteY5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3199" h="6857999">
                <a:moveTo>
                  <a:pt x="10521337" y="608525"/>
                </a:moveTo>
                <a:lnTo>
                  <a:pt x="10518469" y="622963"/>
                </a:lnTo>
                <a:cubicBezTo>
                  <a:pt x="10530052" y="622963"/>
                  <a:pt x="10533141" y="625828"/>
                  <a:pt x="10531376" y="635086"/>
                </a:cubicBezTo>
                <a:cubicBezTo>
                  <a:pt x="10531376" y="635086"/>
                  <a:pt x="10498392" y="803375"/>
                  <a:pt x="10494421" y="821119"/>
                </a:cubicBezTo>
                <a:cubicBezTo>
                  <a:pt x="10491442" y="834123"/>
                  <a:pt x="10491442" y="837319"/>
                  <a:pt x="10476660" y="837540"/>
                </a:cubicBezTo>
                <a:lnTo>
                  <a:pt x="10473792" y="852087"/>
                </a:lnTo>
                <a:lnTo>
                  <a:pt x="10572302" y="852087"/>
                </a:lnTo>
                <a:lnTo>
                  <a:pt x="10575170" y="837540"/>
                </a:lnTo>
                <a:cubicBezTo>
                  <a:pt x="10564690" y="837540"/>
                  <a:pt x="10559837" y="834454"/>
                  <a:pt x="10561602" y="825417"/>
                </a:cubicBezTo>
                <a:lnTo>
                  <a:pt x="10586202" y="701321"/>
                </a:lnTo>
                <a:lnTo>
                  <a:pt x="10693095" y="851977"/>
                </a:lnTo>
                <a:lnTo>
                  <a:pt x="10770094" y="851977"/>
                </a:lnTo>
                <a:lnTo>
                  <a:pt x="10813006" y="634976"/>
                </a:lnTo>
                <a:cubicBezTo>
                  <a:pt x="10814661" y="626379"/>
                  <a:pt x="10816536" y="623073"/>
                  <a:pt x="10826575" y="623073"/>
                </a:cubicBezTo>
                <a:lnTo>
                  <a:pt x="10829443" y="608525"/>
                </a:lnTo>
                <a:lnTo>
                  <a:pt x="10738324" y="608525"/>
                </a:lnTo>
                <a:lnTo>
                  <a:pt x="10735456" y="623073"/>
                </a:lnTo>
                <a:cubicBezTo>
                  <a:pt x="10744281" y="623073"/>
                  <a:pt x="10746377" y="627040"/>
                  <a:pt x="10744943" y="634535"/>
                </a:cubicBezTo>
                <a:lnTo>
                  <a:pt x="10723101" y="744744"/>
                </a:lnTo>
                <a:lnTo>
                  <a:pt x="10624922" y="608525"/>
                </a:lnTo>
                <a:close/>
                <a:moveTo>
                  <a:pt x="11277537" y="603235"/>
                </a:moveTo>
                <a:cubicBezTo>
                  <a:pt x="11155089" y="606100"/>
                  <a:pt x="11127400" y="645665"/>
                  <a:pt x="11109309" y="718403"/>
                </a:cubicBezTo>
                <a:cubicBezTo>
                  <a:pt x="11090225" y="794889"/>
                  <a:pt x="11104345" y="856937"/>
                  <a:pt x="11220946" y="856937"/>
                </a:cubicBezTo>
                <a:cubicBezTo>
                  <a:pt x="11254923" y="856937"/>
                  <a:pt x="11326737" y="851867"/>
                  <a:pt x="11326737" y="851867"/>
                </a:cubicBezTo>
                <a:lnTo>
                  <a:pt x="11346152" y="773398"/>
                </a:lnTo>
                <a:lnTo>
                  <a:pt x="11329495" y="773398"/>
                </a:lnTo>
                <a:cubicBezTo>
                  <a:pt x="11326737" y="786954"/>
                  <a:pt x="11311845" y="791913"/>
                  <a:pt x="11234736" y="791913"/>
                </a:cubicBezTo>
                <a:cubicBezTo>
                  <a:pt x="11189066" y="791913"/>
                  <a:pt x="11168989" y="787174"/>
                  <a:pt x="11185977" y="719616"/>
                </a:cubicBezTo>
                <a:cubicBezTo>
                  <a:pt x="11195023" y="683577"/>
                  <a:pt x="11213225" y="668148"/>
                  <a:pt x="11268381" y="666826"/>
                </a:cubicBezTo>
                <a:cubicBezTo>
                  <a:pt x="11334239" y="665283"/>
                  <a:pt x="11342071" y="673879"/>
                  <a:pt x="11339644" y="686222"/>
                </a:cubicBezTo>
                <a:lnTo>
                  <a:pt x="11356853" y="686222"/>
                </a:lnTo>
                <a:lnTo>
                  <a:pt x="11372407" y="611390"/>
                </a:lnTo>
                <a:cubicBezTo>
                  <a:pt x="11372407" y="611390"/>
                  <a:pt x="11316147" y="602243"/>
                  <a:pt x="11277537" y="603235"/>
                </a:cubicBezTo>
                <a:close/>
                <a:moveTo>
                  <a:pt x="11003849" y="603235"/>
                </a:moveTo>
                <a:cubicBezTo>
                  <a:pt x="10881401" y="606100"/>
                  <a:pt x="10853712" y="645665"/>
                  <a:pt x="10835621" y="718403"/>
                </a:cubicBezTo>
                <a:cubicBezTo>
                  <a:pt x="10816537" y="794889"/>
                  <a:pt x="10830657" y="856937"/>
                  <a:pt x="10947258" y="856937"/>
                </a:cubicBezTo>
                <a:cubicBezTo>
                  <a:pt x="10981235" y="856937"/>
                  <a:pt x="11053049" y="851867"/>
                  <a:pt x="11053049" y="851867"/>
                </a:cubicBezTo>
                <a:lnTo>
                  <a:pt x="11072464" y="773398"/>
                </a:lnTo>
                <a:lnTo>
                  <a:pt x="11055807" y="773398"/>
                </a:lnTo>
                <a:cubicBezTo>
                  <a:pt x="11053270" y="787064"/>
                  <a:pt x="11038157" y="791913"/>
                  <a:pt x="10961048" y="791913"/>
                </a:cubicBezTo>
                <a:cubicBezTo>
                  <a:pt x="10915378" y="791913"/>
                  <a:pt x="10895301" y="787174"/>
                  <a:pt x="10912289" y="719616"/>
                </a:cubicBezTo>
                <a:cubicBezTo>
                  <a:pt x="10921335" y="683577"/>
                  <a:pt x="10939537" y="668148"/>
                  <a:pt x="10994693" y="666826"/>
                </a:cubicBezTo>
                <a:cubicBezTo>
                  <a:pt x="11060551" y="665283"/>
                  <a:pt x="11068383" y="673879"/>
                  <a:pt x="11065956" y="686222"/>
                </a:cubicBezTo>
                <a:lnTo>
                  <a:pt x="11083165" y="686222"/>
                </a:lnTo>
                <a:lnTo>
                  <a:pt x="11098719" y="611390"/>
                </a:lnTo>
                <a:cubicBezTo>
                  <a:pt x="11098719" y="611390"/>
                  <a:pt x="11042459" y="602243"/>
                  <a:pt x="11003849" y="603235"/>
                </a:cubicBezTo>
                <a:close/>
                <a:moveTo>
                  <a:pt x="11599654" y="584499"/>
                </a:moveTo>
                <a:lnTo>
                  <a:pt x="11539974" y="628583"/>
                </a:lnTo>
                <a:lnTo>
                  <a:pt x="11621055" y="701651"/>
                </a:lnTo>
                <a:close/>
                <a:moveTo>
                  <a:pt x="11058675" y="504267"/>
                </a:moveTo>
                <a:lnTo>
                  <a:pt x="11456025" y="583067"/>
                </a:lnTo>
                <a:lnTo>
                  <a:pt x="11373621" y="736698"/>
                </a:lnTo>
                <a:lnTo>
                  <a:pt x="11689008" y="504267"/>
                </a:lnTo>
                <a:close/>
                <a:moveTo>
                  <a:pt x="11564684" y="398025"/>
                </a:moveTo>
                <a:lnTo>
                  <a:pt x="11510410" y="493136"/>
                </a:lnTo>
                <a:lnTo>
                  <a:pt x="11582665" y="493136"/>
                </a:lnTo>
                <a:close/>
                <a:moveTo>
                  <a:pt x="0" y="0"/>
                </a:moveTo>
                <a:lnTo>
                  <a:pt x="12193199" y="0"/>
                </a:lnTo>
                <a:lnTo>
                  <a:pt x="121931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7706A1-3A2F-3648-BC9B-723951FCF049}"/>
              </a:ext>
            </a:extLst>
          </p:cNvPr>
          <p:cNvGrpSpPr/>
          <p:nvPr userDrawn="1"/>
        </p:nvGrpSpPr>
        <p:grpSpPr>
          <a:xfrm>
            <a:off x="12395260" y="-12189"/>
            <a:ext cx="1681523" cy="2112003"/>
            <a:chOff x="12395260" y="-12189"/>
            <a:chExt cx="1681523" cy="2112003"/>
          </a:xfrm>
        </p:grpSpPr>
        <p:sp>
          <p:nvSpPr>
            <p:cNvPr id="19" name="textruta 5">
              <a:extLst>
                <a:ext uri="{FF2B5EF4-FFF2-40B4-BE49-F238E27FC236}">
                  <a16:creationId xmlns:a16="http://schemas.microsoft.com/office/drawing/2014/main" id="{D845E9D6-7510-8044-8EAE-9A57AD37ACBF}"/>
                </a:ext>
              </a:extLst>
            </p:cNvPr>
            <p:cNvSpPr txBox="1"/>
            <p:nvPr userDrawn="1"/>
          </p:nvSpPr>
          <p:spPr>
            <a:xfrm>
              <a:off x="12395260" y="1453483"/>
              <a:ext cx="1681523" cy="646331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the textboxes disappears after adding or changing an image,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 click the image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use – </a:t>
              </a:r>
              <a:r>
                <a:rPr lang="en-US" sz="900" b="1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 to back</a:t>
              </a:r>
            </a:p>
          </p:txBody>
        </p:sp>
        <p:sp>
          <p:nvSpPr>
            <p:cNvPr id="20" name="textruta 8">
              <a:extLst>
                <a:ext uri="{FF2B5EF4-FFF2-40B4-BE49-F238E27FC236}">
                  <a16:creationId xmlns:a16="http://schemas.microsoft.com/office/drawing/2014/main" id="{22664DA1-F977-E245-B81E-47B31DC448C3}"/>
                </a:ext>
              </a:extLst>
            </p:cNvPr>
            <p:cNvSpPr txBox="1"/>
            <p:nvPr userDrawn="1"/>
          </p:nvSpPr>
          <p:spPr>
            <a:xfrm>
              <a:off x="12395260" y="-12189"/>
              <a:ext cx="1681523" cy="1338828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you need to change the color of the logo, right click outside work area, choose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Format Background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context menu and choose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Solid fill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White or Black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ktangel 9">
              <a:extLst>
                <a:ext uri="{FF2B5EF4-FFF2-40B4-BE49-F238E27FC236}">
                  <a16:creationId xmlns:a16="http://schemas.microsoft.com/office/drawing/2014/main" id="{7C07BCF9-A8CD-764B-9B73-2ABAF1D6FC3E}"/>
                </a:ext>
              </a:extLst>
            </p:cNvPr>
            <p:cNvSpPr/>
            <p:nvPr userDrawn="1"/>
          </p:nvSpPr>
          <p:spPr>
            <a:xfrm>
              <a:off x="13255337" y="926211"/>
              <a:ext cx="341194" cy="305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" name="Rektangel 10">
              <a:extLst>
                <a:ext uri="{FF2B5EF4-FFF2-40B4-BE49-F238E27FC236}">
                  <a16:creationId xmlns:a16="http://schemas.microsoft.com/office/drawing/2014/main" id="{42730892-BAD0-5346-8054-B1B40BC3A9B5}"/>
                </a:ext>
              </a:extLst>
            </p:cNvPr>
            <p:cNvSpPr/>
            <p:nvPr userDrawn="1"/>
          </p:nvSpPr>
          <p:spPr>
            <a:xfrm>
              <a:off x="12833410" y="926211"/>
              <a:ext cx="341194" cy="305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E3C80BD-0788-1642-9960-81A2094FE2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1736" y="6631200"/>
            <a:ext cx="4076700" cy="180000"/>
          </a:xfrm>
        </p:spPr>
        <p:txBody>
          <a:bodyPr anchor="ctr"/>
          <a:lstStyle>
            <a:lvl1pPr marL="0" indent="0" algn="r">
              <a:buNone/>
              <a:defRPr lang="en-US" sz="700" b="0" i="0" u="none" strike="noStrike" smtClean="0">
                <a:solidFill>
                  <a:schemeClr val="tx1"/>
                </a:solidFill>
                <a:effectLst/>
              </a:defRPr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r>
              <a:rPr lang="en-US" noProof="0" dirty="0"/>
              <a:t>Add information about the image (Project name, Place/City)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79E1EE53-CA51-E01B-59BF-565BBF6E2C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401" y="2307600"/>
            <a:ext cx="5502474" cy="2511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093019-EA6F-A147-0E5E-6BADE38AD7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401" y="518825"/>
            <a:ext cx="5501342" cy="151000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00903CB-DECE-7B8E-083B-D3E9D11A1ED1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ECCF53-22DD-4B4C-8A35-5D16784041C9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6E2457A-8AA6-DC0C-8F5E-805D23FBF34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noProof="0" dirty="0"/>
              <a:t>© NCC | Name of the presentation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CD07ABB-EB83-5B82-5B3A-803131E30CB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1279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progressor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Bild 5">
            <a:extLst>
              <a:ext uri="{FF2B5EF4-FFF2-40B4-BE49-F238E27FC236}">
                <a16:creationId xmlns:a16="http://schemas.microsoft.com/office/drawing/2014/main" id="{45A1B596-5944-4B46-93BC-3E32309C9011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bg1"/>
          </a:solidFill>
        </p:grpSpPr>
        <p:sp>
          <p:nvSpPr>
            <p:cNvPr id="12" name="Frihandsfigur 64">
              <a:extLst>
                <a:ext uri="{FF2B5EF4-FFF2-40B4-BE49-F238E27FC236}">
                  <a16:creationId xmlns:a16="http://schemas.microsoft.com/office/drawing/2014/main" id="{9218A892-DF8D-404A-A264-95948ECC8553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3" name="Frihandsfigur 65">
              <a:extLst>
                <a:ext uri="{FF2B5EF4-FFF2-40B4-BE49-F238E27FC236}">
                  <a16:creationId xmlns:a16="http://schemas.microsoft.com/office/drawing/2014/main" id="{A92C86FA-44FF-4A48-9703-25CC54EBC088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4" name="Frihandsfigur 66">
              <a:extLst>
                <a:ext uri="{FF2B5EF4-FFF2-40B4-BE49-F238E27FC236}">
                  <a16:creationId xmlns:a16="http://schemas.microsoft.com/office/drawing/2014/main" id="{D1003704-00F2-ED40-882C-18F3F88E58B7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5" name="Bild 5">
              <a:extLst>
                <a:ext uri="{FF2B5EF4-FFF2-40B4-BE49-F238E27FC236}">
                  <a16:creationId xmlns:a16="http://schemas.microsoft.com/office/drawing/2014/main" id="{EBE45F7C-3672-6D4A-A09C-6688D041A801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16" name="Frihandsfigur 68">
                <a:extLst>
                  <a:ext uri="{FF2B5EF4-FFF2-40B4-BE49-F238E27FC236}">
                    <a16:creationId xmlns:a16="http://schemas.microsoft.com/office/drawing/2014/main" id="{0B107994-FA82-B344-8514-8F4E29651A1A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7" name="Frihandsfigur 69">
                <a:extLst>
                  <a:ext uri="{FF2B5EF4-FFF2-40B4-BE49-F238E27FC236}">
                    <a16:creationId xmlns:a16="http://schemas.microsoft.com/office/drawing/2014/main" id="{5A75F633-4FAB-FC45-A4FF-91CF256B13C8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23" name="Frihandsfigur 70">
                <a:extLst>
                  <a:ext uri="{FF2B5EF4-FFF2-40B4-BE49-F238E27FC236}">
                    <a16:creationId xmlns:a16="http://schemas.microsoft.com/office/drawing/2014/main" id="{D202DE5E-F9F2-9A40-9741-C87A9D40C9AB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005E01D6-55B7-8F4C-B978-27CD1D3D859C}"/>
              </a:ext>
            </a:extLst>
          </p:cNvPr>
          <p:cNvSpPr/>
          <p:nvPr userDrawn="1"/>
        </p:nvSpPr>
        <p:spPr>
          <a:xfrm>
            <a:off x="0" y="4826235"/>
            <a:ext cx="1521106" cy="1520087"/>
          </a:xfrm>
          <a:custGeom>
            <a:avLst/>
            <a:gdLst>
              <a:gd name="connsiteX0" fmla="*/ 2074 w 1521106"/>
              <a:gd name="connsiteY0" fmla="*/ 0 h 1520087"/>
              <a:gd name="connsiteX1" fmla="*/ 1521106 w 1521106"/>
              <a:gd name="connsiteY1" fmla="*/ 0 h 1520087"/>
              <a:gd name="connsiteX2" fmla="*/ 147648 w 1521106"/>
              <a:gd name="connsiteY2" fmla="*/ 1520087 h 1520087"/>
              <a:gd name="connsiteX3" fmla="*/ 0 w 1521106"/>
              <a:gd name="connsiteY3" fmla="*/ 1520087 h 1520087"/>
              <a:gd name="connsiteX4" fmla="*/ 0 w 1521106"/>
              <a:gd name="connsiteY4" fmla="*/ 2295 h 152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106" h="1520087">
                <a:moveTo>
                  <a:pt x="2074" y="0"/>
                </a:moveTo>
                <a:lnTo>
                  <a:pt x="1521106" y="0"/>
                </a:lnTo>
                <a:lnTo>
                  <a:pt x="147648" y="1520087"/>
                </a:lnTo>
                <a:lnTo>
                  <a:pt x="0" y="1520087"/>
                </a:lnTo>
                <a:lnTo>
                  <a:pt x="0" y="2295"/>
                </a:lnTo>
                <a:close/>
              </a:path>
            </a:pathLst>
          </a:custGeom>
          <a:solidFill>
            <a:srgbClr val="18173C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25" name="Frihandsfigur 104">
            <a:extLst>
              <a:ext uri="{FF2B5EF4-FFF2-40B4-BE49-F238E27FC236}">
                <a16:creationId xmlns:a16="http://schemas.microsoft.com/office/drawing/2014/main" id="{8DE63788-3E08-F049-94FD-AF77EBED4EDB}"/>
              </a:ext>
            </a:extLst>
          </p:cNvPr>
          <p:cNvSpPr/>
          <p:nvPr userDrawn="1"/>
        </p:nvSpPr>
        <p:spPr>
          <a:xfrm>
            <a:off x="1593528" y="4826235"/>
            <a:ext cx="2893545" cy="1520087"/>
          </a:xfrm>
          <a:custGeom>
            <a:avLst/>
            <a:gdLst>
              <a:gd name="connsiteX0" fmla="*/ 1741805 w 1741805"/>
              <a:gd name="connsiteY0" fmla="*/ 0 h 915035"/>
              <a:gd name="connsiteX1" fmla="*/ 827405 w 1741805"/>
              <a:gd name="connsiteY1" fmla="*/ 0 h 915035"/>
              <a:gd name="connsiteX2" fmla="*/ 0 w 1741805"/>
              <a:gd name="connsiteY2" fmla="*/ 915035 h 915035"/>
              <a:gd name="connsiteX3" fmla="*/ 915035 w 1741805"/>
              <a:gd name="connsiteY3" fmla="*/ 915035 h 91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1805" h="915035">
                <a:moveTo>
                  <a:pt x="1741805" y="0"/>
                </a:moveTo>
                <a:lnTo>
                  <a:pt x="827405" y="0"/>
                </a:lnTo>
                <a:lnTo>
                  <a:pt x="0" y="915035"/>
                </a:lnTo>
                <a:lnTo>
                  <a:pt x="915035" y="915035"/>
                </a:lnTo>
                <a:close/>
              </a:path>
            </a:pathLst>
          </a:custGeom>
          <a:solidFill>
            <a:srgbClr val="18173C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26" name="Frihandsfigur 105">
            <a:extLst>
              <a:ext uri="{FF2B5EF4-FFF2-40B4-BE49-F238E27FC236}">
                <a16:creationId xmlns:a16="http://schemas.microsoft.com/office/drawing/2014/main" id="{F8FC47D6-A62F-694A-9CD1-2E661BE3DC70}"/>
              </a:ext>
            </a:extLst>
          </p:cNvPr>
          <p:cNvSpPr/>
          <p:nvPr userDrawn="1"/>
        </p:nvSpPr>
        <p:spPr>
          <a:xfrm>
            <a:off x="4512389" y="4826235"/>
            <a:ext cx="2893545" cy="1520087"/>
          </a:xfrm>
          <a:custGeom>
            <a:avLst/>
            <a:gdLst>
              <a:gd name="connsiteX0" fmla="*/ 1741805 w 1741805"/>
              <a:gd name="connsiteY0" fmla="*/ 0 h 915035"/>
              <a:gd name="connsiteX1" fmla="*/ 827405 w 1741805"/>
              <a:gd name="connsiteY1" fmla="*/ 0 h 915035"/>
              <a:gd name="connsiteX2" fmla="*/ 0 w 1741805"/>
              <a:gd name="connsiteY2" fmla="*/ 915035 h 915035"/>
              <a:gd name="connsiteX3" fmla="*/ 915036 w 1741805"/>
              <a:gd name="connsiteY3" fmla="*/ 915035 h 91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1805" h="915035">
                <a:moveTo>
                  <a:pt x="1741805" y="0"/>
                </a:moveTo>
                <a:lnTo>
                  <a:pt x="827405" y="0"/>
                </a:lnTo>
                <a:lnTo>
                  <a:pt x="0" y="915035"/>
                </a:lnTo>
                <a:lnTo>
                  <a:pt x="915036" y="915035"/>
                </a:lnTo>
                <a:close/>
              </a:path>
            </a:pathLst>
          </a:custGeom>
          <a:solidFill>
            <a:srgbClr val="18173C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17B45A2-B4F9-38D0-EADC-35B845C2BE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401" y="2307600"/>
            <a:ext cx="5502474" cy="2511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3C7432-51E3-F366-C194-19864FB62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401" y="515154"/>
            <a:ext cx="5501342" cy="1523333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40C4B5C-4D76-FA79-3801-4BA74BD671F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2F3292-15A5-274E-89AC-824A98507FBF}" type="datetime1">
              <a:rPr lang="sv-SE" smtClean="0"/>
              <a:t>2024-09-24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1A6C6B03-F213-F8EB-6F48-CEF2AD3A06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NCC | Name of the presentation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96ACCF3-4FB7-C61E-7F12-02D41575744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44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progressor NCC Blue">
    <p:bg>
      <p:bgPr>
        <a:solidFill>
          <a:srgbClr val="181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Bild 5">
            <a:extLst>
              <a:ext uri="{FF2B5EF4-FFF2-40B4-BE49-F238E27FC236}">
                <a16:creationId xmlns:a16="http://schemas.microsoft.com/office/drawing/2014/main" id="{45A1B596-5944-4B46-93BC-3E32309C9011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bg1"/>
          </a:solidFill>
        </p:grpSpPr>
        <p:sp>
          <p:nvSpPr>
            <p:cNvPr id="12" name="Frihandsfigur 64">
              <a:extLst>
                <a:ext uri="{FF2B5EF4-FFF2-40B4-BE49-F238E27FC236}">
                  <a16:creationId xmlns:a16="http://schemas.microsoft.com/office/drawing/2014/main" id="{9218A892-DF8D-404A-A264-95948ECC8553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3" name="Frihandsfigur 65">
              <a:extLst>
                <a:ext uri="{FF2B5EF4-FFF2-40B4-BE49-F238E27FC236}">
                  <a16:creationId xmlns:a16="http://schemas.microsoft.com/office/drawing/2014/main" id="{A92C86FA-44FF-4A48-9703-25CC54EBC088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4" name="Frihandsfigur 66">
              <a:extLst>
                <a:ext uri="{FF2B5EF4-FFF2-40B4-BE49-F238E27FC236}">
                  <a16:creationId xmlns:a16="http://schemas.microsoft.com/office/drawing/2014/main" id="{D1003704-00F2-ED40-882C-18F3F88E58B7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5" name="Bild 5">
              <a:extLst>
                <a:ext uri="{FF2B5EF4-FFF2-40B4-BE49-F238E27FC236}">
                  <a16:creationId xmlns:a16="http://schemas.microsoft.com/office/drawing/2014/main" id="{EBE45F7C-3672-6D4A-A09C-6688D041A801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16" name="Frihandsfigur 68">
                <a:extLst>
                  <a:ext uri="{FF2B5EF4-FFF2-40B4-BE49-F238E27FC236}">
                    <a16:creationId xmlns:a16="http://schemas.microsoft.com/office/drawing/2014/main" id="{0B107994-FA82-B344-8514-8F4E29651A1A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7" name="Frihandsfigur 69">
                <a:extLst>
                  <a:ext uri="{FF2B5EF4-FFF2-40B4-BE49-F238E27FC236}">
                    <a16:creationId xmlns:a16="http://schemas.microsoft.com/office/drawing/2014/main" id="{5A75F633-4FAB-FC45-A4FF-91CF256B13C8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23" name="Frihandsfigur 70">
                <a:extLst>
                  <a:ext uri="{FF2B5EF4-FFF2-40B4-BE49-F238E27FC236}">
                    <a16:creationId xmlns:a16="http://schemas.microsoft.com/office/drawing/2014/main" id="{D202DE5E-F9F2-9A40-9741-C87A9D40C9AB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005E01D6-55B7-8F4C-B978-27CD1D3D859C}"/>
              </a:ext>
            </a:extLst>
          </p:cNvPr>
          <p:cNvSpPr/>
          <p:nvPr userDrawn="1"/>
        </p:nvSpPr>
        <p:spPr>
          <a:xfrm>
            <a:off x="0" y="4829175"/>
            <a:ext cx="1521106" cy="1520087"/>
          </a:xfrm>
          <a:custGeom>
            <a:avLst/>
            <a:gdLst>
              <a:gd name="connsiteX0" fmla="*/ 2074 w 1521106"/>
              <a:gd name="connsiteY0" fmla="*/ 0 h 1520087"/>
              <a:gd name="connsiteX1" fmla="*/ 1521106 w 1521106"/>
              <a:gd name="connsiteY1" fmla="*/ 0 h 1520087"/>
              <a:gd name="connsiteX2" fmla="*/ 147648 w 1521106"/>
              <a:gd name="connsiteY2" fmla="*/ 1520087 h 1520087"/>
              <a:gd name="connsiteX3" fmla="*/ 0 w 1521106"/>
              <a:gd name="connsiteY3" fmla="*/ 1520087 h 1520087"/>
              <a:gd name="connsiteX4" fmla="*/ 0 w 1521106"/>
              <a:gd name="connsiteY4" fmla="*/ 2295 h 152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106" h="1520087">
                <a:moveTo>
                  <a:pt x="2074" y="0"/>
                </a:moveTo>
                <a:lnTo>
                  <a:pt x="1521106" y="0"/>
                </a:lnTo>
                <a:lnTo>
                  <a:pt x="147648" y="1520087"/>
                </a:lnTo>
                <a:lnTo>
                  <a:pt x="0" y="1520087"/>
                </a:lnTo>
                <a:lnTo>
                  <a:pt x="0" y="2295"/>
                </a:lnTo>
                <a:close/>
              </a:path>
            </a:pathLst>
          </a:custGeom>
          <a:solidFill>
            <a:schemeClr val="accent2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25" name="Frihandsfigur 104">
            <a:extLst>
              <a:ext uri="{FF2B5EF4-FFF2-40B4-BE49-F238E27FC236}">
                <a16:creationId xmlns:a16="http://schemas.microsoft.com/office/drawing/2014/main" id="{8DE63788-3E08-F049-94FD-AF77EBED4EDB}"/>
              </a:ext>
            </a:extLst>
          </p:cNvPr>
          <p:cNvSpPr/>
          <p:nvPr userDrawn="1"/>
        </p:nvSpPr>
        <p:spPr>
          <a:xfrm>
            <a:off x="1593528" y="4829175"/>
            <a:ext cx="2893545" cy="1520087"/>
          </a:xfrm>
          <a:custGeom>
            <a:avLst/>
            <a:gdLst>
              <a:gd name="connsiteX0" fmla="*/ 1741805 w 1741805"/>
              <a:gd name="connsiteY0" fmla="*/ 0 h 915035"/>
              <a:gd name="connsiteX1" fmla="*/ 827405 w 1741805"/>
              <a:gd name="connsiteY1" fmla="*/ 0 h 915035"/>
              <a:gd name="connsiteX2" fmla="*/ 0 w 1741805"/>
              <a:gd name="connsiteY2" fmla="*/ 915035 h 915035"/>
              <a:gd name="connsiteX3" fmla="*/ 915035 w 1741805"/>
              <a:gd name="connsiteY3" fmla="*/ 915035 h 91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1805" h="915035">
                <a:moveTo>
                  <a:pt x="1741805" y="0"/>
                </a:moveTo>
                <a:lnTo>
                  <a:pt x="827405" y="0"/>
                </a:lnTo>
                <a:lnTo>
                  <a:pt x="0" y="915035"/>
                </a:lnTo>
                <a:lnTo>
                  <a:pt x="915035" y="915035"/>
                </a:lnTo>
                <a:close/>
              </a:path>
            </a:pathLst>
          </a:custGeom>
          <a:solidFill>
            <a:schemeClr val="accent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26" name="Frihandsfigur 105">
            <a:extLst>
              <a:ext uri="{FF2B5EF4-FFF2-40B4-BE49-F238E27FC236}">
                <a16:creationId xmlns:a16="http://schemas.microsoft.com/office/drawing/2014/main" id="{F8FC47D6-A62F-694A-9CD1-2E661BE3DC70}"/>
              </a:ext>
            </a:extLst>
          </p:cNvPr>
          <p:cNvSpPr/>
          <p:nvPr userDrawn="1"/>
        </p:nvSpPr>
        <p:spPr>
          <a:xfrm>
            <a:off x="4512389" y="4826235"/>
            <a:ext cx="2893545" cy="1520087"/>
          </a:xfrm>
          <a:custGeom>
            <a:avLst/>
            <a:gdLst>
              <a:gd name="connsiteX0" fmla="*/ 1741805 w 1741805"/>
              <a:gd name="connsiteY0" fmla="*/ 0 h 915035"/>
              <a:gd name="connsiteX1" fmla="*/ 827405 w 1741805"/>
              <a:gd name="connsiteY1" fmla="*/ 0 h 915035"/>
              <a:gd name="connsiteX2" fmla="*/ 0 w 1741805"/>
              <a:gd name="connsiteY2" fmla="*/ 915035 h 915035"/>
              <a:gd name="connsiteX3" fmla="*/ 915036 w 1741805"/>
              <a:gd name="connsiteY3" fmla="*/ 915035 h 91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1805" h="915035">
                <a:moveTo>
                  <a:pt x="1741805" y="0"/>
                </a:moveTo>
                <a:lnTo>
                  <a:pt x="827405" y="0"/>
                </a:lnTo>
                <a:lnTo>
                  <a:pt x="0" y="915035"/>
                </a:lnTo>
                <a:lnTo>
                  <a:pt x="915036" y="915035"/>
                </a:lnTo>
                <a:close/>
              </a:path>
            </a:pathLst>
          </a:custGeom>
          <a:solidFill>
            <a:schemeClr val="accent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4B8B703B-3343-A901-E731-468FE1B62A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401" y="2307600"/>
            <a:ext cx="5502474" cy="2511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8419470F-4671-7B4E-7A70-13165756A5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401" y="515154"/>
            <a:ext cx="5501342" cy="1523333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D31F86E9-A69C-10C6-E2F4-DAEC91BB08B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2C98B2-D6A2-2041-91EB-526607547E48}" type="datetime1">
              <a:rPr lang="sv-SE" smtClean="0"/>
              <a:t>2024-09-24</a:t>
            </a:fld>
            <a:endParaRPr lang="en-US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A190E792-87A9-DD50-B829-F9A0EB9FD2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NCC | Name of the presentation</a:t>
            </a:r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AB57FEA8-7613-BD5A-5BB2-2B8891BB366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73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NCC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B834AB6-F589-1847-AB74-FCA2966B9B0F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</p:grpSpPr>
        <p:sp>
          <p:nvSpPr>
            <p:cNvPr id="8" name="Frihandsfigur 74">
              <a:extLst>
                <a:ext uri="{FF2B5EF4-FFF2-40B4-BE49-F238E27FC236}">
                  <a16:creationId xmlns:a16="http://schemas.microsoft.com/office/drawing/2014/main" id="{6B2BEC01-FF51-744C-A34E-EBA902535F53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" name="Frihandsfigur 75">
              <a:extLst>
                <a:ext uri="{FF2B5EF4-FFF2-40B4-BE49-F238E27FC236}">
                  <a16:creationId xmlns:a16="http://schemas.microsoft.com/office/drawing/2014/main" id="{3B409209-75DE-A045-BB25-EAB148C3D1E3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" name="Frihandsfigur 76">
              <a:extLst>
                <a:ext uri="{FF2B5EF4-FFF2-40B4-BE49-F238E27FC236}">
                  <a16:creationId xmlns:a16="http://schemas.microsoft.com/office/drawing/2014/main" id="{EEBA20A3-7E65-9A46-838E-A5BEBD1D6836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1" name="Frihandsfigur 78">
              <a:extLst>
                <a:ext uri="{FF2B5EF4-FFF2-40B4-BE49-F238E27FC236}">
                  <a16:creationId xmlns:a16="http://schemas.microsoft.com/office/drawing/2014/main" id="{F660392A-4D0D-254D-9F2C-8AE09191614D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2" name="Frihandsfigur 79">
              <a:extLst>
                <a:ext uri="{FF2B5EF4-FFF2-40B4-BE49-F238E27FC236}">
                  <a16:creationId xmlns:a16="http://schemas.microsoft.com/office/drawing/2014/main" id="{66996914-6115-0B4C-A58C-4C0AFECD43C5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3" name="Frihandsfigur 80">
              <a:extLst>
                <a:ext uri="{FF2B5EF4-FFF2-40B4-BE49-F238E27FC236}">
                  <a16:creationId xmlns:a16="http://schemas.microsoft.com/office/drawing/2014/main" id="{98C333DF-8F6A-C44C-9C6C-8B407BD5F1A7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5704CF48-37DA-4534-CD92-3EFD5EF8A1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399" y="518825"/>
            <a:ext cx="11230630" cy="1007825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0E51C8C-53C8-E5DC-FEF9-58B45104BB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398" y="2046806"/>
            <a:ext cx="11229267" cy="3758682"/>
          </a:xfrm>
        </p:spPr>
        <p:txBody>
          <a:bodyPr numCol="2" spcCol="216000"/>
          <a:lstStyle>
            <a:lvl1pPr marL="342900" indent="-342900">
              <a:spcAft>
                <a:spcPts val="10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>
                <a:solidFill>
                  <a:schemeClr val="bg1"/>
                </a:solidFill>
              </a:defRPr>
            </a:lvl1pPr>
            <a:lvl2pPr marL="226800" indent="0">
              <a:buNone/>
              <a:defRPr sz="2000"/>
            </a:lvl2pPr>
            <a:lvl3pPr marL="453600" indent="0">
              <a:buNone/>
              <a:defRPr sz="2000"/>
            </a:lvl3pPr>
            <a:lvl4pPr marL="673200" indent="0">
              <a:buNone/>
              <a:defRPr sz="2000"/>
            </a:lvl4pPr>
            <a:lvl5pPr marL="892800" indent="0">
              <a:buNone/>
              <a:defRPr sz="2000"/>
            </a:lvl5pPr>
          </a:lstStyle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71125E94-7213-DE5E-D021-DD0F7381173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2174FE-9446-354D-8F7E-1BF7D511C93D}" type="datetime1">
              <a:rPr lang="sv-SE" smtClean="0"/>
              <a:t>2024-09-24</a:t>
            </a:fld>
            <a:endParaRPr lang="en-US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EF6CB7B1-A993-0332-82FD-F46BDAE184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NCC | Name of the presentation</a:t>
            </a:r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C82B4C04-83E1-DD22-D36C-2438405A77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30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ark Blue">
    <p:bg>
      <p:bgPr>
        <a:solidFill>
          <a:srgbClr val="181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B834AB6-F589-1847-AB74-FCA2966B9B0F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</p:grpSpPr>
        <p:sp>
          <p:nvSpPr>
            <p:cNvPr id="8" name="Frihandsfigur 74">
              <a:extLst>
                <a:ext uri="{FF2B5EF4-FFF2-40B4-BE49-F238E27FC236}">
                  <a16:creationId xmlns:a16="http://schemas.microsoft.com/office/drawing/2014/main" id="{6B2BEC01-FF51-744C-A34E-EBA902535F53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" name="Frihandsfigur 75">
              <a:extLst>
                <a:ext uri="{FF2B5EF4-FFF2-40B4-BE49-F238E27FC236}">
                  <a16:creationId xmlns:a16="http://schemas.microsoft.com/office/drawing/2014/main" id="{3B409209-75DE-A045-BB25-EAB148C3D1E3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" name="Frihandsfigur 76">
              <a:extLst>
                <a:ext uri="{FF2B5EF4-FFF2-40B4-BE49-F238E27FC236}">
                  <a16:creationId xmlns:a16="http://schemas.microsoft.com/office/drawing/2014/main" id="{EEBA20A3-7E65-9A46-838E-A5BEBD1D6836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1" name="Frihandsfigur 78">
              <a:extLst>
                <a:ext uri="{FF2B5EF4-FFF2-40B4-BE49-F238E27FC236}">
                  <a16:creationId xmlns:a16="http://schemas.microsoft.com/office/drawing/2014/main" id="{F660392A-4D0D-254D-9F2C-8AE09191614D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2" name="Frihandsfigur 79">
              <a:extLst>
                <a:ext uri="{FF2B5EF4-FFF2-40B4-BE49-F238E27FC236}">
                  <a16:creationId xmlns:a16="http://schemas.microsoft.com/office/drawing/2014/main" id="{66996914-6115-0B4C-A58C-4C0AFECD43C5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3" name="Frihandsfigur 80">
              <a:extLst>
                <a:ext uri="{FF2B5EF4-FFF2-40B4-BE49-F238E27FC236}">
                  <a16:creationId xmlns:a16="http://schemas.microsoft.com/office/drawing/2014/main" id="{98C333DF-8F6A-C44C-9C6C-8B407BD5F1A7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5704CF48-37DA-4534-CD92-3EFD5EF8A1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399" y="518825"/>
            <a:ext cx="11230630" cy="1007825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E77C37F7-D9A0-DCA6-D9F2-5B758147D2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398" y="2046806"/>
            <a:ext cx="11229267" cy="3758682"/>
          </a:xfrm>
        </p:spPr>
        <p:txBody>
          <a:bodyPr numCol="2" spcCol="216000"/>
          <a:lstStyle>
            <a:lvl1pPr marL="342900" indent="-342900">
              <a:spcAft>
                <a:spcPts val="10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>
                <a:solidFill>
                  <a:schemeClr val="bg1"/>
                </a:solidFill>
              </a:defRPr>
            </a:lvl1pPr>
            <a:lvl2pPr marL="226800" indent="0">
              <a:buNone/>
              <a:defRPr sz="2000"/>
            </a:lvl2pPr>
            <a:lvl3pPr marL="453600" indent="0">
              <a:buNone/>
              <a:defRPr sz="2000"/>
            </a:lvl3pPr>
            <a:lvl4pPr marL="673200" indent="0">
              <a:buNone/>
              <a:defRPr sz="2000"/>
            </a:lvl4pPr>
            <a:lvl5pPr marL="892800" indent="0">
              <a:buNone/>
              <a:defRPr sz="2000"/>
            </a:lvl5pPr>
          </a:lstStyle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7DB7F95B-0127-495E-F6D6-CAE376C9CE2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C7BEE3-3E18-C44B-8367-E95B3C523210}" type="datetime1">
              <a:rPr lang="sv-SE" smtClean="0"/>
              <a:t>2024-09-24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557D53F-77B9-6BEB-8695-2BEFFF37EF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NCC | Name of the presentation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4778EEA-F335-155A-649E-C08BB18F16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8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E9F2A5-B3A9-D006-F02E-96E457F5BF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4000" y="4086325"/>
            <a:ext cx="5120873" cy="9635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7CC21C0E-45CF-2C3B-A11D-3A6425A970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999" y="514800"/>
            <a:ext cx="5120876" cy="3200400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cxnSp>
        <p:nvCxnSpPr>
          <p:cNvPr id="24" name="Straight Connector 7">
            <a:extLst>
              <a:ext uri="{FF2B5EF4-FFF2-40B4-BE49-F238E27FC236}">
                <a16:creationId xmlns:a16="http://schemas.microsoft.com/office/drawing/2014/main" id="{A54F3D0F-823C-D3FA-34CB-BCF790640764}"/>
              </a:ext>
            </a:extLst>
          </p:cNvPr>
          <p:cNvCxnSpPr>
            <a:cxnSpLocks/>
          </p:cNvCxnSpPr>
          <p:nvPr userDrawn="1"/>
        </p:nvCxnSpPr>
        <p:spPr>
          <a:xfrm>
            <a:off x="482989" y="518400"/>
            <a:ext cx="0" cy="58252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E2191B72-3F09-3B65-4991-64A08170A95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F02C9F-E74F-8E47-A5A1-51C202B450B1}" type="datetime1">
              <a:rPr lang="sv-SE" smtClean="0"/>
              <a:t>2024-09-24</a:t>
            </a:fld>
            <a:endParaRPr lang="en-US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B9BBBD9C-521A-3202-A94B-8258EB6E0EA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NCC | Name of the presentation</a:t>
            </a:r>
            <a:endParaRPr lang="en-US" dirty="0"/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D0EDB8BA-9E57-AE8F-D7D1-5B89DE6EC3B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Graphic 9">
            <a:extLst>
              <a:ext uri="{FF2B5EF4-FFF2-40B4-BE49-F238E27FC236}">
                <a16:creationId xmlns:a16="http://schemas.microsoft.com/office/drawing/2014/main" id="{2A8C442C-DD9E-724E-8F61-A9F0AA3A2882}"/>
              </a:ext>
            </a:extLst>
          </p:cNvPr>
          <p:cNvSpPr/>
          <p:nvPr userDrawn="1"/>
        </p:nvSpPr>
        <p:spPr>
          <a:xfrm>
            <a:off x="329163" y="3111505"/>
            <a:ext cx="307653" cy="307653"/>
          </a:xfrm>
          <a:custGeom>
            <a:avLst/>
            <a:gdLst>
              <a:gd name="connsiteX0" fmla="*/ 0 w 251152"/>
              <a:gd name="connsiteY0" fmla="*/ 125576 h 251152"/>
              <a:gd name="connsiteX1" fmla="*/ 125576 w 251152"/>
              <a:gd name="connsiteY1" fmla="*/ 251153 h 251152"/>
              <a:gd name="connsiteX2" fmla="*/ 251153 w 251152"/>
              <a:gd name="connsiteY2" fmla="*/ 125576 h 251152"/>
              <a:gd name="connsiteX3" fmla="*/ 125576 w 251152"/>
              <a:gd name="connsiteY3" fmla="*/ 0 h 251152"/>
              <a:gd name="connsiteX4" fmla="*/ 0 w 251152"/>
              <a:gd name="connsiteY4" fmla="*/ 125576 h 25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152" h="251152">
                <a:moveTo>
                  <a:pt x="0" y="125576"/>
                </a:moveTo>
                <a:cubicBezTo>
                  <a:pt x="52993" y="154585"/>
                  <a:pt x="96610" y="198160"/>
                  <a:pt x="125576" y="251153"/>
                </a:cubicBezTo>
                <a:cubicBezTo>
                  <a:pt x="154543" y="198160"/>
                  <a:pt x="198160" y="154585"/>
                  <a:pt x="251153" y="125576"/>
                </a:cubicBezTo>
                <a:cubicBezTo>
                  <a:pt x="198160" y="96568"/>
                  <a:pt x="154543" y="52993"/>
                  <a:pt x="125576" y="0"/>
                </a:cubicBezTo>
                <a:cubicBezTo>
                  <a:pt x="96569" y="52992"/>
                  <a:pt x="52992" y="96569"/>
                  <a:pt x="0" y="125576"/>
                </a:cubicBezTo>
              </a:path>
            </a:pathLst>
          </a:custGeom>
          <a:solidFill>
            <a:schemeClr val="bg1"/>
          </a:solidFill>
          <a:ln w="41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27E0429-6C4D-8A06-33A7-890625B7D2A9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</p:grpSpPr>
        <p:sp>
          <p:nvSpPr>
            <p:cNvPr id="9" name="Frihandsfigur 74">
              <a:extLst>
                <a:ext uri="{FF2B5EF4-FFF2-40B4-BE49-F238E27FC236}">
                  <a16:creationId xmlns:a16="http://schemas.microsoft.com/office/drawing/2014/main" id="{B562E1F6-0506-A020-FF69-569DDBDB5B71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9" name="Frihandsfigur 75">
              <a:extLst>
                <a:ext uri="{FF2B5EF4-FFF2-40B4-BE49-F238E27FC236}">
                  <a16:creationId xmlns:a16="http://schemas.microsoft.com/office/drawing/2014/main" id="{A66EB1FD-BFA2-DE83-075E-FC7142B796CB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0" name="Frihandsfigur 76">
              <a:extLst>
                <a:ext uri="{FF2B5EF4-FFF2-40B4-BE49-F238E27FC236}">
                  <a16:creationId xmlns:a16="http://schemas.microsoft.com/office/drawing/2014/main" id="{CBF8E29F-6D8E-971C-A3A1-ACA5A0C5DBF5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1" name="Frihandsfigur 78">
              <a:extLst>
                <a:ext uri="{FF2B5EF4-FFF2-40B4-BE49-F238E27FC236}">
                  <a16:creationId xmlns:a16="http://schemas.microsoft.com/office/drawing/2014/main" id="{7BA5290D-177C-F644-359E-F3BB7E0B6242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2" name="Frihandsfigur 79">
              <a:extLst>
                <a:ext uri="{FF2B5EF4-FFF2-40B4-BE49-F238E27FC236}">
                  <a16:creationId xmlns:a16="http://schemas.microsoft.com/office/drawing/2014/main" id="{13093375-0CDE-F922-E65A-2D2FBAC42617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7" name="Frihandsfigur 80">
              <a:extLst>
                <a:ext uri="{FF2B5EF4-FFF2-40B4-BE49-F238E27FC236}">
                  <a16:creationId xmlns:a16="http://schemas.microsoft.com/office/drawing/2014/main" id="{BE35002E-3DEA-6D6C-60E8-5F5B1120FB2E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</p:spTree>
    <p:extLst>
      <p:ext uri="{BB962C8B-B14F-4D97-AF65-F5344CB8AC3E}">
        <p14:creationId xmlns:p14="http://schemas.microsoft.com/office/powerpoint/2010/main" val="5866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hapter and 1/2 imag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6C37691-DE0D-E06D-8794-5045E570F477}"/>
              </a:ext>
            </a:extLst>
          </p:cNvPr>
          <p:cNvSpPr/>
          <p:nvPr userDrawn="1"/>
        </p:nvSpPr>
        <p:spPr>
          <a:xfrm>
            <a:off x="10762593" y="5880538"/>
            <a:ext cx="1429407" cy="9774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85E1A61-F20E-C244-95C8-24DC9AFF0A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2778" y="2"/>
            <a:ext cx="5984875" cy="6857999"/>
          </a:xfrm>
          <a:custGeom>
            <a:avLst/>
            <a:gdLst>
              <a:gd name="connsiteX0" fmla="*/ 4840264 w 5984875"/>
              <a:gd name="connsiteY0" fmla="*/ 6426573 h 6857999"/>
              <a:gd name="connsiteX1" fmla="*/ 4838045 w 5984875"/>
              <a:gd name="connsiteY1" fmla="*/ 6437746 h 6857999"/>
              <a:gd name="connsiteX2" fmla="*/ 4848033 w 5984875"/>
              <a:gd name="connsiteY2" fmla="*/ 6447128 h 6857999"/>
              <a:gd name="connsiteX3" fmla="*/ 4819434 w 5984875"/>
              <a:gd name="connsiteY3" fmla="*/ 6591094 h 6857999"/>
              <a:gd name="connsiteX4" fmla="*/ 4805690 w 5984875"/>
              <a:gd name="connsiteY4" fmla="*/ 6603802 h 6857999"/>
              <a:gd name="connsiteX5" fmla="*/ 4803470 w 5984875"/>
              <a:gd name="connsiteY5" fmla="*/ 6615060 h 6857999"/>
              <a:gd name="connsiteX6" fmla="*/ 4879705 w 5984875"/>
              <a:gd name="connsiteY6" fmla="*/ 6615060 h 6857999"/>
              <a:gd name="connsiteX7" fmla="*/ 4881925 w 5984875"/>
              <a:gd name="connsiteY7" fmla="*/ 6603802 h 6857999"/>
              <a:gd name="connsiteX8" fmla="*/ 4871424 w 5984875"/>
              <a:gd name="connsiteY8" fmla="*/ 6594421 h 6857999"/>
              <a:gd name="connsiteX9" fmla="*/ 4890461 w 5984875"/>
              <a:gd name="connsiteY9" fmla="*/ 6498386 h 6857999"/>
              <a:gd name="connsiteX10" fmla="*/ 4973184 w 5984875"/>
              <a:gd name="connsiteY10" fmla="*/ 6614975 h 6857999"/>
              <a:gd name="connsiteX11" fmla="*/ 5032772 w 5984875"/>
              <a:gd name="connsiteY11" fmla="*/ 6614975 h 6857999"/>
              <a:gd name="connsiteX12" fmla="*/ 5065981 w 5984875"/>
              <a:gd name="connsiteY12" fmla="*/ 6447042 h 6857999"/>
              <a:gd name="connsiteX13" fmla="*/ 5076481 w 5984875"/>
              <a:gd name="connsiteY13" fmla="*/ 6437831 h 6857999"/>
              <a:gd name="connsiteX14" fmla="*/ 5078701 w 5984875"/>
              <a:gd name="connsiteY14" fmla="*/ 6426573 h 6857999"/>
              <a:gd name="connsiteX15" fmla="*/ 5008186 w 5984875"/>
              <a:gd name="connsiteY15" fmla="*/ 6426573 h 6857999"/>
              <a:gd name="connsiteX16" fmla="*/ 5005966 w 5984875"/>
              <a:gd name="connsiteY16" fmla="*/ 6437831 h 6857999"/>
              <a:gd name="connsiteX17" fmla="*/ 5013308 w 5984875"/>
              <a:gd name="connsiteY17" fmla="*/ 6446701 h 6857999"/>
              <a:gd name="connsiteX18" fmla="*/ 4996405 w 5984875"/>
              <a:gd name="connsiteY18" fmla="*/ 6531989 h 6857999"/>
              <a:gd name="connsiteX19" fmla="*/ 4920426 w 5984875"/>
              <a:gd name="connsiteY19" fmla="*/ 6426573 h 6857999"/>
              <a:gd name="connsiteX20" fmla="*/ 5425471 w 5984875"/>
              <a:gd name="connsiteY20" fmla="*/ 6422479 h 6857999"/>
              <a:gd name="connsiteX21" fmla="*/ 5295282 w 5984875"/>
              <a:gd name="connsiteY21" fmla="*/ 6511606 h 6857999"/>
              <a:gd name="connsiteX22" fmla="*/ 5381676 w 5984875"/>
              <a:gd name="connsiteY22" fmla="*/ 6618813 h 6857999"/>
              <a:gd name="connsiteX23" fmla="*/ 5463545 w 5984875"/>
              <a:gd name="connsiteY23" fmla="*/ 6614890 h 6857999"/>
              <a:gd name="connsiteX24" fmla="*/ 5478570 w 5984875"/>
              <a:gd name="connsiteY24" fmla="*/ 6554165 h 6857999"/>
              <a:gd name="connsiteX25" fmla="*/ 5465679 w 5984875"/>
              <a:gd name="connsiteY25" fmla="*/ 6554165 h 6857999"/>
              <a:gd name="connsiteX26" fmla="*/ 5392347 w 5984875"/>
              <a:gd name="connsiteY26" fmla="*/ 6568493 h 6857999"/>
              <a:gd name="connsiteX27" fmla="*/ 5354614 w 5984875"/>
              <a:gd name="connsiteY27" fmla="*/ 6512544 h 6857999"/>
              <a:gd name="connsiteX28" fmla="*/ 5418385 w 5984875"/>
              <a:gd name="connsiteY28" fmla="*/ 6471691 h 6857999"/>
              <a:gd name="connsiteX29" fmla="*/ 5473533 w 5984875"/>
              <a:gd name="connsiteY29" fmla="*/ 6486702 h 6857999"/>
              <a:gd name="connsiteX30" fmla="*/ 5486851 w 5984875"/>
              <a:gd name="connsiteY30" fmla="*/ 6486702 h 6857999"/>
              <a:gd name="connsiteX31" fmla="*/ 5498888 w 5984875"/>
              <a:gd name="connsiteY31" fmla="*/ 6428791 h 6857999"/>
              <a:gd name="connsiteX32" fmla="*/ 5425471 w 5984875"/>
              <a:gd name="connsiteY32" fmla="*/ 6422479 h 6857999"/>
              <a:gd name="connsiteX33" fmla="*/ 5213670 w 5984875"/>
              <a:gd name="connsiteY33" fmla="*/ 6422479 h 6857999"/>
              <a:gd name="connsiteX34" fmla="*/ 5083481 w 5984875"/>
              <a:gd name="connsiteY34" fmla="*/ 6511606 h 6857999"/>
              <a:gd name="connsiteX35" fmla="*/ 5169875 w 5984875"/>
              <a:gd name="connsiteY35" fmla="*/ 6618813 h 6857999"/>
              <a:gd name="connsiteX36" fmla="*/ 5251744 w 5984875"/>
              <a:gd name="connsiteY36" fmla="*/ 6614890 h 6857999"/>
              <a:gd name="connsiteX37" fmla="*/ 5266769 w 5984875"/>
              <a:gd name="connsiteY37" fmla="*/ 6554165 h 6857999"/>
              <a:gd name="connsiteX38" fmla="*/ 5253878 w 5984875"/>
              <a:gd name="connsiteY38" fmla="*/ 6554165 h 6857999"/>
              <a:gd name="connsiteX39" fmla="*/ 5180546 w 5984875"/>
              <a:gd name="connsiteY39" fmla="*/ 6568493 h 6857999"/>
              <a:gd name="connsiteX40" fmla="*/ 5142813 w 5984875"/>
              <a:gd name="connsiteY40" fmla="*/ 6512544 h 6857999"/>
              <a:gd name="connsiteX41" fmla="*/ 5206584 w 5984875"/>
              <a:gd name="connsiteY41" fmla="*/ 6471691 h 6857999"/>
              <a:gd name="connsiteX42" fmla="*/ 5261732 w 5984875"/>
              <a:gd name="connsiteY42" fmla="*/ 6486702 h 6857999"/>
              <a:gd name="connsiteX43" fmla="*/ 5275050 w 5984875"/>
              <a:gd name="connsiteY43" fmla="*/ 6486702 h 6857999"/>
              <a:gd name="connsiteX44" fmla="*/ 5287087 w 5984875"/>
              <a:gd name="connsiteY44" fmla="*/ 6428791 h 6857999"/>
              <a:gd name="connsiteX45" fmla="*/ 5213670 w 5984875"/>
              <a:gd name="connsiteY45" fmla="*/ 6422479 h 6857999"/>
              <a:gd name="connsiteX46" fmla="*/ 5674749 w 5984875"/>
              <a:gd name="connsiteY46" fmla="*/ 6407980 h 6857999"/>
              <a:gd name="connsiteX47" fmla="*/ 5628564 w 5984875"/>
              <a:gd name="connsiteY47" fmla="*/ 6442095 h 6857999"/>
              <a:gd name="connsiteX48" fmla="*/ 5691310 w 5984875"/>
              <a:gd name="connsiteY48" fmla="*/ 6498641 h 6857999"/>
              <a:gd name="connsiteX49" fmla="*/ 5256098 w 5984875"/>
              <a:gd name="connsiteY49" fmla="*/ 6345890 h 6857999"/>
              <a:gd name="connsiteX50" fmla="*/ 5563598 w 5984875"/>
              <a:gd name="connsiteY50" fmla="*/ 6406871 h 6857999"/>
              <a:gd name="connsiteX51" fmla="*/ 5499827 w 5984875"/>
              <a:gd name="connsiteY51" fmla="*/ 6525763 h 6857999"/>
              <a:gd name="connsiteX52" fmla="*/ 5743898 w 5984875"/>
              <a:gd name="connsiteY52" fmla="*/ 6345890 h 6857999"/>
              <a:gd name="connsiteX53" fmla="*/ 5647687 w 5984875"/>
              <a:gd name="connsiteY53" fmla="*/ 6263672 h 6857999"/>
              <a:gd name="connsiteX54" fmla="*/ 5605685 w 5984875"/>
              <a:gd name="connsiteY54" fmla="*/ 6337276 h 6857999"/>
              <a:gd name="connsiteX55" fmla="*/ 5661602 w 5984875"/>
              <a:gd name="connsiteY55" fmla="*/ 6337276 h 6857999"/>
              <a:gd name="connsiteX56" fmla="*/ 0 w 5984875"/>
              <a:gd name="connsiteY56" fmla="*/ 0 h 6857999"/>
              <a:gd name="connsiteX57" fmla="*/ 5984875 w 5984875"/>
              <a:gd name="connsiteY57" fmla="*/ 0 h 6857999"/>
              <a:gd name="connsiteX58" fmla="*/ 5984875 w 5984875"/>
              <a:gd name="connsiteY58" fmla="*/ 6857999 h 6857999"/>
              <a:gd name="connsiteX59" fmla="*/ 0 w 5984875"/>
              <a:gd name="connsiteY5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984875" h="6857999">
                <a:moveTo>
                  <a:pt x="4840264" y="6426573"/>
                </a:moveTo>
                <a:lnTo>
                  <a:pt x="4838045" y="6437746"/>
                </a:lnTo>
                <a:cubicBezTo>
                  <a:pt x="4847008" y="6437746"/>
                  <a:pt x="4849399" y="6439964"/>
                  <a:pt x="4848033" y="6447128"/>
                </a:cubicBezTo>
                <a:cubicBezTo>
                  <a:pt x="4848033" y="6447128"/>
                  <a:pt x="4822507" y="6577363"/>
                  <a:pt x="4819434" y="6591094"/>
                </a:cubicBezTo>
                <a:cubicBezTo>
                  <a:pt x="4817129" y="6601158"/>
                  <a:pt x="4817129" y="6603632"/>
                  <a:pt x="4805690" y="6603802"/>
                </a:cubicBezTo>
                <a:lnTo>
                  <a:pt x="4803470" y="6615060"/>
                </a:lnTo>
                <a:lnTo>
                  <a:pt x="4879705" y="6615060"/>
                </a:lnTo>
                <a:lnTo>
                  <a:pt x="4881925" y="6603802"/>
                </a:lnTo>
                <a:cubicBezTo>
                  <a:pt x="4873814" y="6603802"/>
                  <a:pt x="4870058" y="6601414"/>
                  <a:pt x="4871424" y="6594421"/>
                </a:cubicBezTo>
                <a:lnTo>
                  <a:pt x="4890461" y="6498386"/>
                </a:lnTo>
                <a:lnTo>
                  <a:pt x="4973184" y="6614975"/>
                </a:lnTo>
                <a:lnTo>
                  <a:pt x="5032772" y="6614975"/>
                </a:lnTo>
                <a:lnTo>
                  <a:pt x="5065981" y="6447042"/>
                </a:lnTo>
                <a:cubicBezTo>
                  <a:pt x="5067262" y="6440390"/>
                  <a:pt x="5068713" y="6437831"/>
                  <a:pt x="5076481" y="6437831"/>
                </a:cubicBezTo>
                <a:lnTo>
                  <a:pt x="5078701" y="6426573"/>
                </a:lnTo>
                <a:lnTo>
                  <a:pt x="5008186" y="6426573"/>
                </a:lnTo>
                <a:lnTo>
                  <a:pt x="5005966" y="6437831"/>
                </a:lnTo>
                <a:cubicBezTo>
                  <a:pt x="5012796" y="6437831"/>
                  <a:pt x="5014418" y="6440902"/>
                  <a:pt x="5013308" y="6446701"/>
                </a:cubicBezTo>
                <a:lnTo>
                  <a:pt x="4996405" y="6531989"/>
                </a:lnTo>
                <a:lnTo>
                  <a:pt x="4920426" y="6426573"/>
                </a:lnTo>
                <a:close/>
                <a:moveTo>
                  <a:pt x="5425471" y="6422479"/>
                </a:moveTo>
                <a:cubicBezTo>
                  <a:pt x="5330711" y="6424697"/>
                  <a:pt x="5309283" y="6455315"/>
                  <a:pt x="5295282" y="6511606"/>
                </a:cubicBezTo>
                <a:cubicBezTo>
                  <a:pt x="5280514" y="6570796"/>
                  <a:pt x="5291441" y="6618813"/>
                  <a:pt x="5381676" y="6618813"/>
                </a:cubicBezTo>
                <a:cubicBezTo>
                  <a:pt x="5407970" y="6618813"/>
                  <a:pt x="5463545" y="6614890"/>
                  <a:pt x="5463545" y="6614890"/>
                </a:cubicBezTo>
                <a:lnTo>
                  <a:pt x="5478570" y="6554165"/>
                </a:lnTo>
                <a:lnTo>
                  <a:pt x="5465679" y="6554165"/>
                </a:lnTo>
                <a:cubicBezTo>
                  <a:pt x="5463545" y="6564655"/>
                  <a:pt x="5452020" y="6568493"/>
                  <a:pt x="5392347" y="6568493"/>
                </a:cubicBezTo>
                <a:cubicBezTo>
                  <a:pt x="5357004" y="6568493"/>
                  <a:pt x="5341467" y="6564826"/>
                  <a:pt x="5354614" y="6512544"/>
                </a:cubicBezTo>
                <a:cubicBezTo>
                  <a:pt x="5361614" y="6484655"/>
                  <a:pt x="5375700" y="6472714"/>
                  <a:pt x="5418385" y="6471691"/>
                </a:cubicBezTo>
                <a:cubicBezTo>
                  <a:pt x="5469350" y="6470497"/>
                  <a:pt x="5475412" y="6477149"/>
                  <a:pt x="5473533" y="6486702"/>
                </a:cubicBezTo>
                <a:lnTo>
                  <a:pt x="5486851" y="6486702"/>
                </a:lnTo>
                <a:lnTo>
                  <a:pt x="5498888" y="6428791"/>
                </a:lnTo>
                <a:cubicBezTo>
                  <a:pt x="5498888" y="6428791"/>
                  <a:pt x="5455350" y="6421712"/>
                  <a:pt x="5425471" y="6422479"/>
                </a:cubicBezTo>
                <a:close/>
                <a:moveTo>
                  <a:pt x="5213670" y="6422479"/>
                </a:moveTo>
                <a:cubicBezTo>
                  <a:pt x="5118910" y="6424697"/>
                  <a:pt x="5097482" y="6455315"/>
                  <a:pt x="5083481" y="6511606"/>
                </a:cubicBezTo>
                <a:cubicBezTo>
                  <a:pt x="5068713" y="6570796"/>
                  <a:pt x="5079640" y="6618813"/>
                  <a:pt x="5169875" y="6618813"/>
                </a:cubicBezTo>
                <a:cubicBezTo>
                  <a:pt x="5196169" y="6618813"/>
                  <a:pt x="5251744" y="6614890"/>
                  <a:pt x="5251744" y="6614890"/>
                </a:cubicBezTo>
                <a:lnTo>
                  <a:pt x="5266769" y="6554165"/>
                </a:lnTo>
                <a:lnTo>
                  <a:pt x="5253878" y="6554165"/>
                </a:lnTo>
                <a:cubicBezTo>
                  <a:pt x="5251915" y="6564740"/>
                  <a:pt x="5240219" y="6568493"/>
                  <a:pt x="5180546" y="6568493"/>
                </a:cubicBezTo>
                <a:cubicBezTo>
                  <a:pt x="5145203" y="6568493"/>
                  <a:pt x="5129666" y="6564826"/>
                  <a:pt x="5142813" y="6512544"/>
                </a:cubicBezTo>
                <a:cubicBezTo>
                  <a:pt x="5149813" y="6484655"/>
                  <a:pt x="5163899" y="6472714"/>
                  <a:pt x="5206584" y="6471691"/>
                </a:cubicBezTo>
                <a:cubicBezTo>
                  <a:pt x="5257549" y="6470497"/>
                  <a:pt x="5263611" y="6477149"/>
                  <a:pt x="5261732" y="6486702"/>
                </a:cubicBezTo>
                <a:lnTo>
                  <a:pt x="5275050" y="6486702"/>
                </a:lnTo>
                <a:lnTo>
                  <a:pt x="5287087" y="6428791"/>
                </a:lnTo>
                <a:cubicBezTo>
                  <a:pt x="5287087" y="6428791"/>
                  <a:pt x="5243549" y="6421712"/>
                  <a:pt x="5213670" y="6422479"/>
                </a:cubicBezTo>
                <a:close/>
                <a:moveTo>
                  <a:pt x="5674749" y="6407980"/>
                </a:moveTo>
                <a:lnTo>
                  <a:pt x="5628564" y="6442095"/>
                </a:lnTo>
                <a:lnTo>
                  <a:pt x="5691310" y="6498641"/>
                </a:lnTo>
                <a:close/>
                <a:moveTo>
                  <a:pt x="5256098" y="6345890"/>
                </a:moveTo>
                <a:lnTo>
                  <a:pt x="5563598" y="6406871"/>
                </a:lnTo>
                <a:lnTo>
                  <a:pt x="5499827" y="6525763"/>
                </a:lnTo>
                <a:lnTo>
                  <a:pt x="5743898" y="6345890"/>
                </a:lnTo>
                <a:close/>
                <a:moveTo>
                  <a:pt x="5647687" y="6263672"/>
                </a:moveTo>
                <a:lnTo>
                  <a:pt x="5605685" y="6337276"/>
                </a:lnTo>
                <a:lnTo>
                  <a:pt x="5661602" y="6337276"/>
                </a:lnTo>
                <a:close/>
                <a:moveTo>
                  <a:pt x="0" y="0"/>
                </a:moveTo>
                <a:lnTo>
                  <a:pt x="5984875" y="0"/>
                </a:lnTo>
                <a:lnTo>
                  <a:pt x="598487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9" name="textruta 5">
            <a:extLst>
              <a:ext uri="{FF2B5EF4-FFF2-40B4-BE49-F238E27FC236}">
                <a16:creationId xmlns:a16="http://schemas.microsoft.com/office/drawing/2014/main" id="{F2419698-7C13-784D-A968-8A19AFFFEA93}"/>
              </a:ext>
            </a:extLst>
          </p:cNvPr>
          <p:cNvSpPr txBox="1"/>
          <p:nvPr userDrawn="1"/>
        </p:nvSpPr>
        <p:spPr>
          <a:xfrm>
            <a:off x="12395260" y="0"/>
            <a:ext cx="1681523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textboxes disappears after adding or changing an image, </a:t>
            </a:r>
            <a:r>
              <a:rPr lang="en-US" sz="900" b="1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the image </a:t>
            </a:r>
            <a:r>
              <a: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use – </a:t>
            </a:r>
            <a:r>
              <a:rPr lang="en-US" sz="900" b="1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00" b="1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to back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A080595-99FF-2C46-A7F5-25E009C16B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9375" y="6631200"/>
            <a:ext cx="4076700" cy="180000"/>
          </a:xfrm>
        </p:spPr>
        <p:txBody>
          <a:bodyPr anchor="ctr"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380E24-F215-EB49-834D-80F09837BB30}"/>
              </a:ext>
            </a:extLst>
          </p:cNvPr>
          <p:cNvSpPr txBox="1"/>
          <p:nvPr userDrawn="1"/>
        </p:nvSpPr>
        <p:spPr>
          <a:xfrm>
            <a:off x="6858000" y="740514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endParaRPr lang="en-US" sz="2000" spc="40" noProof="0">
              <a:solidFill>
                <a:schemeClr val="bg1"/>
              </a:solidFill>
            </a:endParaRP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DF760300-5451-861C-2268-E3DAFBDA898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5E9DC7-22CB-3F4B-9EA7-D64E0856BD68}" type="datetime1">
              <a:rPr lang="sv-SE" smtClean="0"/>
              <a:t>2024-09-24</a:t>
            </a:fld>
            <a:endParaRPr lang="en-US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A26F6225-253D-3EBE-196F-9C3C905AED5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NCC | Name of the presentation</a:t>
            </a:r>
            <a:endParaRPr lang="en-US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43F1A5C0-A9F6-E4DD-018D-7EB702C2A8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FFC5F547-9E16-4B44-BBA0-64E8BF1DBD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4000" y="4086325"/>
            <a:ext cx="5120875" cy="9635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itle 17">
            <a:extLst>
              <a:ext uri="{FF2B5EF4-FFF2-40B4-BE49-F238E27FC236}">
                <a16:creationId xmlns:a16="http://schemas.microsoft.com/office/drawing/2014/main" id="{BAA4E4C1-1108-5970-3436-9AF181DA9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999" y="514350"/>
            <a:ext cx="5120876" cy="3200400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cxnSp>
        <p:nvCxnSpPr>
          <p:cNvPr id="29" name="Straight Connector 7">
            <a:extLst>
              <a:ext uri="{FF2B5EF4-FFF2-40B4-BE49-F238E27FC236}">
                <a16:creationId xmlns:a16="http://schemas.microsoft.com/office/drawing/2014/main" id="{891CE196-5867-BAE6-FC99-26C03F5EC3A7}"/>
              </a:ext>
            </a:extLst>
          </p:cNvPr>
          <p:cNvCxnSpPr>
            <a:cxnSpLocks/>
          </p:cNvCxnSpPr>
          <p:nvPr userDrawn="1"/>
        </p:nvCxnSpPr>
        <p:spPr>
          <a:xfrm>
            <a:off x="482989" y="518400"/>
            <a:ext cx="0" cy="58252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raphic 9">
            <a:extLst>
              <a:ext uri="{FF2B5EF4-FFF2-40B4-BE49-F238E27FC236}">
                <a16:creationId xmlns:a16="http://schemas.microsoft.com/office/drawing/2014/main" id="{97D09174-990B-4FDE-B800-FBEF45281848}"/>
              </a:ext>
            </a:extLst>
          </p:cNvPr>
          <p:cNvSpPr/>
          <p:nvPr userDrawn="1"/>
        </p:nvSpPr>
        <p:spPr>
          <a:xfrm>
            <a:off x="329163" y="3111505"/>
            <a:ext cx="307653" cy="307653"/>
          </a:xfrm>
          <a:custGeom>
            <a:avLst/>
            <a:gdLst>
              <a:gd name="connsiteX0" fmla="*/ 0 w 251152"/>
              <a:gd name="connsiteY0" fmla="*/ 125576 h 251152"/>
              <a:gd name="connsiteX1" fmla="*/ 125576 w 251152"/>
              <a:gd name="connsiteY1" fmla="*/ 251153 h 251152"/>
              <a:gd name="connsiteX2" fmla="*/ 251153 w 251152"/>
              <a:gd name="connsiteY2" fmla="*/ 125576 h 251152"/>
              <a:gd name="connsiteX3" fmla="*/ 125576 w 251152"/>
              <a:gd name="connsiteY3" fmla="*/ 0 h 251152"/>
              <a:gd name="connsiteX4" fmla="*/ 0 w 251152"/>
              <a:gd name="connsiteY4" fmla="*/ 125576 h 25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152" h="251152">
                <a:moveTo>
                  <a:pt x="0" y="125576"/>
                </a:moveTo>
                <a:cubicBezTo>
                  <a:pt x="52993" y="154585"/>
                  <a:pt x="96610" y="198160"/>
                  <a:pt x="125576" y="251153"/>
                </a:cubicBezTo>
                <a:cubicBezTo>
                  <a:pt x="154543" y="198160"/>
                  <a:pt x="198160" y="154585"/>
                  <a:pt x="251153" y="125576"/>
                </a:cubicBezTo>
                <a:cubicBezTo>
                  <a:pt x="198160" y="96568"/>
                  <a:pt x="154543" y="52993"/>
                  <a:pt x="125576" y="0"/>
                </a:cubicBezTo>
                <a:cubicBezTo>
                  <a:pt x="96569" y="52992"/>
                  <a:pt x="52992" y="96569"/>
                  <a:pt x="0" y="125576"/>
                </a:cubicBezTo>
              </a:path>
            </a:pathLst>
          </a:custGeom>
          <a:solidFill>
            <a:schemeClr val="bg1"/>
          </a:solidFill>
          <a:ln w="41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3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822A3C-AE51-BD43-92F0-23DA887604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00" y="2030400"/>
            <a:ext cx="8366125" cy="3779850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4DE0B3-90DB-5D4F-B865-A20D163FFF87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16" name="Frihandsfigur 74">
              <a:extLst>
                <a:ext uri="{FF2B5EF4-FFF2-40B4-BE49-F238E27FC236}">
                  <a16:creationId xmlns:a16="http://schemas.microsoft.com/office/drawing/2014/main" id="{9979C932-1680-9943-9FC9-6B8CBDC21454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7" name="Frihandsfigur 75">
              <a:extLst>
                <a:ext uri="{FF2B5EF4-FFF2-40B4-BE49-F238E27FC236}">
                  <a16:creationId xmlns:a16="http://schemas.microsoft.com/office/drawing/2014/main" id="{2D789AB7-89D2-AA4F-96CD-CA220649C1FF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8" name="Frihandsfigur 76">
              <a:extLst>
                <a:ext uri="{FF2B5EF4-FFF2-40B4-BE49-F238E27FC236}">
                  <a16:creationId xmlns:a16="http://schemas.microsoft.com/office/drawing/2014/main" id="{C7297E1B-B664-6C43-B9EE-8669FA407A94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9" name="Frihandsfigur 78">
              <a:extLst>
                <a:ext uri="{FF2B5EF4-FFF2-40B4-BE49-F238E27FC236}">
                  <a16:creationId xmlns:a16="http://schemas.microsoft.com/office/drawing/2014/main" id="{CA5BE447-23D5-D74A-ABFC-9D26F5E09222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0" name="Frihandsfigur 79">
              <a:extLst>
                <a:ext uri="{FF2B5EF4-FFF2-40B4-BE49-F238E27FC236}">
                  <a16:creationId xmlns:a16="http://schemas.microsoft.com/office/drawing/2014/main" id="{415A90B3-FC7B-9F40-8216-9E17FBF912B9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1" name="Frihandsfigur 80">
              <a:extLst>
                <a:ext uri="{FF2B5EF4-FFF2-40B4-BE49-F238E27FC236}">
                  <a16:creationId xmlns:a16="http://schemas.microsoft.com/office/drawing/2014/main" id="{4E8C5023-092D-5C4A-88AE-B63F28ACB16A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C466782D-ABE2-CA72-CE29-B6F7D3053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4" y="518825"/>
            <a:ext cx="8365192" cy="1007825"/>
          </a:xfrm>
        </p:spPr>
        <p:txBody>
          <a:bodyPr/>
          <a:lstStyle/>
          <a:p>
            <a:pPr lvl="0"/>
            <a:r>
              <a:rPr lang="en-US" noProof="0" dirty="0"/>
              <a:t>Click to add a headline</a:t>
            </a:r>
          </a:p>
        </p:txBody>
      </p:sp>
      <p:sp>
        <p:nvSpPr>
          <p:cNvPr id="58" name="Date Placeholder 57">
            <a:extLst>
              <a:ext uri="{FF2B5EF4-FFF2-40B4-BE49-F238E27FC236}">
                <a16:creationId xmlns:a16="http://schemas.microsoft.com/office/drawing/2014/main" id="{2D0DCC53-A6ED-8C17-B353-3525D6AEFE3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3701E4-3607-F247-BA1C-12F47A6D2C14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59" name="Footer Placeholder 58">
            <a:extLst>
              <a:ext uri="{FF2B5EF4-FFF2-40B4-BE49-F238E27FC236}">
                <a16:creationId xmlns:a16="http://schemas.microsoft.com/office/drawing/2014/main" id="{43897BD8-659F-85BA-C6D1-F3FE8C642B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60" name="Slide Number Placeholder 59">
            <a:extLst>
              <a:ext uri="{FF2B5EF4-FFF2-40B4-BE49-F238E27FC236}">
                <a16:creationId xmlns:a16="http://schemas.microsoft.com/office/drawing/2014/main" id="{2C1CB095-1B6D-5B08-C560-8D76E52011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2868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text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822A3C-AE51-BD43-92F0-23DA887604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00" y="2030400"/>
            <a:ext cx="8366125" cy="3779850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4DE0B3-90DB-5D4F-B865-A20D163FFF87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16" name="Frihandsfigur 74">
              <a:extLst>
                <a:ext uri="{FF2B5EF4-FFF2-40B4-BE49-F238E27FC236}">
                  <a16:creationId xmlns:a16="http://schemas.microsoft.com/office/drawing/2014/main" id="{9979C932-1680-9943-9FC9-6B8CBDC21454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7" name="Frihandsfigur 75">
              <a:extLst>
                <a:ext uri="{FF2B5EF4-FFF2-40B4-BE49-F238E27FC236}">
                  <a16:creationId xmlns:a16="http://schemas.microsoft.com/office/drawing/2014/main" id="{2D789AB7-89D2-AA4F-96CD-CA220649C1FF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8" name="Frihandsfigur 76">
              <a:extLst>
                <a:ext uri="{FF2B5EF4-FFF2-40B4-BE49-F238E27FC236}">
                  <a16:creationId xmlns:a16="http://schemas.microsoft.com/office/drawing/2014/main" id="{C7297E1B-B664-6C43-B9EE-8669FA407A94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9" name="Frihandsfigur 78">
              <a:extLst>
                <a:ext uri="{FF2B5EF4-FFF2-40B4-BE49-F238E27FC236}">
                  <a16:creationId xmlns:a16="http://schemas.microsoft.com/office/drawing/2014/main" id="{CA5BE447-23D5-D74A-ABFC-9D26F5E09222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0" name="Frihandsfigur 79">
              <a:extLst>
                <a:ext uri="{FF2B5EF4-FFF2-40B4-BE49-F238E27FC236}">
                  <a16:creationId xmlns:a16="http://schemas.microsoft.com/office/drawing/2014/main" id="{415A90B3-FC7B-9F40-8216-9E17FBF912B9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1" name="Frihandsfigur 80">
              <a:extLst>
                <a:ext uri="{FF2B5EF4-FFF2-40B4-BE49-F238E27FC236}">
                  <a16:creationId xmlns:a16="http://schemas.microsoft.com/office/drawing/2014/main" id="{4E8C5023-092D-5C4A-88AE-B63F28ACB16A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C466782D-ABE2-CA72-CE29-B6F7D3053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4" y="518825"/>
            <a:ext cx="8365192" cy="1007825"/>
          </a:xfrm>
        </p:spPr>
        <p:txBody>
          <a:bodyPr/>
          <a:lstStyle/>
          <a:p>
            <a:pPr lvl="0"/>
            <a:r>
              <a:rPr lang="en-US" noProof="0" dirty="0"/>
              <a:t>Click to add a headline</a:t>
            </a:r>
          </a:p>
        </p:txBody>
      </p:sp>
      <p:sp>
        <p:nvSpPr>
          <p:cNvPr id="58" name="Date Placeholder 57">
            <a:extLst>
              <a:ext uri="{FF2B5EF4-FFF2-40B4-BE49-F238E27FC236}">
                <a16:creationId xmlns:a16="http://schemas.microsoft.com/office/drawing/2014/main" id="{2D0DCC53-A6ED-8C17-B353-3525D6AEFE3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DEE465-71AA-7A41-87E4-3424184D6A83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59" name="Footer Placeholder 58">
            <a:extLst>
              <a:ext uri="{FF2B5EF4-FFF2-40B4-BE49-F238E27FC236}">
                <a16:creationId xmlns:a16="http://schemas.microsoft.com/office/drawing/2014/main" id="{43897BD8-659F-85BA-C6D1-F3FE8C642B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60" name="Slide Number Placeholder 59">
            <a:extLst>
              <a:ext uri="{FF2B5EF4-FFF2-40B4-BE49-F238E27FC236}">
                <a16:creationId xmlns:a16="http://schemas.microsoft.com/office/drawing/2014/main" id="{2C1CB095-1B6D-5B08-C560-8D76E52011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E2414F8-C911-ECF5-5D9F-BE6BAC633F60}"/>
              </a:ext>
            </a:extLst>
          </p:cNvPr>
          <p:cNvGrpSpPr/>
          <p:nvPr userDrawn="1"/>
        </p:nvGrpSpPr>
        <p:grpSpPr>
          <a:xfrm>
            <a:off x="9937750" y="513614"/>
            <a:ext cx="1774825" cy="5834596"/>
            <a:chOff x="7897558" y="519964"/>
            <a:chExt cx="1771757" cy="582451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A98621A-6829-3EF4-ED21-E15B2B5DF156}"/>
                </a:ext>
              </a:extLst>
            </p:cNvPr>
            <p:cNvSpPr/>
            <p:nvPr/>
          </p:nvSpPr>
          <p:spPr>
            <a:xfrm>
              <a:off x="8338921" y="3084353"/>
              <a:ext cx="170240" cy="171331"/>
            </a:xfrm>
            <a:custGeom>
              <a:avLst/>
              <a:gdLst>
                <a:gd name="connsiteX0" fmla="*/ 85120 w 170240"/>
                <a:gd name="connsiteY0" fmla="*/ 0 h 171331"/>
                <a:gd name="connsiteX1" fmla="*/ 0 w 170240"/>
                <a:gd name="connsiteY1" fmla="*/ 85666 h 171331"/>
                <a:gd name="connsiteX2" fmla="*/ 85120 w 170240"/>
                <a:gd name="connsiteY2" fmla="*/ 171332 h 171331"/>
                <a:gd name="connsiteX3" fmla="*/ 170240 w 170240"/>
                <a:gd name="connsiteY3" fmla="*/ 85666 h 171331"/>
                <a:gd name="connsiteX4" fmla="*/ 85120 w 170240"/>
                <a:gd name="connsiteY4" fmla="*/ 0 h 17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40" h="171331">
                  <a:moveTo>
                    <a:pt x="85120" y="0"/>
                  </a:moveTo>
                  <a:cubicBezTo>
                    <a:pt x="65196" y="36424"/>
                    <a:pt x="36192" y="65614"/>
                    <a:pt x="0" y="85666"/>
                  </a:cubicBezTo>
                  <a:cubicBezTo>
                    <a:pt x="36192" y="105718"/>
                    <a:pt x="65196" y="134908"/>
                    <a:pt x="85120" y="171332"/>
                  </a:cubicBezTo>
                  <a:cubicBezTo>
                    <a:pt x="105044" y="134908"/>
                    <a:pt x="134048" y="105718"/>
                    <a:pt x="170240" y="85666"/>
                  </a:cubicBezTo>
                  <a:cubicBezTo>
                    <a:pt x="134048" y="65614"/>
                    <a:pt x="105044" y="36424"/>
                    <a:pt x="85120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28D71F0-396B-7585-8DCD-25DE9BE41A1F}"/>
                </a:ext>
              </a:extLst>
            </p:cNvPr>
            <p:cNvSpPr/>
            <p:nvPr/>
          </p:nvSpPr>
          <p:spPr>
            <a:xfrm>
              <a:off x="7897558" y="3112908"/>
              <a:ext cx="119798" cy="114221"/>
            </a:xfrm>
            <a:custGeom>
              <a:avLst/>
              <a:gdLst>
                <a:gd name="connsiteX0" fmla="*/ 59899 w 119798"/>
                <a:gd name="connsiteY0" fmla="*/ 0 h 114221"/>
                <a:gd name="connsiteX1" fmla="*/ 0 w 119798"/>
                <a:gd name="connsiteY1" fmla="*/ 57111 h 114221"/>
                <a:gd name="connsiteX2" fmla="*/ 59899 w 119798"/>
                <a:gd name="connsiteY2" fmla="*/ 114221 h 114221"/>
                <a:gd name="connsiteX3" fmla="*/ 119799 w 119798"/>
                <a:gd name="connsiteY3" fmla="*/ 57111 h 114221"/>
                <a:gd name="connsiteX4" fmla="*/ 59899 w 119798"/>
                <a:gd name="connsiteY4" fmla="*/ 0 h 11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98" h="114221">
                  <a:moveTo>
                    <a:pt x="59899" y="0"/>
                  </a:moveTo>
                  <a:cubicBezTo>
                    <a:pt x="45902" y="24240"/>
                    <a:pt x="25347" y="43785"/>
                    <a:pt x="0" y="57111"/>
                  </a:cubicBezTo>
                  <a:cubicBezTo>
                    <a:pt x="25347" y="70436"/>
                    <a:pt x="45902" y="89981"/>
                    <a:pt x="59899" y="114221"/>
                  </a:cubicBezTo>
                  <a:cubicBezTo>
                    <a:pt x="73897" y="89981"/>
                    <a:pt x="94452" y="70436"/>
                    <a:pt x="119799" y="57111"/>
                  </a:cubicBezTo>
                  <a:cubicBezTo>
                    <a:pt x="94452" y="43785"/>
                    <a:pt x="73897" y="24240"/>
                    <a:pt x="59899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EB1B8E9-4A8D-B783-DD64-41F3CECE372E}"/>
                </a:ext>
              </a:extLst>
            </p:cNvPr>
            <p:cNvSpPr/>
            <p:nvPr/>
          </p:nvSpPr>
          <p:spPr>
            <a:xfrm>
              <a:off x="8824420" y="3049452"/>
              <a:ext cx="239597" cy="241133"/>
            </a:xfrm>
            <a:custGeom>
              <a:avLst/>
              <a:gdLst>
                <a:gd name="connsiteX0" fmla="*/ 119799 w 239597"/>
                <a:gd name="connsiteY0" fmla="*/ 0 h 241133"/>
                <a:gd name="connsiteX1" fmla="*/ 0 w 239597"/>
                <a:gd name="connsiteY1" fmla="*/ 120567 h 241133"/>
                <a:gd name="connsiteX2" fmla="*/ 119799 w 239597"/>
                <a:gd name="connsiteY2" fmla="*/ 241133 h 241133"/>
                <a:gd name="connsiteX3" fmla="*/ 239597 w 239597"/>
                <a:gd name="connsiteY3" fmla="*/ 120567 h 241133"/>
                <a:gd name="connsiteX4" fmla="*/ 119799 w 239597"/>
                <a:gd name="connsiteY4" fmla="*/ 0 h 24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97" h="241133">
                  <a:moveTo>
                    <a:pt x="119799" y="0"/>
                  </a:moveTo>
                  <a:cubicBezTo>
                    <a:pt x="91804" y="51273"/>
                    <a:pt x="50946" y="92519"/>
                    <a:pt x="0" y="120567"/>
                  </a:cubicBezTo>
                  <a:cubicBezTo>
                    <a:pt x="50946" y="148741"/>
                    <a:pt x="91930" y="189861"/>
                    <a:pt x="119799" y="241133"/>
                  </a:cubicBezTo>
                  <a:cubicBezTo>
                    <a:pt x="147794" y="189861"/>
                    <a:pt x="188651" y="148614"/>
                    <a:pt x="239597" y="120567"/>
                  </a:cubicBezTo>
                  <a:cubicBezTo>
                    <a:pt x="188651" y="92392"/>
                    <a:pt x="147667" y="51273"/>
                    <a:pt x="119799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E07DDA1-29DF-0CC7-4EA0-17DD643ACB5D}"/>
                </a:ext>
              </a:extLst>
            </p:cNvPr>
            <p:cNvSpPr/>
            <p:nvPr/>
          </p:nvSpPr>
          <p:spPr>
            <a:xfrm>
              <a:off x="9354056" y="3011378"/>
              <a:ext cx="315259" cy="317280"/>
            </a:xfrm>
            <a:custGeom>
              <a:avLst/>
              <a:gdLst>
                <a:gd name="connsiteX0" fmla="*/ 157630 w 315259"/>
                <a:gd name="connsiteY0" fmla="*/ 0 h 317280"/>
                <a:gd name="connsiteX1" fmla="*/ 0 w 315259"/>
                <a:gd name="connsiteY1" fmla="*/ 158640 h 317280"/>
                <a:gd name="connsiteX2" fmla="*/ 157630 w 315259"/>
                <a:gd name="connsiteY2" fmla="*/ 317281 h 317280"/>
                <a:gd name="connsiteX3" fmla="*/ 315259 w 315259"/>
                <a:gd name="connsiteY3" fmla="*/ 158640 h 317280"/>
                <a:gd name="connsiteX4" fmla="*/ 157630 w 315259"/>
                <a:gd name="connsiteY4" fmla="*/ 0 h 31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259" h="317280">
                  <a:moveTo>
                    <a:pt x="157630" y="0"/>
                  </a:moveTo>
                  <a:cubicBezTo>
                    <a:pt x="120933" y="67517"/>
                    <a:pt x="67087" y="121709"/>
                    <a:pt x="0" y="158640"/>
                  </a:cubicBezTo>
                  <a:cubicBezTo>
                    <a:pt x="67087" y="195572"/>
                    <a:pt x="120933" y="249763"/>
                    <a:pt x="157630" y="317281"/>
                  </a:cubicBezTo>
                  <a:cubicBezTo>
                    <a:pt x="194326" y="249763"/>
                    <a:pt x="248172" y="195572"/>
                    <a:pt x="315259" y="158640"/>
                  </a:cubicBezTo>
                  <a:cubicBezTo>
                    <a:pt x="248172" y="121709"/>
                    <a:pt x="194326" y="67517"/>
                    <a:pt x="157630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29A1CB4-9212-6A5A-EF61-FB85C0EF7DF7}"/>
                </a:ext>
              </a:extLst>
            </p:cNvPr>
            <p:cNvSpPr/>
            <p:nvPr/>
          </p:nvSpPr>
          <p:spPr>
            <a:xfrm>
              <a:off x="8338921" y="2461467"/>
              <a:ext cx="170240" cy="171331"/>
            </a:xfrm>
            <a:custGeom>
              <a:avLst/>
              <a:gdLst>
                <a:gd name="connsiteX0" fmla="*/ 85120 w 170240"/>
                <a:gd name="connsiteY0" fmla="*/ 0 h 171331"/>
                <a:gd name="connsiteX1" fmla="*/ 0 w 170240"/>
                <a:gd name="connsiteY1" fmla="*/ 85666 h 171331"/>
                <a:gd name="connsiteX2" fmla="*/ 85120 w 170240"/>
                <a:gd name="connsiteY2" fmla="*/ 171332 h 171331"/>
                <a:gd name="connsiteX3" fmla="*/ 170240 w 170240"/>
                <a:gd name="connsiteY3" fmla="*/ 85666 h 171331"/>
                <a:gd name="connsiteX4" fmla="*/ 85120 w 170240"/>
                <a:gd name="connsiteY4" fmla="*/ 0 h 17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40" h="171331">
                  <a:moveTo>
                    <a:pt x="85120" y="0"/>
                  </a:moveTo>
                  <a:cubicBezTo>
                    <a:pt x="65196" y="36424"/>
                    <a:pt x="36192" y="65614"/>
                    <a:pt x="0" y="85666"/>
                  </a:cubicBezTo>
                  <a:cubicBezTo>
                    <a:pt x="36192" y="105718"/>
                    <a:pt x="65196" y="134908"/>
                    <a:pt x="85120" y="171332"/>
                  </a:cubicBezTo>
                  <a:cubicBezTo>
                    <a:pt x="105044" y="134908"/>
                    <a:pt x="134048" y="105718"/>
                    <a:pt x="170240" y="85666"/>
                  </a:cubicBezTo>
                  <a:cubicBezTo>
                    <a:pt x="134048" y="65614"/>
                    <a:pt x="105044" y="36424"/>
                    <a:pt x="85120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96B5A7C-50DE-E02C-67ED-97A4E7E09DB1}"/>
                </a:ext>
              </a:extLst>
            </p:cNvPr>
            <p:cNvSpPr/>
            <p:nvPr/>
          </p:nvSpPr>
          <p:spPr>
            <a:xfrm>
              <a:off x="7897558" y="2486850"/>
              <a:ext cx="119798" cy="120566"/>
            </a:xfrm>
            <a:custGeom>
              <a:avLst/>
              <a:gdLst>
                <a:gd name="connsiteX0" fmla="*/ 59899 w 119798"/>
                <a:gd name="connsiteY0" fmla="*/ 0 h 120566"/>
                <a:gd name="connsiteX1" fmla="*/ 0 w 119798"/>
                <a:gd name="connsiteY1" fmla="*/ 60283 h 120566"/>
                <a:gd name="connsiteX2" fmla="*/ 59899 w 119798"/>
                <a:gd name="connsiteY2" fmla="*/ 120567 h 120566"/>
                <a:gd name="connsiteX3" fmla="*/ 119799 w 119798"/>
                <a:gd name="connsiteY3" fmla="*/ 60283 h 120566"/>
                <a:gd name="connsiteX4" fmla="*/ 59899 w 119798"/>
                <a:gd name="connsiteY4" fmla="*/ 0 h 12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98" h="120566">
                  <a:moveTo>
                    <a:pt x="59899" y="0"/>
                  </a:moveTo>
                  <a:cubicBezTo>
                    <a:pt x="45902" y="25509"/>
                    <a:pt x="25347" y="46196"/>
                    <a:pt x="0" y="60283"/>
                  </a:cubicBezTo>
                  <a:cubicBezTo>
                    <a:pt x="25347" y="74371"/>
                    <a:pt x="45902" y="95057"/>
                    <a:pt x="59899" y="120567"/>
                  </a:cubicBezTo>
                  <a:cubicBezTo>
                    <a:pt x="73897" y="95057"/>
                    <a:pt x="94452" y="74371"/>
                    <a:pt x="119799" y="60283"/>
                  </a:cubicBezTo>
                  <a:cubicBezTo>
                    <a:pt x="94452" y="46196"/>
                    <a:pt x="73897" y="25509"/>
                    <a:pt x="59899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4A344AF-9585-FA40-5CA4-95219B58139C}"/>
                </a:ext>
              </a:extLst>
            </p:cNvPr>
            <p:cNvSpPr/>
            <p:nvPr/>
          </p:nvSpPr>
          <p:spPr>
            <a:xfrm>
              <a:off x="8824420" y="2426566"/>
              <a:ext cx="239597" cy="241133"/>
            </a:xfrm>
            <a:custGeom>
              <a:avLst/>
              <a:gdLst>
                <a:gd name="connsiteX0" fmla="*/ 119799 w 239597"/>
                <a:gd name="connsiteY0" fmla="*/ 0 h 241133"/>
                <a:gd name="connsiteX1" fmla="*/ 0 w 239597"/>
                <a:gd name="connsiteY1" fmla="*/ 120567 h 241133"/>
                <a:gd name="connsiteX2" fmla="*/ 119799 w 239597"/>
                <a:gd name="connsiteY2" fmla="*/ 241133 h 241133"/>
                <a:gd name="connsiteX3" fmla="*/ 239597 w 239597"/>
                <a:gd name="connsiteY3" fmla="*/ 120567 h 241133"/>
                <a:gd name="connsiteX4" fmla="*/ 119799 w 239597"/>
                <a:gd name="connsiteY4" fmla="*/ 0 h 24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97" h="241133">
                  <a:moveTo>
                    <a:pt x="119799" y="0"/>
                  </a:moveTo>
                  <a:cubicBezTo>
                    <a:pt x="91804" y="51273"/>
                    <a:pt x="50946" y="92519"/>
                    <a:pt x="0" y="120567"/>
                  </a:cubicBezTo>
                  <a:cubicBezTo>
                    <a:pt x="50946" y="148741"/>
                    <a:pt x="91930" y="189861"/>
                    <a:pt x="119799" y="241133"/>
                  </a:cubicBezTo>
                  <a:cubicBezTo>
                    <a:pt x="147794" y="189861"/>
                    <a:pt x="188651" y="148614"/>
                    <a:pt x="239597" y="120567"/>
                  </a:cubicBezTo>
                  <a:cubicBezTo>
                    <a:pt x="188651" y="92392"/>
                    <a:pt x="147667" y="51273"/>
                    <a:pt x="119799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23EE3D-D497-DA5C-9151-ED5FA4A491D7}"/>
                </a:ext>
              </a:extLst>
            </p:cNvPr>
            <p:cNvSpPr/>
            <p:nvPr/>
          </p:nvSpPr>
          <p:spPr>
            <a:xfrm>
              <a:off x="9354056" y="2388493"/>
              <a:ext cx="315259" cy="317280"/>
            </a:xfrm>
            <a:custGeom>
              <a:avLst/>
              <a:gdLst>
                <a:gd name="connsiteX0" fmla="*/ 157630 w 315259"/>
                <a:gd name="connsiteY0" fmla="*/ 0 h 317280"/>
                <a:gd name="connsiteX1" fmla="*/ 0 w 315259"/>
                <a:gd name="connsiteY1" fmla="*/ 158640 h 317280"/>
                <a:gd name="connsiteX2" fmla="*/ 157630 w 315259"/>
                <a:gd name="connsiteY2" fmla="*/ 317281 h 317280"/>
                <a:gd name="connsiteX3" fmla="*/ 315259 w 315259"/>
                <a:gd name="connsiteY3" fmla="*/ 158640 h 317280"/>
                <a:gd name="connsiteX4" fmla="*/ 157630 w 315259"/>
                <a:gd name="connsiteY4" fmla="*/ 0 h 31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259" h="317280">
                  <a:moveTo>
                    <a:pt x="157630" y="0"/>
                  </a:moveTo>
                  <a:cubicBezTo>
                    <a:pt x="120933" y="67517"/>
                    <a:pt x="67087" y="121709"/>
                    <a:pt x="0" y="158640"/>
                  </a:cubicBezTo>
                  <a:cubicBezTo>
                    <a:pt x="67087" y="195572"/>
                    <a:pt x="120933" y="249763"/>
                    <a:pt x="157630" y="317281"/>
                  </a:cubicBezTo>
                  <a:cubicBezTo>
                    <a:pt x="194326" y="249763"/>
                    <a:pt x="248172" y="195572"/>
                    <a:pt x="315259" y="158640"/>
                  </a:cubicBezTo>
                  <a:cubicBezTo>
                    <a:pt x="248172" y="121709"/>
                    <a:pt x="194326" y="67517"/>
                    <a:pt x="157630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8978E21-6F99-0B90-5069-A970D8DA8549}"/>
                </a:ext>
              </a:extLst>
            </p:cNvPr>
            <p:cNvSpPr/>
            <p:nvPr/>
          </p:nvSpPr>
          <p:spPr>
            <a:xfrm>
              <a:off x="8338921" y="1838582"/>
              <a:ext cx="170240" cy="171331"/>
            </a:xfrm>
            <a:custGeom>
              <a:avLst/>
              <a:gdLst>
                <a:gd name="connsiteX0" fmla="*/ 85120 w 170240"/>
                <a:gd name="connsiteY0" fmla="*/ 0 h 171331"/>
                <a:gd name="connsiteX1" fmla="*/ 0 w 170240"/>
                <a:gd name="connsiteY1" fmla="*/ 85666 h 171331"/>
                <a:gd name="connsiteX2" fmla="*/ 85120 w 170240"/>
                <a:gd name="connsiteY2" fmla="*/ 171332 h 171331"/>
                <a:gd name="connsiteX3" fmla="*/ 170240 w 170240"/>
                <a:gd name="connsiteY3" fmla="*/ 85666 h 171331"/>
                <a:gd name="connsiteX4" fmla="*/ 85120 w 170240"/>
                <a:gd name="connsiteY4" fmla="*/ 0 h 17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40" h="171331">
                  <a:moveTo>
                    <a:pt x="85120" y="0"/>
                  </a:moveTo>
                  <a:cubicBezTo>
                    <a:pt x="65196" y="36424"/>
                    <a:pt x="36192" y="65614"/>
                    <a:pt x="0" y="85666"/>
                  </a:cubicBezTo>
                  <a:cubicBezTo>
                    <a:pt x="36192" y="105718"/>
                    <a:pt x="65196" y="134908"/>
                    <a:pt x="85120" y="171332"/>
                  </a:cubicBezTo>
                  <a:cubicBezTo>
                    <a:pt x="105044" y="134908"/>
                    <a:pt x="134048" y="105718"/>
                    <a:pt x="170240" y="85666"/>
                  </a:cubicBezTo>
                  <a:cubicBezTo>
                    <a:pt x="134048" y="65614"/>
                    <a:pt x="105044" y="36424"/>
                    <a:pt x="85120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09B0E2F-1639-F1A4-170A-451C282313C0}"/>
                </a:ext>
              </a:extLst>
            </p:cNvPr>
            <p:cNvSpPr/>
            <p:nvPr/>
          </p:nvSpPr>
          <p:spPr>
            <a:xfrm>
              <a:off x="7897558" y="1863964"/>
              <a:ext cx="119798" cy="120566"/>
            </a:xfrm>
            <a:custGeom>
              <a:avLst/>
              <a:gdLst>
                <a:gd name="connsiteX0" fmla="*/ 59899 w 119798"/>
                <a:gd name="connsiteY0" fmla="*/ 0 h 120566"/>
                <a:gd name="connsiteX1" fmla="*/ 0 w 119798"/>
                <a:gd name="connsiteY1" fmla="*/ 60283 h 120566"/>
                <a:gd name="connsiteX2" fmla="*/ 59899 w 119798"/>
                <a:gd name="connsiteY2" fmla="*/ 120567 h 120566"/>
                <a:gd name="connsiteX3" fmla="*/ 119799 w 119798"/>
                <a:gd name="connsiteY3" fmla="*/ 60283 h 120566"/>
                <a:gd name="connsiteX4" fmla="*/ 59899 w 119798"/>
                <a:gd name="connsiteY4" fmla="*/ 0 h 12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98" h="120566">
                  <a:moveTo>
                    <a:pt x="59899" y="0"/>
                  </a:moveTo>
                  <a:cubicBezTo>
                    <a:pt x="45902" y="25509"/>
                    <a:pt x="25347" y="46196"/>
                    <a:pt x="0" y="60283"/>
                  </a:cubicBezTo>
                  <a:cubicBezTo>
                    <a:pt x="25347" y="74371"/>
                    <a:pt x="45902" y="95057"/>
                    <a:pt x="59899" y="120567"/>
                  </a:cubicBezTo>
                  <a:cubicBezTo>
                    <a:pt x="73897" y="95057"/>
                    <a:pt x="94452" y="74371"/>
                    <a:pt x="119799" y="60283"/>
                  </a:cubicBezTo>
                  <a:cubicBezTo>
                    <a:pt x="94452" y="46196"/>
                    <a:pt x="73897" y="25509"/>
                    <a:pt x="59899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8F13D06E-43F9-EB38-25DD-F48DD3E64D3A}"/>
                </a:ext>
              </a:extLst>
            </p:cNvPr>
            <p:cNvSpPr/>
            <p:nvPr/>
          </p:nvSpPr>
          <p:spPr>
            <a:xfrm>
              <a:off x="8824420" y="1800508"/>
              <a:ext cx="239597" cy="247478"/>
            </a:xfrm>
            <a:custGeom>
              <a:avLst/>
              <a:gdLst>
                <a:gd name="connsiteX0" fmla="*/ 119799 w 239597"/>
                <a:gd name="connsiteY0" fmla="*/ 0 h 247478"/>
                <a:gd name="connsiteX1" fmla="*/ 0 w 239597"/>
                <a:gd name="connsiteY1" fmla="*/ 123739 h 247478"/>
                <a:gd name="connsiteX2" fmla="*/ 119799 w 239597"/>
                <a:gd name="connsiteY2" fmla="*/ 247479 h 247478"/>
                <a:gd name="connsiteX3" fmla="*/ 239597 w 239597"/>
                <a:gd name="connsiteY3" fmla="*/ 123739 h 247478"/>
                <a:gd name="connsiteX4" fmla="*/ 119799 w 239597"/>
                <a:gd name="connsiteY4" fmla="*/ 0 h 24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97" h="247478">
                  <a:moveTo>
                    <a:pt x="119799" y="0"/>
                  </a:moveTo>
                  <a:cubicBezTo>
                    <a:pt x="91804" y="52542"/>
                    <a:pt x="50946" y="94930"/>
                    <a:pt x="0" y="123739"/>
                  </a:cubicBezTo>
                  <a:cubicBezTo>
                    <a:pt x="50946" y="152675"/>
                    <a:pt x="91930" y="194937"/>
                    <a:pt x="119799" y="247479"/>
                  </a:cubicBezTo>
                  <a:cubicBezTo>
                    <a:pt x="147794" y="194810"/>
                    <a:pt x="188651" y="152549"/>
                    <a:pt x="239597" y="123739"/>
                  </a:cubicBezTo>
                  <a:cubicBezTo>
                    <a:pt x="188651" y="94803"/>
                    <a:pt x="147667" y="52542"/>
                    <a:pt x="119799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F900EA6-D405-8E30-8582-DE45D9B4244F}"/>
                </a:ext>
              </a:extLst>
            </p:cNvPr>
            <p:cNvSpPr/>
            <p:nvPr/>
          </p:nvSpPr>
          <p:spPr>
            <a:xfrm>
              <a:off x="9354056" y="1762435"/>
              <a:ext cx="315259" cy="323626"/>
            </a:xfrm>
            <a:custGeom>
              <a:avLst/>
              <a:gdLst>
                <a:gd name="connsiteX0" fmla="*/ 157630 w 315259"/>
                <a:gd name="connsiteY0" fmla="*/ 0 h 323626"/>
                <a:gd name="connsiteX1" fmla="*/ 0 w 315259"/>
                <a:gd name="connsiteY1" fmla="*/ 161813 h 323626"/>
                <a:gd name="connsiteX2" fmla="*/ 157630 w 315259"/>
                <a:gd name="connsiteY2" fmla="*/ 323626 h 323626"/>
                <a:gd name="connsiteX3" fmla="*/ 315259 w 315259"/>
                <a:gd name="connsiteY3" fmla="*/ 161813 h 323626"/>
                <a:gd name="connsiteX4" fmla="*/ 157630 w 315259"/>
                <a:gd name="connsiteY4" fmla="*/ 0 h 32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259" h="323626">
                  <a:moveTo>
                    <a:pt x="157630" y="0"/>
                  </a:moveTo>
                  <a:cubicBezTo>
                    <a:pt x="120933" y="68786"/>
                    <a:pt x="67087" y="124120"/>
                    <a:pt x="0" y="161813"/>
                  </a:cubicBezTo>
                  <a:cubicBezTo>
                    <a:pt x="67087" y="199506"/>
                    <a:pt x="120933" y="254840"/>
                    <a:pt x="157630" y="323626"/>
                  </a:cubicBezTo>
                  <a:cubicBezTo>
                    <a:pt x="194326" y="254840"/>
                    <a:pt x="248172" y="199506"/>
                    <a:pt x="315259" y="161813"/>
                  </a:cubicBezTo>
                  <a:cubicBezTo>
                    <a:pt x="248172" y="124120"/>
                    <a:pt x="194326" y="68786"/>
                    <a:pt x="157630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E51B3BC-A1BE-D3A5-95C5-61AF109C58FD}"/>
                </a:ext>
              </a:extLst>
            </p:cNvPr>
            <p:cNvSpPr/>
            <p:nvPr/>
          </p:nvSpPr>
          <p:spPr>
            <a:xfrm>
              <a:off x="8338921" y="1215823"/>
              <a:ext cx="170240" cy="171331"/>
            </a:xfrm>
            <a:custGeom>
              <a:avLst/>
              <a:gdLst>
                <a:gd name="connsiteX0" fmla="*/ 85120 w 170240"/>
                <a:gd name="connsiteY0" fmla="*/ 0 h 171331"/>
                <a:gd name="connsiteX1" fmla="*/ 0 w 170240"/>
                <a:gd name="connsiteY1" fmla="*/ 85666 h 171331"/>
                <a:gd name="connsiteX2" fmla="*/ 85120 w 170240"/>
                <a:gd name="connsiteY2" fmla="*/ 171332 h 171331"/>
                <a:gd name="connsiteX3" fmla="*/ 170240 w 170240"/>
                <a:gd name="connsiteY3" fmla="*/ 85666 h 171331"/>
                <a:gd name="connsiteX4" fmla="*/ 85120 w 170240"/>
                <a:gd name="connsiteY4" fmla="*/ 0 h 17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40" h="171331">
                  <a:moveTo>
                    <a:pt x="85120" y="0"/>
                  </a:moveTo>
                  <a:cubicBezTo>
                    <a:pt x="65196" y="36424"/>
                    <a:pt x="36192" y="65614"/>
                    <a:pt x="0" y="85666"/>
                  </a:cubicBezTo>
                  <a:cubicBezTo>
                    <a:pt x="36192" y="105718"/>
                    <a:pt x="65196" y="134908"/>
                    <a:pt x="85120" y="171332"/>
                  </a:cubicBezTo>
                  <a:cubicBezTo>
                    <a:pt x="105044" y="134908"/>
                    <a:pt x="134048" y="105718"/>
                    <a:pt x="170240" y="85666"/>
                  </a:cubicBezTo>
                  <a:cubicBezTo>
                    <a:pt x="134048" y="65614"/>
                    <a:pt x="105044" y="36424"/>
                    <a:pt x="85120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D1D3678-3B76-5776-EA9D-FB3C1069BEFE}"/>
                </a:ext>
              </a:extLst>
            </p:cNvPr>
            <p:cNvSpPr/>
            <p:nvPr/>
          </p:nvSpPr>
          <p:spPr>
            <a:xfrm>
              <a:off x="7897558" y="1241206"/>
              <a:ext cx="119798" cy="120566"/>
            </a:xfrm>
            <a:custGeom>
              <a:avLst/>
              <a:gdLst>
                <a:gd name="connsiteX0" fmla="*/ 59899 w 119798"/>
                <a:gd name="connsiteY0" fmla="*/ 0 h 120566"/>
                <a:gd name="connsiteX1" fmla="*/ 0 w 119798"/>
                <a:gd name="connsiteY1" fmla="*/ 60283 h 120566"/>
                <a:gd name="connsiteX2" fmla="*/ 59899 w 119798"/>
                <a:gd name="connsiteY2" fmla="*/ 120567 h 120566"/>
                <a:gd name="connsiteX3" fmla="*/ 119799 w 119798"/>
                <a:gd name="connsiteY3" fmla="*/ 60283 h 120566"/>
                <a:gd name="connsiteX4" fmla="*/ 59899 w 119798"/>
                <a:gd name="connsiteY4" fmla="*/ 0 h 12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98" h="120566">
                  <a:moveTo>
                    <a:pt x="59899" y="0"/>
                  </a:moveTo>
                  <a:cubicBezTo>
                    <a:pt x="45902" y="25509"/>
                    <a:pt x="25347" y="46196"/>
                    <a:pt x="0" y="60283"/>
                  </a:cubicBezTo>
                  <a:cubicBezTo>
                    <a:pt x="25347" y="74371"/>
                    <a:pt x="45902" y="95057"/>
                    <a:pt x="59899" y="120567"/>
                  </a:cubicBezTo>
                  <a:cubicBezTo>
                    <a:pt x="73897" y="95057"/>
                    <a:pt x="94452" y="74371"/>
                    <a:pt x="119799" y="60283"/>
                  </a:cubicBezTo>
                  <a:cubicBezTo>
                    <a:pt x="94452" y="46196"/>
                    <a:pt x="73897" y="25509"/>
                    <a:pt x="59899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15997E-3D6A-7C53-5353-FD6ABB176507}"/>
                </a:ext>
              </a:extLst>
            </p:cNvPr>
            <p:cNvSpPr/>
            <p:nvPr/>
          </p:nvSpPr>
          <p:spPr>
            <a:xfrm>
              <a:off x="8824420" y="1180923"/>
              <a:ext cx="239597" cy="241133"/>
            </a:xfrm>
            <a:custGeom>
              <a:avLst/>
              <a:gdLst>
                <a:gd name="connsiteX0" fmla="*/ 119799 w 239597"/>
                <a:gd name="connsiteY0" fmla="*/ 0 h 241133"/>
                <a:gd name="connsiteX1" fmla="*/ 0 w 239597"/>
                <a:gd name="connsiteY1" fmla="*/ 120567 h 241133"/>
                <a:gd name="connsiteX2" fmla="*/ 119799 w 239597"/>
                <a:gd name="connsiteY2" fmla="*/ 241133 h 241133"/>
                <a:gd name="connsiteX3" fmla="*/ 239597 w 239597"/>
                <a:gd name="connsiteY3" fmla="*/ 120567 h 241133"/>
                <a:gd name="connsiteX4" fmla="*/ 119799 w 239597"/>
                <a:gd name="connsiteY4" fmla="*/ 0 h 24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97" h="241133">
                  <a:moveTo>
                    <a:pt x="119799" y="0"/>
                  </a:moveTo>
                  <a:cubicBezTo>
                    <a:pt x="91804" y="51273"/>
                    <a:pt x="50946" y="92519"/>
                    <a:pt x="0" y="120567"/>
                  </a:cubicBezTo>
                  <a:cubicBezTo>
                    <a:pt x="50946" y="148741"/>
                    <a:pt x="91930" y="189861"/>
                    <a:pt x="119799" y="241133"/>
                  </a:cubicBezTo>
                  <a:cubicBezTo>
                    <a:pt x="147794" y="189861"/>
                    <a:pt x="188651" y="148614"/>
                    <a:pt x="239597" y="120567"/>
                  </a:cubicBezTo>
                  <a:cubicBezTo>
                    <a:pt x="188651" y="92392"/>
                    <a:pt x="147667" y="51273"/>
                    <a:pt x="119799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3419DB67-3455-6B11-8217-D10516018604}"/>
                </a:ext>
              </a:extLst>
            </p:cNvPr>
            <p:cNvSpPr/>
            <p:nvPr/>
          </p:nvSpPr>
          <p:spPr>
            <a:xfrm>
              <a:off x="9354056" y="1139676"/>
              <a:ext cx="315259" cy="323626"/>
            </a:xfrm>
            <a:custGeom>
              <a:avLst/>
              <a:gdLst>
                <a:gd name="connsiteX0" fmla="*/ 157630 w 315259"/>
                <a:gd name="connsiteY0" fmla="*/ 0 h 323626"/>
                <a:gd name="connsiteX1" fmla="*/ 0 w 315259"/>
                <a:gd name="connsiteY1" fmla="*/ 161813 h 323626"/>
                <a:gd name="connsiteX2" fmla="*/ 157630 w 315259"/>
                <a:gd name="connsiteY2" fmla="*/ 323626 h 323626"/>
                <a:gd name="connsiteX3" fmla="*/ 315259 w 315259"/>
                <a:gd name="connsiteY3" fmla="*/ 161813 h 323626"/>
                <a:gd name="connsiteX4" fmla="*/ 157630 w 315259"/>
                <a:gd name="connsiteY4" fmla="*/ 0 h 32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259" h="323626">
                  <a:moveTo>
                    <a:pt x="157630" y="0"/>
                  </a:moveTo>
                  <a:cubicBezTo>
                    <a:pt x="120933" y="68786"/>
                    <a:pt x="67087" y="124120"/>
                    <a:pt x="0" y="161813"/>
                  </a:cubicBezTo>
                  <a:cubicBezTo>
                    <a:pt x="67087" y="199506"/>
                    <a:pt x="120933" y="254840"/>
                    <a:pt x="157630" y="323626"/>
                  </a:cubicBezTo>
                  <a:cubicBezTo>
                    <a:pt x="194326" y="254840"/>
                    <a:pt x="248172" y="199506"/>
                    <a:pt x="315259" y="161813"/>
                  </a:cubicBezTo>
                  <a:cubicBezTo>
                    <a:pt x="248172" y="124120"/>
                    <a:pt x="194326" y="68786"/>
                    <a:pt x="157630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8172A3EF-449D-A3C6-5271-57D13499E14C}"/>
                </a:ext>
              </a:extLst>
            </p:cNvPr>
            <p:cNvSpPr/>
            <p:nvPr/>
          </p:nvSpPr>
          <p:spPr>
            <a:xfrm>
              <a:off x="8338921" y="592938"/>
              <a:ext cx="170240" cy="171331"/>
            </a:xfrm>
            <a:custGeom>
              <a:avLst/>
              <a:gdLst>
                <a:gd name="connsiteX0" fmla="*/ 85120 w 170240"/>
                <a:gd name="connsiteY0" fmla="*/ 0 h 171331"/>
                <a:gd name="connsiteX1" fmla="*/ 0 w 170240"/>
                <a:gd name="connsiteY1" fmla="*/ 85666 h 171331"/>
                <a:gd name="connsiteX2" fmla="*/ 85120 w 170240"/>
                <a:gd name="connsiteY2" fmla="*/ 171332 h 171331"/>
                <a:gd name="connsiteX3" fmla="*/ 170240 w 170240"/>
                <a:gd name="connsiteY3" fmla="*/ 85666 h 171331"/>
                <a:gd name="connsiteX4" fmla="*/ 85120 w 170240"/>
                <a:gd name="connsiteY4" fmla="*/ 0 h 17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40" h="171331">
                  <a:moveTo>
                    <a:pt x="85120" y="0"/>
                  </a:moveTo>
                  <a:cubicBezTo>
                    <a:pt x="65196" y="36424"/>
                    <a:pt x="36192" y="65614"/>
                    <a:pt x="0" y="85666"/>
                  </a:cubicBezTo>
                  <a:cubicBezTo>
                    <a:pt x="36192" y="105718"/>
                    <a:pt x="65196" y="134908"/>
                    <a:pt x="85120" y="171332"/>
                  </a:cubicBezTo>
                  <a:cubicBezTo>
                    <a:pt x="105044" y="134908"/>
                    <a:pt x="134048" y="105718"/>
                    <a:pt x="170240" y="85666"/>
                  </a:cubicBezTo>
                  <a:cubicBezTo>
                    <a:pt x="134048" y="65614"/>
                    <a:pt x="105044" y="36424"/>
                    <a:pt x="85120" y="0"/>
                  </a:cubicBezTo>
                </a:path>
              </a:pathLst>
            </a:custGeom>
            <a:solidFill>
              <a:srgbClr val="01010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D6062D2C-203B-70EC-60C7-3A4A268D207E}"/>
                </a:ext>
              </a:extLst>
            </p:cNvPr>
            <p:cNvSpPr/>
            <p:nvPr/>
          </p:nvSpPr>
          <p:spPr>
            <a:xfrm>
              <a:off x="7897558" y="621493"/>
              <a:ext cx="119798" cy="114221"/>
            </a:xfrm>
            <a:custGeom>
              <a:avLst/>
              <a:gdLst>
                <a:gd name="connsiteX0" fmla="*/ 59899 w 119798"/>
                <a:gd name="connsiteY0" fmla="*/ 0 h 114221"/>
                <a:gd name="connsiteX1" fmla="*/ 0 w 119798"/>
                <a:gd name="connsiteY1" fmla="*/ 57111 h 114221"/>
                <a:gd name="connsiteX2" fmla="*/ 59899 w 119798"/>
                <a:gd name="connsiteY2" fmla="*/ 114221 h 114221"/>
                <a:gd name="connsiteX3" fmla="*/ 119799 w 119798"/>
                <a:gd name="connsiteY3" fmla="*/ 57111 h 114221"/>
                <a:gd name="connsiteX4" fmla="*/ 59899 w 119798"/>
                <a:gd name="connsiteY4" fmla="*/ 0 h 11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98" h="114221">
                  <a:moveTo>
                    <a:pt x="59899" y="0"/>
                  </a:moveTo>
                  <a:cubicBezTo>
                    <a:pt x="45902" y="24240"/>
                    <a:pt x="25347" y="43785"/>
                    <a:pt x="0" y="57111"/>
                  </a:cubicBezTo>
                  <a:cubicBezTo>
                    <a:pt x="25347" y="70436"/>
                    <a:pt x="45902" y="89981"/>
                    <a:pt x="59899" y="114221"/>
                  </a:cubicBezTo>
                  <a:cubicBezTo>
                    <a:pt x="73897" y="89981"/>
                    <a:pt x="94452" y="70436"/>
                    <a:pt x="119799" y="57111"/>
                  </a:cubicBezTo>
                  <a:cubicBezTo>
                    <a:pt x="94452" y="43785"/>
                    <a:pt x="73897" y="24240"/>
                    <a:pt x="59899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BE0B4421-E475-A139-D96D-057141D3446F}"/>
                </a:ext>
              </a:extLst>
            </p:cNvPr>
            <p:cNvSpPr/>
            <p:nvPr/>
          </p:nvSpPr>
          <p:spPr>
            <a:xfrm>
              <a:off x="8824420" y="558037"/>
              <a:ext cx="239597" cy="241133"/>
            </a:xfrm>
            <a:custGeom>
              <a:avLst/>
              <a:gdLst>
                <a:gd name="connsiteX0" fmla="*/ 119799 w 239597"/>
                <a:gd name="connsiteY0" fmla="*/ 0 h 241133"/>
                <a:gd name="connsiteX1" fmla="*/ 0 w 239597"/>
                <a:gd name="connsiteY1" fmla="*/ 120567 h 241133"/>
                <a:gd name="connsiteX2" fmla="*/ 119799 w 239597"/>
                <a:gd name="connsiteY2" fmla="*/ 241133 h 241133"/>
                <a:gd name="connsiteX3" fmla="*/ 239597 w 239597"/>
                <a:gd name="connsiteY3" fmla="*/ 120567 h 241133"/>
                <a:gd name="connsiteX4" fmla="*/ 119799 w 239597"/>
                <a:gd name="connsiteY4" fmla="*/ 0 h 24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97" h="241133">
                  <a:moveTo>
                    <a:pt x="119799" y="0"/>
                  </a:moveTo>
                  <a:cubicBezTo>
                    <a:pt x="91804" y="51273"/>
                    <a:pt x="50946" y="92519"/>
                    <a:pt x="0" y="120567"/>
                  </a:cubicBezTo>
                  <a:cubicBezTo>
                    <a:pt x="50946" y="148741"/>
                    <a:pt x="91930" y="189861"/>
                    <a:pt x="119799" y="241133"/>
                  </a:cubicBezTo>
                  <a:cubicBezTo>
                    <a:pt x="147794" y="189861"/>
                    <a:pt x="188651" y="148614"/>
                    <a:pt x="239597" y="120567"/>
                  </a:cubicBezTo>
                  <a:cubicBezTo>
                    <a:pt x="188651" y="92392"/>
                    <a:pt x="147667" y="51273"/>
                    <a:pt x="119799" y="0"/>
                  </a:cubicBezTo>
                </a:path>
              </a:pathLst>
            </a:custGeom>
            <a:solidFill>
              <a:srgbClr val="01010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D230A18-65C2-DCB6-1280-D86A0A85EC13}"/>
                </a:ext>
              </a:extLst>
            </p:cNvPr>
            <p:cNvSpPr/>
            <p:nvPr/>
          </p:nvSpPr>
          <p:spPr>
            <a:xfrm>
              <a:off x="9354056" y="519964"/>
              <a:ext cx="315259" cy="317280"/>
            </a:xfrm>
            <a:custGeom>
              <a:avLst/>
              <a:gdLst>
                <a:gd name="connsiteX0" fmla="*/ 157630 w 315259"/>
                <a:gd name="connsiteY0" fmla="*/ 0 h 317280"/>
                <a:gd name="connsiteX1" fmla="*/ 0 w 315259"/>
                <a:gd name="connsiteY1" fmla="*/ 158640 h 317280"/>
                <a:gd name="connsiteX2" fmla="*/ 157630 w 315259"/>
                <a:gd name="connsiteY2" fmla="*/ 317281 h 317280"/>
                <a:gd name="connsiteX3" fmla="*/ 315259 w 315259"/>
                <a:gd name="connsiteY3" fmla="*/ 158640 h 317280"/>
                <a:gd name="connsiteX4" fmla="*/ 157630 w 315259"/>
                <a:gd name="connsiteY4" fmla="*/ 0 h 31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259" h="317280">
                  <a:moveTo>
                    <a:pt x="157630" y="0"/>
                  </a:moveTo>
                  <a:cubicBezTo>
                    <a:pt x="120933" y="67517"/>
                    <a:pt x="67087" y="121709"/>
                    <a:pt x="0" y="158640"/>
                  </a:cubicBezTo>
                  <a:cubicBezTo>
                    <a:pt x="67087" y="195572"/>
                    <a:pt x="120933" y="249763"/>
                    <a:pt x="157630" y="317281"/>
                  </a:cubicBezTo>
                  <a:cubicBezTo>
                    <a:pt x="194326" y="249763"/>
                    <a:pt x="248172" y="195572"/>
                    <a:pt x="315259" y="158640"/>
                  </a:cubicBezTo>
                  <a:cubicBezTo>
                    <a:pt x="248172" y="121709"/>
                    <a:pt x="194326" y="67517"/>
                    <a:pt x="157630" y="0"/>
                  </a:cubicBezTo>
                </a:path>
              </a:pathLst>
            </a:custGeom>
            <a:solidFill>
              <a:srgbClr val="01010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DAB6B361-F649-ECC5-9B60-916B1F383C72}"/>
                </a:ext>
              </a:extLst>
            </p:cNvPr>
            <p:cNvSpPr/>
            <p:nvPr/>
          </p:nvSpPr>
          <p:spPr>
            <a:xfrm>
              <a:off x="8338921" y="3703938"/>
              <a:ext cx="170240" cy="177677"/>
            </a:xfrm>
            <a:custGeom>
              <a:avLst/>
              <a:gdLst>
                <a:gd name="connsiteX0" fmla="*/ 85120 w 170240"/>
                <a:gd name="connsiteY0" fmla="*/ 0 h 177677"/>
                <a:gd name="connsiteX1" fmla="*/ 0 w 170240"/>
                <a:gd name="connsiteY1" fmla="*/ 88839 h 177677"/>
                <a:gd name="connsiteX2" fmla="*/ 85120 w 170240"/>
                <a:gd name="connsiteY2" fmla="*/ 177677 h 177677"/>
                <a:gd name="connsiteX3" fmla="*/ 170240 w 170240"/>
                <a:gd name="connsiteY3" fmla="*/ 88839 h 177677"/>
                <a:gd name="connsiteX4" fmla="*/ 85120 w 170240"/>
                <a:gd name="connsiteY4" fmla="*/ 0 h 177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40" h="177677">
                  <a:moveTo>
                    <a:pt x="85120" y="0"/>
                  </a:moveTo>
                  <a:cubicBezTo>
                    <a:pt x="65196" y="37820"/>
                    <a:pt x="36192" y="68025"/>
                    <a:pt x="0" y="88839"/>
                  </a:cubicBezTo>
                  <a:cubicBezTo>
                    <a:pt x="36192" y="109652"/>
                    <a:pt x="65196" y="139857"/>
                    <a:pt x="85120" y="177677"/>
                  </a:cubicBezTo>
                  <a:cubicBezTo>
                    <a:pt x="105044" y="139857"/>
                    <a:pt x="134048" y="109652"/>
                    <a:pt x="170240" y="88839"/>
                  </a:cubicBezTo>
                  <a:cubicBezTo>
                    <a:pt x="134048" y="68025"/>
                    <a:pt x="105044" y="37820"/>
                    <a:pt x="85120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87C4320-E5B8-5B22-8FED-A986F28FC013}"/>
                </a:ext>
              </a:extLst>
            </p:cNvPr>
            <p:cNvSpPr/>
            <p:nvPr/>
          </p:nvSpPr>
          <p:spPr>
            <a:xfrm>
              <a:off x="7897558" y="3735667"/>
              <a:ext cx="119798" cy="114221"/>
            </a:xfrm>
            <a:custGeom>
              <a:avLst/>
              <a:gdLst>
                <a:gd name="connsiteX0" fmla="*/ 59899 w 119798"/>
                <a:gd name="connsiteY0" fmla="*/ 0 h 114221"/>
                <a:gd name="connsiteX1" fmla="*/ 0 w 119798"/>
                <a:gd name="connsiteY1" fmla="*/ 57111 h 114221"/>
                <a:gd name="connsiteX2" fmla="*/ 59899 w 119798"/>
                <a:gd name="connsiteY2" fmla="*/ 114221 h 114221"/>
                <a:gd name="connsiteX3" fmla="*/ 119799 w 119798"/>
                <a:gd name="connsiteY3" fmla="*/ 57111 h 114221"/>
                <a:gd name="connsiteX4" fmla="*/ 59899 w 119798"/>
                <a:gd name="connsiteY4" fmla="*/ 0 h 11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98" h="114221">
                  <a:moveTo>
                    <a:pt x="59899" y="0"/>
                  </a:moveTo>
                  <a:cubicBezTo>
                    <a:pt x="45902" y="24240"/>
                    <a:pt x="25347" y="43785"/>
                    <a:pt x="0" y="57111"/>
                  </a:cubicBezTo>
                  <a:cubicBezTo>
                    <a:pt x="25347" y="70436"/>
                    <a:pt x="45902" y="89981"/>
                    <a:pt x="59899" y="114221"/>
                  </a:cubicBezTo>
                  <a:cubicBezTo>
                    <a:pt x="73897" y="89981"/>
                    <a:pt x="94452" y="70436"/>
                    <a:pt x="119799" y="57111"/>
                  </a:cubicBezTo>
                  <a:cubicBezTo>
                    <a:pt x="94452" y="43785"/>
                    <a:pt x="73897" y="24240"/>
                    <a:pt x="59899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3F99C192-A69D-6C41-5AA0-C38FA75944E5}"/>
                </a:ext>
              </a:extLst>
            </p:cNvPr>
            <p:cNvSpPr/>
            <p:nvPr/>
          </p:nvSpPr>
          <p:spPr>
            <a:xfrm>
              <a:off x="8824420" y="3672210"/>
              <a:ext cx="239597" cy="241133"/>
            </a:xfrm>
            <a:custGeom>
              <a:avLst/>
              <a:gdLst>
                <a:gd name="connsiteX0" fmla="*/ 119799 w 239597"/>
                <a:gd name="connsiteY0" fmla="*/ 0 h 241133"/>
                <a:gd name="connsiteX1" fmla="*/ 0 w 239597"/>
                <a:gd name="connsiteY1" fmla="*/ 120567 h 241133"/>
                <a:gd name="connsiteX2" fmla="*/ 119799 w 239597"/>
                <a:gd name="connsiteY2" fmla="*/ 241133 h 241133"/>
                <a:gd name="connsiteX3" fmla="*/ 239597 w 239597"/>
                <a:gd name="connsiteY3" fmla="*/ 120567 h 241133"/>
                <a:gd name="connsiteX4" fmla="*/ 119799 w 239597"/>
                <a:gd name="connsiteY4" fmla="*/ 0 h 24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97" h="241133">
                  <a:moveTo>
                    <a:pt x="119799" y="0"/>
                  </a:moveTo>
                  <a:cubicBezTo>
                    <a:pt x="91804" y="51272"/>
                    <a:pt x="50946" y="92519"/>
                    <a:pt x="0" y="120567"/>
                  </a:cubicBezTo>
                  <a:cubicBezTo>
                    <a:pt x="50946" y="148741"/>
                    <a:pt x="91930" y="189861"/>
                    <a:pt x="119799" y="241133"/>
                  </a:cubicBezTo>
                  <a:cubicBezTo>
                    <a:pt x="147794" y="189861"/>
                    <a:pt x="188651" y="148614"/>
                    <a:pt x="239597" y="120567"/>
                  </a:cubicBezTo>
                  <a:cubicBezTo>
                    <a:pt x="188651" y="92392"/>
                    <a:pt x="147667" y="51272"/>
                    <a:pt x="119799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14916C-1459-094D-DEEF-67D140ADB3D8}"/>
                </a:ext>
              </a:extLst>
            </p:cNvPr>
            <p:cNvSpPr/>
            <p:nvPr/>
          </p:nvSpPr>
          <p:spPr>
            <a:xfrm>
              <a:off x="9354056" y="3634137"/>
              <a:ext cx="315259" cy="317280"/>
            </a:xfrm>
            <a:custGeom>
              <a:avLst/>
              <a:gdLst>
                <a:gd name="connsiteX0" fmla="*/ 157630 w 315259"/>
                <a:gd name="connsiteY0" fmla="*/ 0 h 317280"/>
                <a:gd name="connsiteX1" fmla="*/ 0 w 315259"/>
                <a:gd name="connsiteY1" fmla="*/ 158640 h 317280"/>
                <a:gd name="connsiteX2" fmla="*/ 157630 w 315259"/>
                <a:gd name="connsiteY2" fmla="*/ 317281 h 317280"/>
                <a:gd name="connsiteX3" fmla="*/ 315259 w 315259"/>
                <a:gd name="connsiteY3" fmla="*/ 158640 h 317280"/>
                <a:gd name="connsiteX4" fmla="*/ 157630 w 315259"/>
                <a:gd name="connsiteY4" fmla="*/ 0 h 31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259" h="317280">
                  <a:moveTo>
                    <a:pt x="157630" y="0"/>
                  </a:moveTo>
                  <a:cubicBezTo>
                    <a:pt x="120933" y="67517"/>
                    <a:pt x="67087" y="121709"/>
                    <a:pt x="0" y="158640"/>
                  </a:cubicBezTo>
                  <a:cubicBezTo>
                    <a:pt x="67087" y="195572"/>
                    <a:pt x="120933" y="249763"/>
                    <a:pt x="157630" y="317281"/>
                  </a:cubicBezTo>
                  <a:cubicBezTo>
                    <a:pt x="194326" y="249763"/>
                    <a:pt x="248172" y="195572"/>
                    <a:pt x="315259" y="158640"/>
                  </a:cubicBezTo>
                  <a:cubicBezTo>
                    <a:pt x="248172" y="121709"/>
                    <a:pt x="194326" y="67517"/>
                    <a:pt x="157630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9598E0BB-6570-21DF-D1F9-64F0390342A3}"/>
                </a:ext>
              </a:extLst>
            </p:cNvPr>
            <p:cNvSpPr/>
            <p:nvPr/>
          </p:nvSpPr>
          <p:spPr>
            <a:xfrm>
              <a:off x="8338921" y="4329997"/>
              <a:ext cx="170240" cy="171331"/>
            </a:xfrm>
            <a:custGeom>
              <a:avLst/>
              <a:gdLst>
                <a:gd name="connsiteX0" fmla="*/ 85120 w 170240"/>
                <a:gd name="connsiteY0" fmla="*/ 0 h 171331"/>
                <a:gd name="connsiteX1" fmla="*/ 0 w 170240"/>
                <a:gd name="connsiteY1" fmla="*/ 85666 h 171331"/>
                <a:gd name="connsiteX2" fmla="*/ 85120 w 170240"/>
                <a:gd name="connsiteY2" fmla="*/ 171332 h 171331"/>
                <a:gd name="connsiteX3" fmla="*/ 170240 w 170240"/>
                <a:gd name="connsiteY3" fmla="*/ 85666 h 171331"/>
                <a:gd name="connsiteX4" fmla="*/ 85120 w 170240"/>
                <a:gd name="connsiteY4" fmla="*/ 0 h 17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40" h="171331">
                  <a:moveTo>
                    <a:pt x="85120" y="0"/>
                  </a:moveTo>
                  <a:cubicBezTo>
                    <a:pt x="65196" y="36424"/>
                    <a:pt x="36192" y="65614"/>
                    <a:pt x="0" y="85666"/>
                  </a:cubicBezTo>
                  <a:cubicBezTo>
                    <a:pt x="36192" y="105718"/>
                    <a:pt x="65196" y="134908"/>
                    <a:pt x="85120" y="171332"/>
                  </a:cubicBezTo>
                  <a:cubicBezTo>
                    <a:pt x="105044" y="134908"/>
                    <a:pt x="134048" y="105718"/>
                    <a:pt x="170240" y="85666"/>
                  </a:cubicBezTo>
                  <a:cubicBezTo>
                    <a:pt x="134048" y="65614"/>
                    <a:pt x="105044" y="36424"/>
                    <a:pt x="85120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6A7D28C-E63E-5CEF-7DA6-9C8973E04EA8}"/>
                </a:ext>
              </a:extLst>
            </p:cNvPr>
            <p:cNvSpPr/>
            <p:nvPr/>
          </p:nvSpPr>
          <p:spPr>
            <a:xfrm>
              <a:off x="7897558" y="4358552"/>
              <a:ext cx="119798" cy="114221"/>
            </a:xfrm>
            <a:custGeom>
              <a:avLst/>
              <a:gdLst>
                <a:gd name="connsiteX0" fmla="*/ 59899 w 119798"/>
                <a:gd name="connsiteY0" fmla="*/ 0 h 114221"/>
                <a:gd name="connsiteX1" fmla="*/ 0 w 119798"/>
                <a:gd name="connsiteY1" fmla="*/ 57111 h 114221"/>
                <a:gd name="connsiteX2" fmla="*/ 59899 w 119798"/>
                <a:gd name="connsiteY2" fmla="*/ 114221 h 114221"/>
                <a:gd name="connsiteX3" fmla="*/ 119799 w 119798"/>
                <a:gd name="connsiteY3" fmla="*/ 57111 h 114221"/>
                <a:gd name="connsiteX4" fmla="*/ 59899 w 119798"/>
                <a:gd name="connsiteY4" fmla="*/ 0 h 11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98" h="114221">
                  <a:moveTo>
                    <a:pt x="59899" y="0"/>
                  </a:moveTo>
                  <a:cubicBezTo>
                    <a:pt x="45902" y="24240"/>
                    <a:pt x="25347" y="43785"/>
                    <a:pt x="0" y="57111"/>
                  </a:cubicBezTo>
                  <a:cubicBezTo>
                    <a:pt x="25347" y="70437"/>
                    <a:pt x="45902" y="89981"/>
                    <a:pt x="59899" y="114221"/>
                  </a:cubicBezTo>
                  <a:cubicBezTo>
                    <a:pt x="73897" y="89981"/>
                    <a:pt x="94452" y="70437"/>
                    <a:pt x="119799" y="57111"/>
                  </a:cubicBezTo>
                  <a:cubicBezTo>
                    <a:pt x="94452" y="43785"/>
                    <a:pt x="73897" y="24240"/>
                    <a:pt x="59899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3F8FEAC-A208-D7D5-35FF-2A8D9EB52089}"/>
                </a:ext>
              </a:extLst>
            </p:cNvPr>
            <p:cNvSpPr/>
            <p:nvPr/>
          </p:nvSpPr>
          <p:spPr>
            <a:xfrm>
              <a:off x="8824420" y="4295096"/>
              <a:ext cx="239597" cy="241133"/>
            </a:xfrm>
            <a:custGeom>
              <a:avLst/>
              <a:gdLst>
                <a:gd name="connsiteX0" fmla="*/ 119799 w 239597"/>
                <a:gd name="connsiteY0" fmla="*/ 0 h 241133"/>
                <a:gd name="connsiteX1" fmla="*/ 0 w 239597"/>
                <a:gd name="connsiteY1" fmla="*/ 120567 h 241133"/>
                <a:gd name="connsiteX2" fmla="*/ 119799 w 239597"/>
                <a:gd name="connsiteY2" fmla="*/ 241133 h 241133"/>
                <a:gd name="connsiteX3" fmla="*/ 239597 w 239597"/>
                <a:gd name="connsiteY3" fmla="*/ 120567 h 241133"/>
                <a:gd name="connsiteX4" fmla="*/ 119799 w 239597"/>
                <a:gd name="connsiteY4" fmla="*/ 0 h 24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97" h="241133">
                  <a:moveTo>
                    <a:pt x="119799" y="0"/>
                  </a:moveTo>
                  <a:cubicBezTo>
                    <a:pt x="91804" y="51273"/>
                    <a:pt x="50946" y="92519"/>
                    <a:pt x="0" y="120567"/>
                  </a:cubicBezTo>
                  <a:cubicBezTo>
                    <a:pt x="50946" y="148741"/>
                    <a:pt x="91930" y="189861"/>
                    <a:pt x="119799" y="241133"/>
                  </a:cubicBezTo>
                  <a:cubicBezTo>
                    <a:pt x="147794" y="189861"/>
                    <a:pt x="188651" y="148615"/>
                    <a:pt x="239597" y="120567"/>
                  </a:cubicBezTo>
                  <a:cubicBezTo>
                    <a:pt x="188651" y="92392"/>
                    <a:pt x="147667" y="51273"/>
                    <a:pt x="119799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17726B8-54BA-BC2B-9781-271B1DEEF132}"/>
                </a:ext>
              </a:extLst>
            </p:cNvPr>
            <p:cNvSpPr/>
            <p:nvPr/>
          </p:nvSpPr>
          <p:spPr>
            <a:xfrm>
              <a:off x="9354056" y="4257022"/>
              <a:ext cx="315259" cy="317280"/>
            </a:xfrm>
            <a:custGeom>
              <a:avLst/>
              <a:gdLst>
                <a:gd name="connsiteX0" fmla="*/ 157630 w 315259"/>
                <a:gd name="connsiteY0" fmla="*/ 0 h 317280"/>
                <a:gd name="connsiteX1" fmla="*/ 0 w 315259"/>
                <a:gd name="connsiteY1" fmla="*/ 158640 h 317280"/>
                <a:gd name="connsiteX2" fmla="*/ 157630 w 315259"/>
                <a:gd name="connsiteY2" fmla="*/ 317281 h 317280"/>
                <a:gd name="connsiteX3" fmla="*/ 315259 w 315259"/>
                <a:gd name="connsiteY3" fmla="*/ 158640 h 317280"/>
                <a:gd name="connsiteX4" fmla="*/ 157630 w 315259"/>
                <a:gd name="connsiteY4" fmla="*/ 0 h 31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259" h="317280">
                  <a:moveTo>
                    <a:pt x="157630" y="0"/>
                  </a:moveTo>
                  <a:cubicBezTo>
                    <a:pt x="120933" y="67517"/>
                    <a:pt x="67087" y="121709"/>
                    <a:pt x="0" y="158640"/>
                  </a:cubicBezTo>
                  <a:cubicBezTo>
                    <a:pt x="67087" y="195572"/>
                    <a:pt x="120933" y="249764"/>
                    <a:pt x="157630" y="317281"/>
                  </a:cubicBezTo>
                  <a:cubicBezTo>
                    <a:pt x="194326" y="249764"/>
                    <a:pt x="248172" y="195572"/>
                    <a:pt x="315259" y="158640"/>
                  </a:cubicBezTo>
                  <a:cubicBezTo>
                    <a:pt x="248172" y="121709"/>
                    <a:pt x="194326" y="67517"/>
                    <a:pt x="157630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BEC878B3-E4A0-5F4C-B42F-AC77F3F84B90}"/>
                </a:ext>
              </a:extLst>
            </p:cNvPr>
            <p:cNvSpPr/>
            <p:nvPr/>
          </p:nvSpPr>
          <p:spPr>
            <a:xfrm>
              <a:off x="8338921" y="4952755"/>
              <a:ext cx="170240" cy="171331"/>
            </a:xfrm>
            <a:custGeom>
              <a:avLst/>
              <a:gdLst>
                <a:gd name="connsiteX0" fmla="*/ 85120 w 170240"/>
                <a:gd name="connsiteY0" fmla="*/ 0 h 171331"/>
                <a:gd name="connsiteX1" fmla="*/ 0 w 170240"/>
                <a:gd name="connsiteY1" fmla="*/ 85666 h 171331"/>
                <a:gd name="connsiteX2" fmla="*/ 85120 w 170240"/>
                <a:gd name="connsiteY2" fmla="*/ 171332 h 171331"/>
                <a:gd name="connsiteX3" fmla="*/ 170240 w 170240"/>
                <a:gd name="connsiteY3" fmla="*/ 85666 h 171331"/>
                <a:gd name="connsiteX4" fmla="*/ 85120 w 170240"/>
                <a:gd name="connsiteY4" fmla="*/ 0 h 17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40" h="171331">
                  <a:moveTo>
                    <a:pt x="85120" y="0"/>
                  </a:moveTo>
                  <a:cubicBezTo>
                    <a:pt x="65196" y="36424"/>
                    <a:pt x="36192" y="65614"/>
                    <a:pt x="0" y="85666"/>
                  </a:cubicBezTo>
                  <a:cubicBezTo>
                    <a:pt x="36192" y="105718"/>
                    <a:pt x="65196" y="134908"/>
                    <a:pt x="85120" y="171332"/>
                  </a:cubicBezTo>
                  <a:cubicBezTo>
                    <a:pt x="105044" y="134908"/>
                    <a:pt x="134048" y="105718"/>
                    <a:pt x="170240" y="85666"/>
                  </a:cubicBezTo>
                  <a:cubicBezTo>
                    <a:pt x="134048" y="65614"/>
                    <a:pt x="105044" y="36424"/>
                    <a:pt x="85120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FAB3B12-1CA4-22B8-74C5-19A447A427F3}"/>
                </a:ext>
              </a:extLst>
            </p:cNvPr>
            <p:cNvSpPr/>
            <p:nvPr/>
          </p:nvSpPr>
          <p:spPr>
            <a:xfrm>
              <a:off x="7897558" y="4978138"/>
              <a:ext cx="119798" cy="120566"/>
            </a:xfrm>
            <a:custGeom>
              <a:avLst/>
              <a:gdLst>
                <a:gd name="connsiteX0" fmla="*/ 59899 w 119798"/>
                <a:gd name="connsiteY0" fmla="*/ 0 h 120566"/>
                <a:gd name="connsiteX1" fmla="*/ 0 w 119798"/>
                <a:gd name="connsiteY1" fmla="*/ 60283 h 120566"/>
                <a:gd name="connsiteX2" fmla="*/ 59899 w 119798"/>
                <a:gd name="connsiteY2" fmla="*/ 120567 h 120566"/>
                <a:gd name="connsiteX3" fmla="*/ 119799 w 119798"/>
                <a:gd name="connsiteY3" fmla="*/ 60283 h 120566"/>
                <a:gd name="connsiteX4" fmla="*/ 59899 w 119798"/>
                <a:gd name="connsiteY4" fmla="*/ 0 h 12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98" h="120566">
                  <a:moveTo>
                    <a:pt x="59899" y="0"/>
                  </a:moveTo>
                  <a:cubicBezTo>
                    <a:pt x="45902" y="25509"/>
                    <a:pt x="25347" y="46196"/>
                    <a:pt x="0" y="60283"/>
                  </a:cubicBezTo>
                  <a:cubicBezTo>
                    <a:pt x="25347" y="74371"/>
                    <a:pt x="45902" y="95057"/>
                    <a:pt x="59899" y="120567"/>
                  </a:cubicBezTo>
                  <a:cubicBezTo>
                    <a:pt x="73897" y="95057"/>
                    <a:pt x="94452" y="74371"/>
                    <a:pt x="119799" y="60283"/>
                  </a:cubicBezTo>
                  <a:cubicBezTo>
                    <a:pt x="94452" y="46196"/>
                    <a:pt x="73897" y="25509"/>
                    <a:pt x="59899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04E4482-532D-0215-A9EC-C08AFC1A669A}"/>
                </a:ext>
              </a:extLst>
            </p:cNvPr>
            <p:cNvSpPr/>
            <p:nvPr/>
          </p:nvSpPr>
          <p:spPr>
            <a:xfrm>
              <a:off x="8824420" y="4917854"/>
              <a:ext cx="239597" cy="241133"/>
            </a:xfrm>
            <a:custGeom>
              <a:avLst/>
              <a:gdLst>
                <a:gd name="connsiteX0" fmla="*/ 119799 w 239597"/>
                <a:gd name="connsiteY0" fmla="*/ 0 h 241133"/>
                <a:gd name="connsiteX1" fmla="*/ 0 w 239597"/>
                <a:gd name="connsiteY1" fmla="*/ 120567 h 241133"/>
                <a:gd name="connsiteX2" fmla="*/ 119799 w 239597"/>
                <a:gd name="connsiteY2" fmla="*/ 241133 h 241133"/>
                <a:gd name="connsiteX3" fmla="*/ 239597 w 239597"/>
                <a:gd name="connsiteY3" fmla="*/ 120567 h 241133"/>
                <a:gd name="connsiteX4" fmla="*/ 119799 w 239597"/>
                <a:gd name="connsiteY4" fmla="*/ 0 h 24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97" h="241133">
                  <a:moveTo>
                    <a:pt x="119799" y="0"/>
                  </a:moveTo>
                  <a:cubicBezTo>
                    <a:pt x="91804" y="51273"/>
                    <a:pt x="50946" y="92519"/>
                    <a:pt x="0" y="120567"/>
                  </a:cubicBezTo>
                  <a:cubicBezTo>
                    <a:pt x="50946" y="148741"/>
                    <a:pt x="91930" y="189861"/>
                    <a:pt x="119799" y="241133"/>
                  </a:cubicBezTo>
                  <a:cubicBezTo>
                    <a:pt x="147794" y="189861"/>
                    <a:pt x="188651" y="148614"/>
                    <a:pt x="239597" y="120567"/>
                  </a:cubicBezTo>
                  <a:cubicBezTo>
                    <a:pt x="188651" y="92392"/>
                    <a:pt x="147667" y="51273"/>
                    <a:pt x="119799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AAB1F65C-30A0-DE5A-AB62-E17BC92DD317}"/>
                </a:ext>
              </a:extLst>
            </p:cNvPr>
            <p:cNvSpPr/>
            <p:nvPr/>
          </p:nvSpPr>
          <p:spPr>
            <a:xfrm>
              <a:off x="8338921" y="5575640"/>
              <a:ext cx="170240" cy="171331"/>
            </a:xfrm>
            <a:custGeom>
              <a:avLst/>
              <a:gdLst>
                <a:gd name="connsiteX0" fmla="*/ 85120 w 170240"/>
                <a:gd name="connsiteY0" fmla="*/ 0 h 171331"/>
                <a:gd name="connsiteX1" fmla="*/ 0 w 170240"/>
                <a:gd name="connsiteY1" fmla="*/ 85666 h 171331"/>
                <a:gd name="connsiteX2" fmla="*/ 85120 w 170240"/>
                <a:gd name="connsiteY2" fmla="*/ 171332 h 171331"/>
                <a:gd name="connsiteX3" fmla="*/ 170240 w 170240"/>
                <a:gd name="connsiteY3" fmla="*/ 85666 h 171331"/>
                <a:gd name="connsiteX4" fmla="*/ 85120 w 170240"/>
                <a:gd name="connsiteY4" fmla="*/ 0 h 17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40" h="171331">
                  <a:moveTo>
                    <a:pt x="85120" y="0"/>
                  </a:moveTo>
                  <a:cubicBezTo>
                    <a:pt x="65196" y="36424"/>
                    <a:pt x="36192" y="65614"/>
                    <a:pt x="0" y="85666"/>
                  </a:cubicBezTo>
                  <a:cubicBezTo>
                    <a:pt x="36192" y="105718"/>
                    <a:pt x="65196" y="134908"/>
                    <a:pt x="85120" y="171332"/>
                  </a:cubicBezTo>
                  <a:cubicBezTo>
                    <a:pt x="105044" y="134908"/>
                    <a:pt x="134048" y="105718"/>
                    <a:pt x="170240" y="85666"/>
                  </a:cubicBezTo>
                  <a:cubicBezTo>
                    <a:pt x="134048" y="65614"/>
                    <a:pt x="105044" y="36424"/>
                    <a:pt x="85120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32A062C3-4388-3E6F-3AD8-20DCE63BD921}"/>
                </a:ext>
              </a:extLst>
            </p:cNvPr>
            <p:cNvSpPr/>
            <p:nvPr/>
          </p:nvSpPr>
          <p:spPr>
            <a:xfrm>
              <a:off x="7897558" y="5601023"/>
              <a:ext cx="119798" cy="120566"/>
            </a:xfrm>
            <a:custGeom>
              <a:avLst/>
              <a:gdLst>
                <a:gd name="connsiteX0" fmla="*/ 59899 w 119798"/>
                <a:gd name="connsiteY0" fmla="*/ 0 h 120566"/>
                <a:gd name="connsiteX1" fmla="*/ 0 w 119798"/>
                <a:gd name="connsiteY1" fmla="*/ 60283 h 120566"/>
                <a:gd name="connsiteX2" fmla="*/ 59899 w 119798"/>
                <a:gd name="connsiteY2" fmla="*/ 120567 h 120566"/>
                <a:gd name="connsiteX3" fmla="*/ 119799 w 119798"/>
                <a:gd name="connsiteY3" fmla="*/ 60283 h 120566"/>
                <a:gd name="connsiteX4" fmla="*/ 59899 w 119798"/>
                <a:gd name="connsiteY4" fmla="*/ 0 h 12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98" h="120566">
                  <a:moveTo>
                    <a:pt x="59899" y="0"/>
                  </a:moveTo>
                  <a:cubicBezTo>
                    <a:pt x="45902" y="25509"/>
                    <a:pt x="25347" y="46196"/>
                    <a:pt x="0" y="60283"/>
                  </a:cubicBezTo>
                  <a:cubicBezTo>
                    <a:pt x="25347" y="74371"/>
                    <a:pt x="45902" y="95058"/>
                    <a:pt x="59899" y="120567"/>
                  </a:cubicBezTo>
                  <a:cubicBezTo>
                    <a:pt x="73897" y="95058"/>
                    <a:pt x="94452" y="74371"/>
                    <a:pt x="119799" y="60283"/>
                  </a:cubicBezTo>
                  <a:cubicBezTo>
                    <a:pt x="94452" y="46196"/>
                    <a:pt x="73897" y="25509"/>
                    <a:pt x="59899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1F23F249-F5B3-DF45-18E9-FA62BF272D2E}"/>
                </a:ext>
              </a:extLst>
            </p:cNvPr>
            <p:cNvSpPr/>
            <p:nvPr/>
          </p:nvSpPr>
          <p:spPr>
            <a:xfrm>
              <a:off x="7897558" y="6223908"/>
              <a:ext cx="119798" cy="120566"/>
            </a:xfrm>
            <a:custGeom>
              <a:avLst/>
              <a:gdLst>
                <a:gd name="connsiteX0" fmla="*/ 59899 w 119798"/>
                <a:gd name="connsiteY0" fmla="*/ 0 h 120566"/>
                <a:gd name="connsiteX1" fmla="*/ 0 w 119798"/>
                <a:gd name="connsiteY1" fmla="*/ 60283 h 120566"/>
                <a:gd name="connsiteX2" fmla="*/ 59899 w 119798"/>
                <a:gd name="connsiteY2" fmla="*/ 120567 h 120566"/>
                <a:gd name="connsiteX3" fmla="*/ 119799 w 119798"/>
                <a:gd name="connsiteY3" fmla="*/ 60283 h 120566"/>
                <a:gd name="connsiteX4" fmla="*/ 59899 w 119798"/>
                <a:gd name="connsiteY4" fmla="*/ 0 h 12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98" h="120566">
                  <a:moveTo>
                    <a:pt x="59899" y="0"/>
                  </a:moveTo>
                  <a:cubicBezTo>
                    <a:pt x="45902" y="25509"/>
                    <a:pt x="25347" y="46196"/>
                    <a:pt x="0" y="60283"/>
                  </a:cubicBezTo>
                  <a:cubicBezTo>
                    <a:pt x="25347" y="74370"/>
                    <a:pt x="45902" y="95057"/>
                    <a:pt x="59899" y="120567"/>
                  </a:cubicBezTo>
                  <a:cubicBezTo>
                    <a:pt x="73897" y="95057"/>
                    <a:pt x="94452" y="74370"/>
                    <a:pt x="119799" y="60283"/>
                  </a:cubicBezTo>
                  <a:cubicBezTo>
                    <a:pt x="94452" y="46196"/>
                    <a:pt x="73897" y="25509"/>
                    <a:pt x="59899" y="0"/>
                  </a:cubicBezTo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91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C Strictly Company Confidential ">
    <p:bg>
      <p:bgPr>
        <a:solidFill>
          <a:srgbClr val="181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Bild 5">
            <a:extLst>
              <a:ext uri="{FF2B5EF4-FFF2-40B4-BE49-F238E27FC236}">
                <a16:creationId xmlns:a16="http://schemas.microsoft.com/office/drawing/2014/main" id="{45A1B596-5944-4B46-93BC-3E32309C9011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bg1"/>
          </a:solidFill>
        </p:grpSpPr>
        <p:sp>
          <p:nvSpPr>
            <p:cNvPr id="12" name="Frihandsfigur 64">
              <a:extLst>
                <a:ext uri="{FF2B5EF4-FFF2-40B4-BE49-F238E27FC236}">
                  <a16:creationId xmlns:a16="http://schemas.microsoft.com/office/drawing/2014/main" id="{9218A892-DF8D-404A-A264-95948ECC8553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3" name="Frihandsfigur 65">
              <a:extLst>
                <a:ext uri="{FF2B5EF4-FFF2-40B4-BE49-F238E27FC236}">
                  <a16:creationId xmlns:a16="http://schemas.microsoft.com/office/drawing/2014/main" id="{A92C86FA-44FF-4A48-9703-25CC54EBC088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4" name="Frihandsfigur 66">
              <a:extLst>
                <a:ext uri="{FF2B5EF4-FFF2-40B4-BE49-F238E27FC236}">
                  <a16:creationId xmlns:a16="http://schemas.microsoft.com/office/drawing/2014/main" id="{D1003704-00F2-ED40-882C-18F3F88E58B7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5" name="Bild 5">
              <a:extLst>
                <a:ext uri="{FF2B5EF4-FFF2-40B4-BE49-F238E27FC236}">
                  <a16:creationId xmlns:a16="http://schemas.microsoft.com/office/drawing/2014/main" id="{EBE45F7C-3672-6D4A-A09C-6688D041A801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16" name="Frihandsfigur 68">
                <a:extLst>
                  <a:ext uri="{FF2B5EF4-FFF2-40B4-BE49-F238E27FC236}">
                    <a16:creationId xmlns:a16="http://schemas.microsoft.com/office/drawing/2014/main" id="{0B107994-FA82-B344-8514-8F4E29651A1A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7" name="Frihandsfigur 69">
                <a:extLst>
                  <a:ext uri="{FF2B5EF4-FFF2-40B4-BE49-F238E27FC236}">
                    <a16:creationId xmlns:a16="http://schemas.microsoft.com/office/drawing/2014/main" id="{5A75F633-4FAB-FC45-A4FF-91CF256B13C8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23" name="Frihandsfigur 70">
                <a:extLst>
                  <a:ext uri="{FF2B5EF4-FFF2-40B4-BE49-F238E27FC236}">
                    <a16:creationId xmlns:a16="http://schemas.microsoft.com/office/drawing/2014/main" id="{D202DE5E-F9F2-9A40-9741-C87A9D40C9AB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C1461C2-B1E8-62F8-FBE6-A6D03EEA796E}"/>
              </a:ext>
            </a:extLst>
          </p:cNvPr>
          <p:cNvSpPr txBox="1"/>
          <p:nvPr userDrawn="1"/>
        </p:nvSpPr>
        <p:spPr>
          <a:xfrm>
            <a:off x="482401" y="518400"/>
            <a:ext cx="423094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US" sz="2000" spc="40" dirty="0">
                <a:solidFill>
                  <a:schemeClr val="bg1"/>
                </a:solidFill>
              </a:rPr>
              <a:t>NCC Strictly Company Confidential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A9F3F95-495C-5ADB-7D69-90BD0D676A91}"/>
              </a:ext>
            </a:extLst>
          </p:cNvPr>
          <p:cNvSpPr/>
          <p:nvPr userDrawn="1"/>
        </p:nvSpPr>
        <p:spPr>
          <a:xfrm>
            <a:off x="0" y="4829175"/>
            <a:ext cx="1521106" cy="1520087"/>
          </a:xfrm>
          <a:custGeom>
            <a:avLst/>
            <a:gdLst>
              <a:gd name="connsiteX0" fmla="*/ 2074 w 1521106"/>
              <a:gd name="connsiteY0" fmla="*/ 0 h 1520087"/>
              <a:gd name="connsiteX1" fmla="*/ 1521106 w 1521106"/>
              <a:gd name="connsiteY1" fmla="*/ 0 h 1520087"/>
              <a:gd name="connsiteX2" fmla="*/ 147648 w 1521106"/>
              <a:gd name="connsiteY2" fmla="*/ 1520087 h 1520087"/>
              <a:gd name="connsiteX3" fmla="*/ 0 w 1521106"/>
              <a:gd name="connsiteY3" fmla="*/ 1520087 h 1520087"/>
              <a:gd name="connsiteX4" fmla="*/ 0 w 1521106"/>
              <a:gd name="connsiteY4" fmla="*/ 2295 h 152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106" h="1520087">
                <a:moveTo>
                  <a:pt x="2074" y="0"/>
                </a:moveTo>
                <a:lnTo>
                  <a:pt x="1521106" y="0"/>
                </a:lnTo>
                <a:lnTo>
                  <a:pt x="147648" y="1520087"/>
                </a:lnTo>
                <a:lnTo>
                  <a:pt x="0" y="1520087"/>
                </a:lnTo>
                <a:lnTo>
                  <a:pt x="0" y="2295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8" name="Frihandsfigur 104">
            <a:extLst>
              <a:ext uri="{FF2B5EF4-FFF2-40B4-BE49-F238E27FC236}">
                <a16:creationId xmlns:a16="http://schemas.microsoft.com/office/drawing/2014/main" id="{7F01027F-2D74-91EE-B601-63D8D955E85E}"/>
              </a:ext>
            </a:extLst>
          </p:cNvPr>
          <p:cNvSpPr/>
          <p:nvPr userDrawn="1"/>
        </p:nvSpPr>
        <p:spPr>
          <a:xfrm>
            <a:off x="1593528" y="4829175"/>
            <a:ext cx="2893545" cy="1520087"/>
          </a:xfrm>
          <a:custGeom>
            <a:avLst/>
            <a:gdLst>
              <a:gd name="connsiteX0" fmla="*/ 1741805 w 1741805"/>
              <a:gd name="connsiteY0" fmla="*/ 0 h 915035"/>
              <a:gd name="connsiteX1" fmla="*/ 827405 w 1741805"/>
              <a:gd name="connsiteY1" fmla="*/ 0 h 915035"/>
              <a:gd name="connsiteX2" fmla="*/ 0 w 1741805"/>
              <a:gd name="connsiteY2" fmla="*/ 915035 h 915035"/>
              <a:gd name="connsiteX3" fmla="*/ 915035 w 1741805"/>
              <a:gd name="connsiteY3" fmla="*/ 915035 h 91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1805" h="915035">
                <a:moveTo>
                  <a:pt x="1741805" y="0"/>
                </a:moveTo>
                <a:lnTo>
                  <a:pt x="827405" y="0"/>
                </a:lnTo>
                <a:lnTo>
                  <a:pt x="0" y="915035"/>
                </a:lnTo>
                <a:lnTo>
                  <a:pt x="915035" y="915035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9" name="Frihandsfigur 105">
            <a:extLst>
              <a:ext uri="{FF2B5EF4-FFF2-40B4-BE49-F238E27FC236}">
                <a16:creationId xmlns:a16="http://schemas.microsoft.com/office/drawing/2014/main" id="{FE197D91-28B7-409D-2B9D-849438C00638}"/>
              </a:ext>
            </a:extLst>
          </p:cNvPr>
          <p:cNvSpPr/>
          <p:nvPr userDrawn="1"/>
        </p:nvSpPr>
        <p:spPr>
          <a:xfrm>
            <a:off x="4512389" y="4826235"/>
            <a:ext cx="2893545" cy="1520087"/>
          </a:xfrm>
          <a:custGeom>
            <a:avLst/>
            <a:gdLst>
              <a:gd name="connsiteX0" fmla="*/ 1741805 w 1741805"/>
              <a:gd name="connsiteY0" fmla="*/ 0 h 915035"/>
              <a:gd name="connsiteX1" fmla="*/ 827405 w 1741805"/>
              <a:gd name="connsiteY1" fmla="*/ 0 h 915035"/>
              <a:gd name="connsiteX2" fmla="*/ 0 w 1741805"/>
              <a:gd name="connsiteY2" fmla="*/ 915035 h 915035"/>
              <a:gd name="connsiteX3" fmla="*/ 915036 w 1741805"/>
              <a:gd name="connsiteY3" fmla="*/ 915035 h 91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1805" h="915035">
                <a:moveTo>
                  <a:pt x="1741805" y="0"/>
                </a:moveTo>
                <a:lnTo>
                  <a:pt x="827405" y="0"/>
                </a:lnTo>
                <a:lnTo>
                  <a:pt x="0" y="915035"/>
                </a:lnTo>
                <a:lnTo>
                  <a:pt x="915036" y="915035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>
              <a:solidFill>
                <a:schemeClr val="accent1"/>
              </a:solidFill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50534DD-0FB0-3B91-D250-EE42E16BAE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401" y="3066750"/>
            <a:ext cx="5502474" cy="2511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488B91EB-9114-4F4B-EA91-C9ADA53052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401" y="1282482"/>
            <a:ext cx="5502474" cy="149939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98891160-53D6-17D7-85E6-D93556A9758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4862EC-3883-3342-99E8-E47801B22BD7}" type="datetime1">
              <a:rPr lang="sv-SE" smtClean="0"/>
              <a:t>2024-09-24</a:t>
            </a:fld>
            <a:endParaRPr lang="en-US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965E2670-182A-1E9C-E118-0809CFA7A03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NCC | Name of the presentation</a:t>
            </a:r>
            <a:endParaRPr lang="en-US" dirty="0"/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9BBD826E-64BB-9EAF-6B1A-EF4FD12E467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74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ECC8A5-A4C4-0449-AE81-BDBA8D815BD7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16" name="Frihandsfigur 74">
              <a:extLst>
                <a:ext uri="{FF2B5EF4-FFF2-40B4-BE49-F238E27FC236}">
                  <a16:creationId xmlns:a16="http://schemas.microsoft.com/office/drawing/2014/main" id="{3F6A0994-642A-C049-AE04-98C0576FBFCF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7" name="Frihandsfigur 75">
              <a:extLst>
                <a:ext uri="{FF2B5EF4-FFF2-40B4-BE49-F238E27FC236}">
                  <a16:creationId xmlns:a16="http://schemas.microsoft.com/office/drawing/2014/main" id="{E29214D3-58E6-9745-8B4A-3870FBDA23C0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8" name="Frihandsfigur 76">
              <a:extLst>
                <a:ext uri="{FF2B5EF4-FFF2-40B4-BE49-F238E27FC236}">
                  <a16:creationId xmlns:a16="http://schemas.microsoft.com/office/drawing/2014/main" id="{BDCA243B-F039-BB40-9FE7-0D21F14E7DFC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9" name="Frihandsfigur 78">
              <a:extLst>
                <a:ext uri="{FF2B5EF4-FFF2-40B4-BE49-F238E27FC236}">
                  <a16:creationId xmlns:a16="http://schemas.microsoft.com/office/drawing/2014/main" id="{E845766E-EB6A-DE4C-A0C7-D95D8E47AA04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0" name="Frihandsfigur 79">
              <a:extLst>
                <a:ext uri="{FF2B5EF4-FFF2-40B4-BE49-F238E27FC236}">
                  <a16:creationId xmlns:a16="http://schemas.microsoft.com/office/drawing/2014/main" id="{0BF75F87-3A41-BF49-87BE-9E20EEF9F636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1" name="Frihandsfigur 80">
              <a:extLst>
                <a:ext uri="{FF2B5EF4-FFF2-40B4-BE49-F238E27FC236}">
                  <a16:creationId xmlns:a16="http://schemas.microsoft.com/office/drawing/2014/main" id="{C905A7BA-5C3E-6348-A103-B5F936C91762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E5A16CA-A740-5647-800B-CB26E36853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00" y="2030400"/>
            <a:ext cx="5502275" cy="3779850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DEC2605-11A7-BF48-9792-3A9F3D63E3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1795" y="2030400"/>
            <a:ext cx="5497380" cy="3779850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99C2C-1C3F-0E59-7D29-E6CC1209D4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11230630" cy="1007825"/>
          </a:xfrm>
        </p:spPr>
        <p:txBody>
          <a:bodyPr/>
          <a:lstStyle/>
          <a:p>
            <a:pPr lvl="0"/>
            <a:r>
              <a:rPr lang="en-US" noProof="0" dirty="0"/>
              <a:t>Click to add a headline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CC5789F-E0CC-B98E-1A86-F8512CC68F1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95255A1-A36A-6148-A788-27A16272A177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266C533-6BC2-01E0-8F46-B24B06E38A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FD1A9A-571F-E0DE-3C9F-523BFB928DD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203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tex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92BB741-8F50-4F4D-A578-4871EC2970C0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16" name="Frihandsfigur 74">
              <a:extLst>
                <a:ext uri="{FF2B5EF4-FFF2-40B4-BE49-F238E27FC236}">
                  <a16:creationId xmlns:a16="http://schemas.microsoft.com/office/drawing/2014/main" id="{ACDB3853-C61F-6B4F-AF64-35C30F7BC5FB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7" name="Frihandsfigur 75">
              <a:extLst>
                <a:ext uri="{FF2B5EF4-FFF2-40B4-BE49-F238E27FC236}">
                  <a16:creationId xmlns:a16="http://schemas.microsoft.com/office/drawing/2014/main" id="{A8EF3381-DC15-D74F-8A7C-2F0A53971671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8" name="Frihandsfigur 76">
              <a:extLst>
                <a:ext uri="{FF2B5EF4-FFF2-40B4-BE49-F238E27FC236}">
                  <a16:creationId xmlns:a16="http://schemas.microsoft.com/office/drawing/2014/main" id="{633D3D83-B2A5-AB4D-95C0-019762B9DDE3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9" name="Frihandsfigur 78">
              <a:extLst>
                <a:ext uri="{FF2B5EF4-FFF2-40B4-BE49-F238E27FC236}">
                  <a16:creationId xmlns:a16="http://schemas.microsoft.com/office/drawing/2014/main" id="{F5CE4C72-DE9D-3B41-9DA2-E2567278D8B9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0" name="Frihandsfigur 79">
              <a:extLst>
                <a:ext uri="{FF2B5EF4-FFF2-40B4-BE49-F238E27FC236}">
                  <a16:creationId xmlns:a16="http://schemas.microsoft.com/office/drawing/2014/main" id="{56F4FE42-F51E-664B-915D-F3464A247F7D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1" name="Frihandsfigur 80">
              <a:extLst>
                <a:ext uri="{FF2B5EF4-FFF2-40B4-BE49-F238E27FC236}">
                  <a16:creationId xmlns:a16="http://schemas.microsoft.com/office/drawing/2014/main" id="{40832918-D645-8F4B-82AC-DB0154D0AEA4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8AF341F-F882-834B-AE12-75F1BB4B23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01" y="2030400"/>
            <a:ext cx="3420000" cy="3779850"/>
          </a:xfrm>
        </p:spPr>
        <p:txBody>
          <a:bodyPr numCol="1" spcCol="360000"/>
          <a:lstStyle>
            <a:lvl1pPr marL="136525" indent="-136525">
              <a:spcBef>
                <a:spcPts val="200"/>
              </a:spcBef>
              <a:spcAft>
                <a:spcPts val="200"/>
              </a:spcAft>
              <a:tabLst/>
              <a:defRPr sz="1600"/>
            </a:lvl1pPr>
            <a:lvl2pPr marL="269875" indent="-133350">
              <a:spcBef>
                <a:spcPts val="200"/>
              </a:spcBef>
              <a:spcAft>
                <a:spcPts val="200"/>
              </a:spcAft>
              <a:tabLst/>
              <a:defRPr sz="1400"/>
            </a:lvl2pPr>
            <a:lvl3pPr marL="401638" indent="-131763">
              <a:spcBef>
                <a:spcPts val="0"/>
              </a:spcBef>
              <a:spcAft>
                <a:spcPts val="200"/>
              </a:spcAft>
              <a:tabLst/>
              <a:defRPr sz="1400"/>
            </a:lvl3pPr>
            <a:lvl4pPr marL="533400" indent="-131763">
              <a:spcAft>
                <a:spcPts val="200"/>
              </a:spcAft>
              <a:tabLst/>
              <a:defRPr sz="1200"/>
            </a:lvl4pPr>
            <a:lvl5pPr marL="671513" indent="-138113">
              <a:spcAft>
                <a:spcPts val="200"/>
              </a:spcAft>
              <a:tabLst/>
              <a:defRPr sz="1200"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208799C5-E796-6A4D-9794-7BF4D15007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9437" y="2030400"/>
            <a:ext cx="3420000" cy="3779850"/>
          </a:xfrm>
        </p:spPr>
        <p:txBody>
          <a:bodyPr numCol="1" spcCol="360000"/>
          <a:lstStyle>
            <a:lvl1pPr marL="136525" indent="-136525">
              <a:spcBef>
                <a:spcPts val="200"/>
              </a:spcBef>
              <a:spcAft>
                <a:spcPts val="200"/>
              </a:spcAft>
              <a:tabLst/>
              <a:defRPr sz="1600"/>
            </a:lvl1pPr>
            <a:lvl2pPr marL="269875" indent="-133350">
              <a:spcBef>
                <a:spcPts val="200"/>
              </a:spcBef>
              <a:spcAft>
                <a:spcPts val="200"/>
              </a:spcAft>
              <a:tabLst/>
              <a:defRPr sz="1400"/>
            </a:lvl2pPr>
            <a:lvl3pPr marL="401638" indent="-131763">
              <a:spcBef>
                <a:spcPts val="0"/>
              </a:spcBef>
              <a:spcAft>
                <a:spcPts val="200"/>
              </a:spcAft>
              <a:tabLst/>
              <a:defRPr sz="1400"/>
            </a:lvl3pPr>
            <a:lvl4pPr marL="533400" indent="-131763">
              <a:spcAft>
                <a:spcPts val="200"/>
              </a:spcAft>
              <a:tabLst/>
              <a:defRPr sz="1200"/>
            </a:lvl4pPr>
            <a:lvl5pPr marL="671513" indent="-138113">
              <a:spcAft>
                <a:spcPts val="200"/>
              </a:spcAft>
              <a:tabLst/>
              <a:defRPr sz="1200"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BCD5F49-C13D-2A42-B9A4-C829574710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96274" y="2030400"/>
            <a:ext cx="3420000" cy="3779850"/>
          </a:xfrm>
        </p:spPr>
        <p:txBody>
          <a:bodyPr numCol="1" spcCol="360000"/>
          <a:lstStyle>
            <a:lvl1pPr marL="136525" indent="-136525">
              <a:spcBef>
                <a:spcPts val="200"/>
              </a:spcBef>
              <a:spcAft>
                <a:spcPts val="200"/>
              </a:spcAft>
              <a:tabLst/>
              <a:defRPr sz="1600"/>
            </a:lvl1pPr>
            <a:lvl2pPr marL="269875" indent="-133350">
              <a:spcBef>
                <a:spcPts val="200"/>
              </a:spcBef>
              <a:spcAft>
                <a:spcPts val="200"/>
              </a:spcAft>
              <a:tabLst/>
              <a:defRPr sz="1400"/>
            </a:lvl2pPr>
            <a:lvl3pPr marL="401638" indent="-131763">
              <a:spcBef>
                <a:spcPts val="0"/>
              </a:spcBef>
              <a:spcAft>
                <a:spcPts val="200"/>
              </a:spcAft>
              <a:tabLst/>
              <a:defRPr sz="1400"/>
            </a:lvl3pPr>
            <a:lvl4pPr marL="533400" indent="-131763">
              <a:spcAft>
                <a:spcPts val="200"/>
              </a:spcAft>
              <a:tabLst/>
              <a:defRPr sz="1200"/>
            </a:lvl4pPr>
            <a:lvl5pPr marL="671513" indent="-138113">
              <a:spcAft>
                <a:spcPts val="200"/>
              </a:spcAft>
              <a:tabLst/>
              <a:defRPr sz="1200"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9B554-AA77-06AF-6D51-3F2398E397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11230630" cy="1007825"/>
          </a:xfrm>
        </p:spPr>
        <p:txBody>
          <a:bodyPr/>
          <a:lstStyle/>
          <a:p>
            <a:pPr lvl="0"/>
            <a:r>
              <a:rPr lang="en-US" noProof="0" dirty="0"/>
              <a:t>Click to add a headline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77E95C-DCB6-5369-6ADB-473DCBAA14B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05CFDCF-EF16-1248-8E3C-86AE6ECF7625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CDFF40-FFA4-FA61-29EF-13BDD8D2711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1C41063-4A57-6179-1FE2-03D7CB5FB73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5136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762119E-4E3E-1143-A666-F1BE37C9C33C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14" name="Frihandsfigur 74">
              <a:extLst>
                <a:ext uri="{FF2B5EF4-FFF2-40B4-BE49-F238E27FC236}">
                  <a16:creationId xmlns:a16="http://schemas.microsoft.com/office/drawing/2014/main" id="{77C81226-F0A4-A24D-B47B-CD30EE5145F5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5" name="Frihandsfigur 75">
              <a:extLst>
                <a:ext uri="{FF2B5EF4-FFF2-40B4-BE49-F238E27FC236}">
                  <a16:creationId xmlns:a16="http://schemas.microsoft.com/office/drawing/2014/main" id="{53E22C1D-636A-6649-BD1F-D9D8C35E833A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6" name="Frihandsfigur 76">
              <a:extLst>
                <a:ext uri="{FF2B5EF4-FFF2-40B4-BE49-F238E27FC236}">
                  <a16:creationId xmlns:a16="http://schemas.microsoft.com/office/drawing/2014/main" id="{55472D74-F688-354C-8590-A910FCDE83DA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7" name="Frihandsfigur 78">
              <a:extLst>
                <a:ext uri="{FF2B5EF4-FFF2-40B4-BE49-F238E27FC236}">
                  <a16:creationId xmlns:a16="http://schemas.microsoft.com/office/drawing/2014/main" id="{FD144BF5-16E2-5340-AC55-FAAF0B780D73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8" name="Frihandsfigur 79">
              <a:extLst>
                <a:ext uri="{FF2B5EF4-FFF2-40B4-BE49-F238E27FC236}">
                  <a16:creationId xmlns:a16="http://schemas.microsoft.com/office/drawing/2014/main" id="{7660FEE6-A980-A748-BE0D-75C93FD9ED83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9" name="Frihandsfigur 80">
              <a:extLst>
                <a:ext uri="{FF2B5EF4-FFF2-40B4-BE49-F238E27FC236}">
                  <a16:creationId xmlns:a16="http://schemas.microsoft.com/office/drawing/2014/main" id="{D461310D-6410-6446-A3B9-C27188087FF1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80AE85F-4241-A9F0-B77D-55F8C0487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noProof="0" dirty="0"/>
              <a:t>Click to add a headline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0328298-DB8D-63DE-9685-67C536D46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819B-9B3E-5449-8847-E7473C914FA8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34086BD-8E73-EB3D-13C6-D4EBFECF0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5804373-68C8-1756-1006-279CC3586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536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3C10676-481E-0C41-B1B9-0D8E4AEBA96C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14" name="Frihandsfigur 74">
              <a:extLst>
                <a:ext uri="{FF2B5EF4-FFF2-40B4-BE49-F238E27FC236}">
                  <a16:creationId xmlns:a16="http://schemas.microsoft.com/office/drawing/2014/main" id="{2AB7451C-E34D-844A-8820-9E29504B07AC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5" name="Frihandsfigur 75">
              <a:extLst>
                <a:ext uri="{FF2B5EF4-FFF2-40B4-BE49-F238E27FC236}">
                  <a16:creationId xmlns:a16="http://schemas.microsoft.com/office/drawing/2014/main" id="{16AEE4DD-1911-2B48-AED4-FB6701859EA9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6" name="Frihandsfigur 76">
              <a:extLst>
                <a:ext uri="{FF2B5EF4-FFF2-40B4-BE49-F238E27FC236}">
                  <a16:creationId xmlns:a16="http://schemas.microsoft.com/office/drawing/2014/main" id="{5752D07F-EA04-8B4F-AC65-D995A495D22A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7" name="Frihandsfigur 78">
              <a:extLst>
                <a:ext uri="{FF2B5EF4-FFF2-40B4-BE49-F238E27FC236}">
                  <a16:creationId xmlns:a16="http://schemas.microsoft.com/office/drawing/2014/main" id="{53B0AC75-5BB5-5C4B-B2BB-D2174BBCD451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8" name="Frihandsfigur 79">
              <a:extLst>
                <a:ext uri="{FF2B5EF4-FFF2-40B4-BE49-F238E27FC236}">
                  <a16:creationId xmlns:a16="http://schemas.microsoft.com/office/drawing/2014/main" id="{C01FC864-593F-764B-A322-C388CBED51D9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9" name="Frihandsfigur 80">
              <a:extLst>
                <a:ext uri="{FF2B5EF4-FFF2-40B4-BE49-F238E27FC236}">
                  <a16:creationId xmlns:a16="http://schemas.microsoft.com/office/drawing/2014/main" id="{934DF9F1-299F-DD4F-8915-AB4BA30144EF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4C982E1-AD48-3D4F-6F61-A620938E2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A358-D455-6841-A3EE-ED1B70479697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077EF5B-6F42-6BDC-FF6A-F6678ECA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005DB9-1C6E-0719-4711-595FFD25B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263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and 1/2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6C37691-DE0D-E06D-8794-5045E570F477}"/>
              </a:ext>
            </a:extLst>
          </p:cNvPr>
          <p:cNvSpPr/>
          <p:nvPr userDrawn="1"/>
        </p:nvSpPr>
        <p:spPr>
          <a:xfrm>
            <a:off x="10762593" y="5880538"/>
            <a:ext cx="1429407" cy="9774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85E1A61-F20E-C244-95C8-24DC9AFF0A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2778" y="2"/>
            <a:ext cx="5984875" cy="6857999"/>
          </a:xfrm>
          <a:custGeom>
            <a:avLst/>
            <a:gdLst>
              <a:gd name="connsiteX0" fmla="*/ 4840264 w 5984875"/>
              <a:gd name="connsiteY0" fmla="*/ 6426573 h 6857999"/>
              <a:gd name="connsiteX1" fmla="*/ 4838045 w 5984875"/>
              <a:gd name="connsiteY1" fmla="*/ 6437746 h 6857999"/>
              <a:gd name="connsiteX2" fmla="*/ 4848033 w 5984875"/>
              <a:gd name="connsiteY2" fmla="*/ 6447128 h 6857999"/>
              <a:gd name="connsiteX3" fmla="*/ 4819434 w 5984875"/>
              <a:gd name="connsiteY3" fmla="*/ 6591094 h 6857999"/>
              <a:gd name="connsiteX4" fmla="*/ 4805690 w 5984875"/>
              <a:gd name="connsiteY4" fmla="*/ 6603802 h 6857999"/>
              <a:gd name="connsiteX5" fmla="*/ 4803470 w 5984875"/>
              <a:gd name="connsiteY5" fmla="*/ 6615060 h 6857999"/>
              <a:gd name="connsiteX6" fmla="*/ 4879705 w 5984875"/>
              <a:gd name="connsiteY6" fmla="*/ 6615060 h 6857999"/>
              <a:gd name="connsiteX7" fmla="*/ 4881925 w 5984875"/>
              <a:gd name="connsiteY7" fmla="*/ 6603802 h 6857999"/>
              <a:gd name="connsiteX8" fmla="*/ 4871424 w 5984875"/>
              <a:gd name="connsiteY8" fmla="*/ 6594421 h 6857999"/>
              <a:gd name="connsiteX9" fmla="*/ 4890461 w 5984875"/>
              <a:gd name="connsiteY9" fmla="*/ 6498386 h 6857999"/>
              <a:gd name="connsiteX10" fmla="*/ 4973184 w 5984875"/>
              <a:gd name="connsiteY10" fmla="*/ 6614975 h 6857999"/>
              <a:gd name="connsiteX11" fmla="*/ 5032772 w 5984875"/>
              <a:gd name="connsiteY11" fmla="*/ 6614975 h 6857999"/>
              <a:gd name="connsiteX12" fmla="*/ 5065981 w 5984875"/>
              <a:gd name="connsiteY12" fmla="*/ 6447042 h 6857999"/>
              <a:gd name="connsiteX13" fmla="*/ 5076481 w 5984875"/>
              <a:gd name="connsiteY13" fmla="*/ 6437831 h 6857999"/>
              <a:gd name="connsiteX14" fmla="*/ 5078701 w 5984875"/>
              <a:gd name="connsiteY14" fmla="*/ 6426573 h 6857999"/>
              <a:gd name="connsiteX15" fmla="*/ 5008186 w 5984875"/>
              <a:gd name="connsiteY15" fmla="*/ 6426573 h 6857999"/>
              <a:gd name="connsiteX16" fmla="*/ 5005966 w 5984875"/>
              <a:gd name="connsiteY16" fmla="*/ 6437831 h 6857999"/>
              <a:gd name="connsiteX17" fmla="*/ 5013308 w 5984875"/>
              <a:gd name="connsiteY17" fmla="*/ 6446701 h 6857999"/>
              <a:gd name="connsiteX18" fmla="*/ 4996405 w 5984875"/>
              <a:gd name="connsiteY18" fmla="*/ 6531989 h 6857999"/>
              <a:gd name="connsiteX19" fmla="*/ 4920426 w 5984875"/>
              <a:gd name="connsiteY19" fmla="*/ 6426573 h 6857999"/>
              <a:gd name="connsiteX20" fmla="*/ 5425471 w 5984875"/>
              <a:gd name="connsiteY20" fmla="*/ 6422479 h 6857999"/>
              <a:gd name="connsiteX21" fmla="*/ 5295282 w 5984875"/>
              <a:gd name="connsiteY21" fmla="*/ 6511606 h 6857999"/>
              <a:gd name="connsiteX22" fmla="*/ 5381676 w 5984875"/>
              <a:gd name="connsiteY22" fmla="*/ 6618813 h 6857999"/>
              <a:gd name="connsiteX23" fmla="*/ 5463545 w 5984875"/>
              <a:gd name="connsiteY23" fmla="*/ 6614890 h 6857999"/>
              <a:gd name="connsiteX24" fmla="*/ 5478570 w 5984875"/>
              <a:gd name="connsiteY24" fmla="*/ 6554165 h 6857999"/>
              <a:gd name="connsiteX25" fmla="*/ 5465679 w 5984875"/>
              <a:gd name="connsiteY25" fmla="*/ 6554165 h 6857999"/>
              <a:gd name="connsiteX26" fmla="*/ 5392347 w 5984875"/>
              <a:gd name="connsiteY26" fmla="*/ 6568493 h 6857999"/>
              <a:gd name="connsiteX27" fmla="*/ 5354614 w 5984875"/>
              <a:gd name="connsiteY27" fmla="*/ 6512544 h 6857999"/>
              <a:gd name="connsiteX28" fmla="*/ 5418385 w 5984875"/>
              <a:gd name="connsiteY28" fmla="*/ 6471691 h 6857999"/>
              <a:gd name="connsiteX29" fmla="*/ 5473533 w 5984875"/>
              <a:gd name="connsiteY29" fmla="*/ 6486702 h 6857999"/>
              <a:gd name="connsiteX30" fmla="*/ 5486851 w 5984875"/>
              <a:gd name="connsiteY30" fmla="*/ 6486702 h 6857999"/>
              <a:gd name="connsiteX31" fmla="*/ 5498888 w 5984875"/>
              <a:gd name="connsiteY31" fmla="*/ 6428791 h 6857999"/>
              <a:gd name="connsiteX32" fmla="*/ 5425471 w 5984875"/>
              <a:gd name="connsiteY32" fmla="*/ 6422479 h 6857999"/>
              <a:gd name="connsiteX33" fmla="*/ 5213670 w 5984875"/>
              <a:gd name="connsiteY33" fmla="*/ 6422479 h 6857999"/>
              <a:gd name="connsiteX34" fmla="*/ 5083481 w 5984875"/>
              <a:gd name="connsiteY34" fmla="*/ 6511606 h 6857999"/>
              <a:gd name="connsiteX35" fmla="*/ 5169875 w 5984875"/>
              <a:gd name="connsiteY35" fmla="*/ 6618813 h 6857999"/>
              <a:gd name="connsiteX36" fmla="*/ 5251744 w 5984875"/>
              <a:gd name="connsiteY36" fmla="*/ 6614890 h 6857999"/>
              <a:gd name="connsiteX37" fmla="*/ 5266769 w 5984875"/>
              <a:gd name="connsiteY37" fmla="*/ 6554165 h 6857999"/>
              <a:gd name="connsiteX38" fmla="*/ 5253878 w 5984875"/>
              <a:gd name="connsiteY38" fmla="*/ 6554165 h 6857999"/>
              <a:gd name="connsiteX39" fmla="*/ 5180546 w 5984875"/>
              <a:gd name="connsiteY39" fmla="*/ 6568493 h 6857999"/>
              <a:gd name="connsiteX40" fmla="*/ 5142813 w 5984875"/>
              <a:gd name="connsiteY40" fmla="*/ 6512544 h 6857999"/>
              <a:gd name="connsiteX41" fmla="*/ 5206584 w 5984875"/>
              <a:gd name="connsiteY41" fmla="*/ 6471691 h 6857999"/>
              <a:gd name="connsiteX42" fmla="*/ 5261732 w 5984875"/>
              <a:gd name="connsiteY42" fmla="*/ 6486702 h 6857999"/>
              <a:gd name="connsiteX43" fmla="*/ 5275050 w 5984875"/>
              <a:gd name="connsiteY43" fmla="*/ 6486702 h 6857999"/>
              <a:gd name="connsiteX44" fmla="*/ 5287087 w 5984875"/>
              <a:gd name="connsiteY44" fmla="*/ 6428791 h 6857999"/>
              <a:gd name="connsiteX45" fmla="*/ 5213670 w 5984875"/>
              <a:gd name="connsiteY45" fmla="*/ 6422479 h 6857999"/>
              <a:gd name="connsiteX46" fmla="*/ 5674749 w 5984875"/>
              <a:gd name="connsiteY46" fmla="*/ 6407980 h 6857999"/>
              <a:gd name="connsiteX47" fmla="*/ 5628564 w 5984875"/>
              <a:gd name="connsiteY47" fmla="*/ 6442095 h 6857999"/>
              <a:gd name="connsiteX48" fmla="*/ 5691310 w 5984875"/>
              <a:gd name="connsiteY48" fmla="*/ 6498641 h 6857999"/>
              <a:gd name="connsiteX49" fmla="*/ 5256098 w 5984875"/>
              <a:gd name="connsiteY49" fmla="*/ 6345890 h 6857999"/>
              <a:gd name="connsiteX50" fmla="*/ 5563598 w 5984875"/>
              <a:gd name="connsiteY50" fmla="*/ 6406871 h 6857999"/>
              <a:gd name="connsiteX51" fmla="*/ 5499827 w 5984875"/>
              <a:gd name="connsiteY51" fmla="*/ 6525763 h 6857999"/>
              <a:gd name="connsiteX52" fmla="*/ 5743898 w 5984875"/>
              <a:gd name="connsiteY52" fmla="*/ 6345890 h 6857999"/>
              <a:gd name="connsiteX53" fmla="*/ 5647687 w 5984875"/>
              <a:gd name="connsiteY53" fmla="*/ 6263672 h 6857999"/>
              <a:gd name="connsiteX54" fmla="*/ 5605685 w 5984875"/>
              <a:gd name="connsiteY54" fmla="*/ 6337276 h 6857999"/>
              <a:gd name="connsiteX55" fmla="*/ 5661602 w 5984875"/>
              <a:gd name="connsiteY55" fmla="*/ 6337276 h 6857999"/>
              <a:gd name="connsiteX56" fmla="*/ 0 w 5984875"/>
              <a:gd name="connsiteY56" fmla="*/ 0 h 6857999"/>
              <a:gd name="connsiteX57" fmla="*/ 5984875 w 5984875"/>
              <a:gd name="connsiteY57" fmla="*/ 0 h 6857999"/>
              <a:gd name="connsiteX58" fmla="*/ 5984875 w 5984875"/>
              <a:gd name="connsiteY58" fmla="*/ 6857999 h 6857999"/>
              <a:gd name="connsiteX59" fmla="*/ 0 w 5984875"/>
              <a:gd name="connsiteY5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984875" h="6857999">
                <a:moveTo>
                  <a:pt x="4840264" y="6426573"/>
                </a:moveTo>
                <a:lnTo>
                  <a:pt x="4838045" y="6437746"/>
                </a:lnTo>
                <a:cubicBezTo>
                  <a:pt x="4847008" y="6437746"/>
                  <a:pt x="4849399" y="6439964"/>
                  <a:pt x="4848033" y="6447128"/>
                </a:cubicBezTo>
                <a:cubicBezTo>
                  <a:pt x="4848033" y="6447128"/>
                  <a:pt x="4822507" y="6577363"/>
                  <a:pt x="4819434" y="6591094"/>
                </a:cubicBezTo>
                <a:cubicBezTo>
                  <a:pt x="4817129" y="6601158"/>
                  <a:pt x="4817129" y="6603632"/>
                  <a:pt x="4805690" y="6603802"/>
                </a:cubicBezTo>
                <a:lnTo>
                  <a:pt x="4803470" y="6615060"/>
                </a:lnTo>
                <a:lnTo>
                  <a:pt x="4879705" y="6615060"/>
                </a:lnTo>
                <a:lnTo>
                  <a:pt x="4881925" y="6603802"/>
                </a:lnTo>
                <a:cubicBezTo>
                  <a:pt x="4873814" y="6603802"/>
                  <a:pt x="4870058" y="6601414"/>
                  <a:pt x="4871424" y="6594421"/>
                </a:cubicBezTo>
                <a:lnTo>
                  <a:pt x="4890461" y="6498386"/>
                </a:lnTo>
                <a:lnTo>
                  <a:pt x="4973184" y="6614975"/>
                </a:lnTo>
                <a:lnTo>
                  <a:pt x="5032772" y="6614975"/>
                </a:lnTo>
                <a:lnTo>
                  <a:pt x="5065981" y="6447042"/>
                </a:lnTo>
                <a:cubicBezTo>
                  <a:pt x="5067262" y="6440390"/>
                  <a:pt x="5068713" y="6437831"/>
                  <a:pt x="5076481" y="6437831"/>
                </a:cubicBezTo>
                <a:lnTo>
                  <a:pt x="5078701" y="6426573"/>
                </a:lnTo>
                <a:lnTo>
                  <a:pt x="5008186" y="6426573"/>
                </a:lnTo>
                <a:lnTo>
                  <a:pt x="5005966" y="6437831"/>
                </a:lnTo>
                <a:cubicBezTo>
                  <a:pt x="5012796" y="6437831"/>
                  <a:pt x="5014418" y="6440902"/>
                  <a:pt x="5013308" y="6446701"/>
                </a:cubicBezTo>
                <a:lnTo>
                  <a:pt x="4996405" y="6531989"/>
                </a:lnTo>
                <a:lnTo>
                  <a:pt x="4920426" y="6426573"/>
                </a:lnTo>
                <a:close/>
                <a:moveTo>
                  <a:pt x="5425471" y="6422479"/>
                </a:moveTo>
                <a:cubicBezTo>
                  <a:pt x="5330711" y="6424697"/>
                  <a:pt x="5309283" y="6455315"/>
                  <a:pt x="5295282" y="6511606"/>
                </a:cubicBezTo>
                <a:cubicBezTo>
                  <a:pt x="5280514" y="6570796"/>
                  <a:pt x="5291441" y="6618813"/>
                  <a:pt x="5381676" y="6618813"/>
                </a:cubicBezTo>
                <a:cubicBezTo>
                  <a:pt x="5407970" y="6618813"/>
                  <a:pt x="5463545" y="6614890"/>
                  <a:pt x="5463545" y="6614890"/>
                </a:cubicBezTo>
                <a:lnTo>
                  <a:pt x="5478570" y="6554165"/>
                </a:lnTo>
                <a:lnTo>
                  <a:pt x="5465679" y="6554165"/>
                </a:lnTo>
                <a:cubicBezTo>
                  <a:pt x="5463545" y="6564655"/>
                  <a:pt x="5452020" y="6568493"/>
                  <a:pt x="5392347" y="6568493"/>
                </a:cubicBezTo>
                <a:cubicBezTo>
                  <a:pt x="5357004" y="6568493"/>
                  <a:pt x="5341467" y="6564826"/>
                  <a:pt x="5354614" y="6512544"/>
                </a:cubicBezTo>
                <a:cubicBezTo>
                  <a:pt x="5361614" y="6484655"/>
                  <a:pt x="5375700" y="6472714"/>
                  <a:pt x="5418385" y="6471691"/>
                </a:cubicBezTo>
                <a:cubicBezTo>
                  <a:pt x="5469350" y="6470497"/>
                  <a:pt x="5475412" y="6477149"/>
                  <a:pt x="5473533" y="6486702"/>
                </a:cubicBezTo>
                <a:lnTo>
                  <a:pt x="5486851" y="6486702"/>
                </a:lnTo>
                <a:lnTo>
                  <a:pt x="5498888" y="6428791"/>
                </a:lnTo>
                <a:cubicBezTo>
                  <a:pt x="5498888" y="6428791"/>
                  <a:pt x="5455350" y="6421712"/>
                  <a:pt x="5425471" y="6422479"/>
                </a:cubicBezTo>
                <a:close/>
                <a:moveTo>
                  <a:pt x="5213670" y="6422479"/>
                </a:moveTo>
                <a:cubicBezTo>
                  <a:pt x="5118910" y="6424697"/>
                  <a:pt x="5097482" y="6455315"/>
                  <a:pt x="5083481" y="6511606"/>
                </a:cubicBezTo>
                <a:cubicBezTo>
                  <a:pt x="5068713" y="6570796"/>
                  <a:pt x="5079640" y="6618813"/>
                  <a:pt x="5169875" y="6618813"/>
                </a:cubicBezTo>
                <a:cubicBezTo>
                  <a:pt x="5196169" y="6618813"/>
                  <a:pt x="5251744" y="6614890"/>
                  <a:pt x="5251744" y="6614890"/>
                </a:cubicBezTo>
                <a:lnTo>
                  <a:pt x="5266769" y="6554165"/>
                </a:lnTo>
                <a:lnTo>
                  <a:pt x="5253878" y="6554165"/>
                </a:lnTo>
                <a:cubicBezTo>
                  <a:pt x="5251915" y="6564740"/>
                  <a:pt x="5240219" y="6568493"/>
                  <a:pt x="5180546" y="6568493"/>
                </a:cubicBezTo>
                <a:cubicBezTo>
                  <a:pt x="5145203" y="6568493"/>
                  <a:pt x="5129666" y="6564826"/>
                  <a:pt x="5142813" y="6512544"/>
                </a:cubicBezTo>
                <a:cubicBezTo>
                  <a:pt x="5149813" y="6484655"/>
                  <a:pt x="5163899" y="6472714"/>
                  <a:pt x="5206584" y="6471691"/>
                </a:cubicBezTo>
                <a:cubicBezTo>
                  <a:pt x="5257549" y="6470497"/>
                  <a:pt x="5263611" y="6477149"/>
                  <a:pt x="5261732" y="6486702"/>
                </a:cubicBezTo>
                <a:lnTo>
                  <a:pt x="5275050" y="6486702"/>
                </a:lnTo>
                <a:lnTo>
                  <a:pt x="5287087" y="6428791"/>
                </a:lnTo>
                <a:cubicBezTo>
                  <a:pt x="5287087" y="6428791"/>
                  <a:pt x="5243549" y="6421712"/>
                  <a:pt x="5213670" y="6422479"/>
                </a:cubicBezTo>
                <a:close/>
                <a:moveTo>
                  <a:pt x="5674749" y="6407980"/>
                </a:moveTo>
                <a:lnTo>
                  <a:pt x="5628564" y="6442095"/>
                </a:lnTo>
                <a:lnTo>
                  <a:pt x="5691310" y="6498641"/>
                </a:lnTo>
                <a:close/>
                <a:moveTo>
                  <a:pt x="5256098" y="6345890"/>
                </a:moveTo>
                <a:lnTo>
                  <a:pt x="5563598" y="6406871"/>
                </a:lnTo>
                <a:lnTo>
                  <a:pt x="5499827" y="6525763"/>
                </a:lnTo>
                <a:lnTo>
                  <a:pt x="5743898" y="6345890"/>
                </a:lnTo>
                <a:close/>
                <a:moveTo>
                  <a:pt x="5647687" y="6263672"/>
                </a:moveTo>
                <a:lnTo>
                  <a:pt x="5605685" y="6337276"/>
                </a:lnTo>
                <a:lnTo>
                  <a:pt x="5661602" y="6337276"/>
                </a:lnTo>
                <a:close/>
                <a:moveTo>
                  <a:pt x="0" y="0"/>
                </a:moveTo>
                <a:lnTo>
                  <a:pt x="5984875" y="0"/>
                </a:lnTo>
                <a:lnTo>
                  <a:pt x="598487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9" name="textruta 5">
            <a:extLst>
              <a:ext uri="{FF2B5EF4-FFF2-40B4-BE49-F238E27FC236}">
                <a16:creationId xmlns:a16="http://schemas.microsoft.com/office/drawing/2014/main" id="{F2419698-7C13-784D-A968-8A19AFFFEA93}"/>
              </a:ext>
            </a:extLst>
          </p:cNvPr>
          <p:cNvSpPr txBox="1"/>
          <p:nvPr userDrawn="1"/>
        </p:nvSpPr>
        <p:spPr>
          <a:xfrm>
            <a:off x="12395260" y="0"/>
            <a:ext cx="1681523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textboxes disappears after adding or changing an image, </a:t>
            </a:r>
            <a:r>
              <a:rPr lang="en-US" sz="900" b="1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the image </a:t>
            </a:r>
            <a:r>
              <a: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use – </a:t>
            </a:r>
            <a:r>
              <a:rPr lang="en-US" sz="900" b="1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00" b="1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4D04BD-53E4-3948-9673-15A753A45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5248993" cy="3557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noProof="0"/>
              <a:t>Click to add a headline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A080595-99FF-2C46-A7F5-25E009C16B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9375" y="6631200"/>
            <a:ext cx="4076700" cy="180000"/>
          </a:xfrm>
        </p:spPr>
        <p:txBody>
          <a:bodyPr anchor="ctr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380E24-F215-EB49-834D-80F09837BB30}"/>
              </a:ext>
            </a:extLst>
          </p:cNvPr>
          <p:cNvSpPr txBox="1"/>
          <p:nvPr userDrawn="1"/>
        </p:nvSpPr>
        <p:spPr>
          <a:xfrm>
            <a:off x="6858000" y="740514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endParaRPr lang="en-US" sz="2000" spc="40" noProof="0"/>
          </a:p>
        </p:txBody>
      </p:sp>
      <p:cxnSp>
        <p:nvCxnSpPr>
          <p:cNvPr id="6" name="Rak 10">
            <a:extLst>
              <a:ext uri="{FF2B5EF4-FFF2-40B4-BE49-F238E27FC236}">
                <a16:creationId xmlns:a16="http://schemas.microsoft.com/office/drawing/2014/main" id="{5554C133-3907-2C97-3DEA-AE69BC92C6AE}"/>
              </a:ext>
            </a:extLst>
          </p:cNvPr>
          <p:cNvCxnSpPr>
            <a:cxnSpLocks/>
          </p:cNvCxnSpPr>
          <p:nvPr userDrawn="1"/>
        </p:nvCxnSpPr>
        <p:spPr>
          <a:xfrm>
            <a:off x="633251" y="4456787"/>
            <a:ext cx="0" cy="1888451"/>
          </a:xfrm>
          <a:prstGeom prst="line">
            <a:avLst/>
          </a:prstGeom>
          <a:ln w="25400">
            <a:solidFill>
              <a:srgbClr val="18173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raphic 9">
            <a:extLst>
              <a:ext uri="{FF2B5EF4-FFF2-40B4-BE49-F238E27FC236}">
                <a16:creationId xmlns:a16="http://schemas.microsoft.com/office/drawing/2014/main" id="{3BE2D782-2F42-A6C6-BA62-35FBF98ABFF7}"/>
              </a:ext>
            </a:extLst>
          </p:cNvPr>
          <p:cNvSpPr/>
          <p:nvPr userDrawn="1"/>
        </p:nvSpPr>
        <p:spPr>
          <a:xfrm>
            <a:off x="479425" y="4303713"/>
            <a:ext cx="307653" cy="307653"/>
          </a:xfrm>
          <a:custGeom>
            <a:avLst/>
            <a:gdLst>
              <a:gd name="connsiteX0" fmla="*/ 0 w 251152"/>
              <a:gd name="connsiteY0" fmla="*/ 125576 h 251152"/>
              <a:gd name="connsiteX1" fmla="*/ 125576 w 251152"/>
              <a:gd name="connsiteY1" fmla="*/ 251153 h 251152"/>
              <a:gd name="connsiteX2" fmla="*/ 251153 w 251152"/>
              <a:gd name="connsiteY2" fmla="*/ 125576 h 251152"/>
              <a:gd name="connsiteX3" fmla="*/ 125576 w 251152"/>
              <a:gd name="connsiteY3" fmla="*/ 0 h 251152"/>
              <a:gd name="connsiteX4" fmla="*/ 0 w 251152"/>
              <a:gd name="connsiteY4" fmla="*/ 125576 h 25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152" h="251152">
                <a:moveTo>
                  <a:pt x="0" y="125576"/>
                </a:moveTo>
                <a:cubicBezTo>
                  <a:pt x="52993" y="154585"/>
                  <a:pt x="96610" y="198160"/>
                  <a:pt x="125576" y="251153"/>
                </a:cubicBezTo>
                <a:cubicBezTo>
                  <a:pt x="154543" y="198160"/>
                  <a:pt x="198160" y="154585"/>
                  <a:pt x="251153" y="125576"/>
                </a:cubicBezTo>
                <a:cubicBezTo>
                  <a:pt x="198160" y="96568"/>
                  <a:pt x="154543" y="52993"/>
                  <a:pt x="125576" y="0"/>
                </a:cubicBezTo>
                <a:cubicBezTo>
                  <a:pt x="96569" y="52992"/>
                  <a:pt x="52992" y="96569"/>
                  <a:pt x="0" y="125576"/>
                </a:cubicBezTo>
              </a:path>
            </a:pathLst>
          </a:custGeom>
          <a:solidFill>
            <a:schemeClr val="tx1"/>
          </a:solidFill>
          <a:ln w="41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D1C9A2B9-01A4-1AB9-8C02-D3A3AC7E6B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7864" y="4302961"/>
            <a:ext cx="4724658" cy="1281863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77666BEC-EC53-3CF1-E5B0-FEEC6765024D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2CBC606-6F2A-9A40-9086-E1094B9C0C9E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DF9BC53D-69C0-C5E7-CEA3-43AC0EDDB8D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0853F44-D5F8-AD81-EC4C-8385638502F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30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and two 1/4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5">
            <a:extLst>
              <a:ext uri="{FF2B5EF4-FFF2-40B4-BE49-F238E27FC236}">
                <a16:creationId xmlns:a16="http://schemas.microsoft.com/office/drawing/2014/main" id="{F2419698-7C13-784D-A968-8A19AFFFEA93}"/>
              </a:ext>
            </a:extLst>
          </p:cNvPr>
          <p:cNvSpPr txBox="1"/>
          <p:nvPr userDrawn="1"/>
        </p:nvSpPr>
        <p:spPr>
          <a:xfrm>
            <a:off x="12395260" y="0"/>
            <a:ext cx="1681523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textboxes disappears after adding or changing an image, </a:t>
            </a:r>
            <a:r>
              <a:rPr lang="en-US" sz="900" b="1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the image </a:t>
            </a:r>
            <a:r>
              <a: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use – </a:t>
            </a:r>
            <a:r>
              <a:rPr lang="en-US" sz="900" b="1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00" b="1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4D04BD-53E4-3948-9673-15A753A45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5248993" cy="3557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noProof="0"/>
              <a:t>Click to add a headline</a:t>
            </a:r>
          </a:p>
        </p:txBody>
      </p:sp>
      <p:cxnSp>
        <p:nvCxnSpPr>
          <p:cNvPr id="6" name="Rak 10">
            <a:extLst>
              <a:ext uri="{FF2B5EF4-FFF2-40B4-BE49-F238E27FC236}">
                <a16:creationId xmlns:a16="http://schemas.microsoft.com/office/drawing/2014/main" id="{5554C133-3907-2C97-3DEA-AE69BC92C6AE}"/>
              </a:ext>
            </a:extLst>
          </p:cNvPr>
          <p:cNvCxnSpPr>
            <a:cxnSpLocks/>
          </p:cNvCxnSpPr>
          <p:nvPr userDrawn="1"/>
        </p:nvCxnSpPr>
        <p:spPr>
          <a:xfrm>
            <a:off x="633251" y="4456786"/>
            <a:ext cx="0" cy="1890000"/>
          </a:xfrm>
          <a:prstGeom prst="line">
            <a:avLst/>
          </a:prstGeom>
          <a:ln w="25400">
            <a:solidFill>
              <a:srgbClr val="18173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raphic 9">
            <a:extLst>
              <a:ext uri="{FF2B5EF4-FFF2-40B4-BE49-F238E27FC236}">
                <a16:creationId xmlns:a16="http://schemas.microsoft.com/office/drawing/2014/main" id="{3BE2D782-2F42-A6C6-BA62-35FBF98ABFF7}"/>
              </a:ext>
            </a:extLst>
          </p:cNvPr>
          <p:cNvSpPr/>
          <p:nvPr userDrawn="1"/>
        </p:nvSpPr>
        <p:spPr>
          <a:xfrm>
            <a:off x="479425" y="4303713"/>
            <a:ext cx="307653" cy="307653"/>
          </a:xfrm>
          <a:custGeom>
            <a:avLst/>
            <a:gdLst>
              <a:gd name="connsiteX0" fmla="*/ 0 w 251152"/>
              <a:gd name="connsiteY0" fmla="*/ 125576 h 251152"/>
              <a:gd name="connsiteX1" fmla="*/ 125576 w 251152"/>
              <a:gd name="connsiteY1" fmla="*/ 251153 h 251152"/>
              <a:gd name="connsiteX2" fmla="*/ 251153 w 251152"/>
              <a:gd name="connsiteY2" fmla="*/ 125576 h 251152"/>
              <a:gd name="connsiteX3" fmla="*/ 125576 w 251152"/>
              <a:gd name="connsiteY3" fmla="*/ 0 h 251152"/>
              <a:gd name="connsiteX4" fmla="*/ 0 w 251152"/>
              <a:gd name="connsiteY4" fmla="*/ 125576 h 25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152" h="251152">
                <a:moveTo>
                  <a:pt x="0" y="125576"/>
                </a:moveTo>
                <a:cubicBezTo>
                  <a:pt x="52993" y="154585"/>
                  <a:pt x="96610" y="198160"/>
                  <a:pt x="125576" y="251153"/>
                </a:cubicBezTo>
                <a:cubicBezTo>
                  <a:pt x="154543" y="198160"/>
                  <a:pt x="198160" y="154585"/>
                  <a:pt x="251153" y="125576"/>
                </a:cubicBezTo>
                <a:cubicBezTo>
                  <a:pt x="198160" y="96568"/>
                  <a:pt x="154543" y="52993"/>
                  <a:pt x="125576" y="0"/>
                </a:cubicBezTo>
                <a:cubicBezTo>
                  <a:pt x="96569" y="52992"/>
                  <a:pt x="52992" y="96569"/>
                  <a:pt x="0" y="125576"/>
                </a:cubicBezTo>
              </a:path>
            </a:pathLst>
          </a:custGeom>
          <a:solidFill>
            <a:schemeClr val="tx1"/>
          </a:solidFill>
          <a:ln w="41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6F6A3E-DD83-2413-624D-CA02038536B1}"/>
              </a:ext>
            </a:extLst>
          </p:cNvPr>
          <p:cNvSpPr/>
          <p:nvPr userDrawn="1"/>
        </p:nvSpPr>
        <p:spPr>
          <a:xfrm>
            <a:off x="10762593" y="5880538"/>
            <a:ext cx="1350749" cy="8742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11" name="Picture Placeholder 25">
            <a:extLst>
              <a:ext uri="{FF2B5EF4-FFF2-40B4-BE49-F238E27FC236}">
                <a16:creationId xmlns:a16="http://schemas.microsoft.com/office/drawing/2014/main" id="{A28BB397-36BD-9DF9-F132-0BCE47A4D5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12778" y="3448800"/>
            <a:ext cx="5979222" cy="3409948"/>
          </a:xfrm>
          <a:custGeom>
            <a:avLst/>
            <a:gdLst>
              <a:gd name="connsiteX0" fmla="*/ 4840264 w 5979222"/>
              <a:gd name="connsiteY0" fmla="*/ 2977774 h 3409948"/>
              <a:gd name="connsiteX1" fmla="*/ 4838045 w 5979222"/>
              <a:gd name="connsiteY1" fmla="*/ 2988947 h 3409948"/>
              <a:gd name="connsiteX2" fmla="*/ 4848033 w 5979222"/>
              <a:gd name="connsiteY2" fmla="*/ 2998329 h 3409948"/>
              <a:gd name="connsiteX3" fmla="*/ 4819434 w 5979222"/>
              <a:gd name="connsiteY3" fmla="*/ 3142295 h 3409948"/>
              <a:gd name="connsiteX4" fmla="*/ 4805690 w 5979222"/>
              <a:gd name="connsiteY4" fmla="*/ 3155003 h 3409948"/>
              <a:gd name="connsiteX5" fmla="*/ 4803470 w 5979222"/>
              <a:gd name="connsiteY5" fmla="*/ 3166261 h 3409948"/>
              <a:gd name="connsiteX6" fmla="*/ 4879705 w 5979222"/>
              <a:gd name="connsiteY6" fmla="*/ 3166261 h 3409948"/>
              <a:gd name="connsiteX7" fmla="*/ 4881925 w 5979222"/>
              <a:gd name="connsiteY7" fmla="*/ 3155003 h 3409948"/>
              <a:gd name="connsiteX8" fmla="*/ 4871424 w 5979222"/>
              <a:gd name="connsiteY8" fmla="*/ 3145622 h 3409948"/>
              <a:gd name="connsiteX9" fmla="*/ 4890461 w 5979222"/>
              <a:gd name="connsiteY9" fmla="*/ 3049587 h 3409948"/>
              <a:gd name="connsiteX10" fmla="*/ 4973184 w 5979222"/>
              <a:gd name="connsiteY10" fmla="*/ 3166176 h 3409948"/>
              <a:gd name="connsiteX11" fmla="*/ 5032772 w 5979222"/>
              <a:gd name="connsiteY11" fmla="*/ 3166176 h 3409948"/>
              <a:gd name="connsiteX12" fmla="*/ 5065981 w 5979222"/>
              <a:gd name="connsiteY12" fmla="*/ 2998243 h 3409948"/>
              <a:gd name="connsiteX13" fmla="*/ 5076481 w 5979222"/>
              <a:gd name="connsiteY13" fmla="*/ 2989032 h 3409948"/>
              <a:gd name="connsiteX14" fmla="*/ 5078701 w 5979222"/>
              <a:gd name="connsiteY14" fmla="*/ 2977774 h 3409948"/>
              <a:gd name="connsiteX15" fmla="*/ 5008186 w 5979222"/>
              <a:gd name="connsiteY15" fmla="*/ 2977774 h 3409948"/>
              <a:gd name="connsiteX16" fmla="*/ 5005966 w 5979222"/>
              <a:gd name="connsiteY16" fmla="*/ 2989032 h 3409948"/>
              <a:gd name="connsiteX17" fmla="*/ 5013308 w 5979222"/>
              <a:gd name="connsiteY17" fmla="*/ 2997902 h 3409948"/>
              <a:gd name="connsiteX18" fmla="*/ 4996405 w 5979222"/>
              <a:gd name="connsiteY18" fmla="*/ 3083190 h 3409948"/>
              <a:gd name="connsiteX19" fmla="*/ 4920426 w 5979222"/>
              <a:gd name="connsiteY19" fmla="*/ 2977774 h 3409948"/>
              <a:gd name="connsiteX20" fmla="*/ 5425471 w 5979222"/>
              <a:gd name="connsiteY20" fmla="*/ 2973680 h 3409948"/>
              <a:gd name="connsiteX21" fmla="*/ 5295282 w 5979222"/>
              <a:gd name="connsiteY21" fmla="*/ 3062807 h 3409948"/>
              <a:gd name="connsiteX22" fmla="*/ 5381676 w 5979222"/>
              <a:gd name="connsiteY22" fmla="*/ 3170014 h 3409948"/>
              <a:gd name="connsiteX23" fmla="*/ 5463545 w 5979222"/>
              <a:gd name="connsiteY23" fmla="*/ 3166091 h 3409948"/>
              <a:gd name="connsiteX24" fmla="*/ 5478570 w 5979222"/>
              <a:gd name="connsiteY24" fmla="*/ 3105366 h 3409948"/>
              <a:gd name="connsiteX25" fmla="*/ 5465679 w 5979222"/>
              <a:gd name="connsiteY25" fmla="*/ 3105366 h 3409948"/>
              <a:gd name="connsiteX26" fmla="*/ 5392347 w 5979222"/>
              <a:gd name="connsiteY26" fmla="*/ 3119694 h 3409948"/>
              <a:gd name="connsiteX27" fmla="*/ 5354614 w 5979222"/>
              <a:gd name="connsiteY27" fmla="*/ 3063745 h 3409948"/>
              <a:gd name="connsiteX28" fmla="*/ 5418385 w 5979222"/>
              <a:gd name="connsiteY28" fmla="*/ 3022892 h 3409948"/>
              <a:gd name="connsiteX29" fmla="*/ 5473533 w 5979222"/>
              <a:gd name="connsiteY29" fmla="*/ 3037903 h 3409948"/>
              <a:gd name="connsiteX30" fmla="*/ 5486851 w 5979222"/>
              <a:gd name="connsiteY30" fmla="*/ 3037903 h 3409948"/>
              <a:gd name="connsiteX31" fmla="*/ 5498888 w 5979222"/>
              <a:gd name="connsiteY31" fmla="*/ 2979992 h 3409948"/>
              <a:gd name="connsiteX32" fmla="*/ 5425471 w 5979222"/>
              <a:gd name="connsiteY32" fmla="*/ 2973680 h 3409948"/>
              <a:gd name="connsiteX33" fmla="*/ 5213670 w 5979222"/>
              <a:gd name="connsiteY33" fmla="*/ 2973680 h 3409948"/>
              <a:gd name="connsiteX34" fmla="*/ 5083481 w 5979222"/>
              <a:gd name="connsiteY34" fmla="*/ 3062807 h 3409948"/>
              <a:gd name="connsiteX35" fmla="*/ 5169875 w 5979222"/>
              <a:gd name="connsiteY35" fmla="*/ 3170014 h 3409948"/>
              <a:gd name="connsiteX36" fmla="*/ 5251744 w 5979222"/>
              <a:gd name="connsiteY36" fmla="*/ 3166091 h 3409948"/>
              <a:gd name="connsiteX37" fmla="*/ 5266769 w 5979222"/>
              <a:gd name="connsiteY37" fmla="*/ 3105366 h 3409948"/>
              <a:gd name="connsiteX38" fmla="*/ 5253878 w 5979222"/>
              <a:gd name="connsiteY38" fmla="*/ 3105366 h 3409948"/>
              <a:gd name="connsiteX39" fmla="*/ 5180546 w 5979222"/>
              <a:gd name="connsiteY39" fmla="*/ 3119694 h 3409948"/>
              <a:gd name="connsiteX40" fmla="*/ 5142813 w 5979222"/>
              <a:gd name="connsiteY40" fmla="*/ 3063745 h 3409948"/>
              <a:gd name="connsiteX41" fmla="*/ 5206584 w 5979222"/>
              <a:gd name="connsiteY41" fmla="*/ 3022892 h 3409948"/>
              <a:gd name="connsiteX42" fmla="*/ 5261732 w 5979222"/>
              <a:gd name="connsiteY42" fmla="*/ 3037903 h 3409948"/>
              <a:gd name="connsiteX43" fmla="*/ 5275050 w 5979222"/>
              <a:gd name="connsiteY43" fmla="*/ 3037903 h 3409948"/>
              <a:gd name="connsiteX44" fmla="*/ 5287087 w 5979222"/>
              <a:gd name="connsiteY44" fmla="*/ 2979992 h 3409948"/>
              <a:gd name="connsiteX45" fmla="*/ 5213670 w 5979222"/>
              <a:gd name="connsiteY45" fmla="*/ 2973680 h 3409948"/>
              <a:gd name="connsiteX46" fmla="*/ 5674749 w 5979222"/>
              <a:gd name="connsiteY46" fmla="*/ 2959181 h 3409948"/>
              <a:gd name="connsiteX47" fmla="*/ 5628564 w 5979222"/>
              <a:gd name="connsiteY47" fmla="*/ 2993296 h 3409948"/>
              <a:gd name="connsiteX48" fmla="*/ 5691310 w 5979222"/>
              <a:gd name="connsiteY48" fmla="*/ 3049842 h 3409948"/>
              <a:gd name="connsiteX49" fmla="*/ 5256098 w 5979222"/>
              <a:gd name="connsiteY49" fmla="*/ 2897091 h 3409948"/>
              <a:gd name="connsiteX50" fmla="*/ 5563598 w 5979222"/>
              <a:gd name="connsiteY50" fmla="*/ 2958072 h 3409948"/>
              <a:gd name="connsiteX51" fmla="*/ 5499827 w 5979222"/>
              <a:gd name="connsiteY51" fmla="*/ 3076964 h 3409948"/>
              <a:gd name="connsiteX52" fmla="*/ 5743898 w 5979222"/>
              <a:gd name="connsiteY52" fmla="*/ 2897091 h 3409948"/>
              <a:gd name="connsiteX53" fmla="*/ 5647687 w 5979222"/>
              <a:gd name="connsiteY53" fmla="*/ 2814873 h 3409948"/>
              <a:gd name="connsiteX54" fmla="*/ 5605685 w 5979222"/>
              <a:gd name="connsiteY54" fmla="*/ 2888477 h 3409948"/>
              <a:gd name="connsiteX55" fmla="*/ 5661602 w 5979222"/>
              <a:gd name="connsiteY55" fmla="*/ 2888477 h 3409948"/>
              <a:gd name="connsiteX56" fmla="*/ 0 w 5979222"/>
              <a:gd name="connsiteY56" fmla="*/ 0 h 3409948"/>
              <a:gd name="connsiteX57" fmla="*/ 5979222 w 5979222"/>
              <a:gd name="connsiteY57" fmla="*/ 0 h 3409948"/>
              <a:gd name="connsiteX58" fmla="*/ 5979222 w 5979222"/>
              <a:gd name="connsiteY58" fmla="*/ 3409948 h 3409948"/>
              <a:gd name="connsiteX59" fmla="*/ 0 w 5979222"/>
              <a:gd name="connsiteY59" fmla="*/ 3409948 h 340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979222" h="3409948">
                <a:moveTo>
                  <a:pt x="4840264" y="2977774"/>
                </a:moveTo>
                <a:lnTo>
                  <a:pt x="4838045" y="2988947"/>
                </a:lnTo>
                <a:cubicBezTo>
                  <a:pt x="4847008" y="2988947"/>
                  <a:pt x="4849399" y="2991165"/>
                  <a:pt x="4848033" y="2998329"/>
                </a:cubicBezTo>
                <a:cubicBezTo>
                  <a:pt x="4848033" y="2998329"/>
                  <a:pt x="4822507" y="3128564"/>
                  <a:pt x="4819434" y="3142295"/>
                </a:cubicBezTo>
                <a:cubicBezTo>
                  <a:pt x="4817129" y="3152359"/>
                  <a:pt x="4817129" y="3154833"/>
                  <a:pt x="4805690" y="3155003"/>
                </a:cubicBezTo>
                <a:lnTo>
                  <a:pt x="4803470" y="3166261"/>
                </a:lnTo>
                <a:lnTo>
                  <a:pt x="4879705" y="3166261"/>
                </a:lnTo>
                <a:lnTo>
                  <a:pt x="4881925" y="3155003"/>
                </a:lnTo>
                <a:cubicBezTo>
                  <a:pt x="4873814" y="3155003"/>
                  <a:pt x="4870058" y="3152615"/>
                  <a:pt x="4871424" y="3145622"/>
                </a:cubicBezTo>
                <a:lnTo>
                  <a:pt x="4890461" y="3049587"/>
                </a:lnTo>
                <a:lnTo>
                  <a:pt x="4973184" y="3166176"/>
                </a:lnTo>
                <a:lnTo>
                  <a:pt x="5032772" y="3166176"/>
                </a:lnTo>
                <a:lnTo>
                  <a:pt x="5065981" y="2998243"/>
                </a:lnTo>
                <a:cubicBezTo>
                  <a:pt x="5067262" y="2991591"/>
                  <a:pt x="5068713" y="2989032"/>
                  <a:pt x="5076481" y="2989032"/>
                </a:cubicBezTo>
                <a:lnTo>
                  <a:pt x="5078701" y="2977774"/>
                </a:lnTo>
                <a:lnTo>
                  <a:pt x="5008186" y="2977774"/>
                </a:lnTo>
                <a:lnTo>
                  <a:pt x="5005966" y="2989032"/>
                </a:lnTo>
                <a:cubicBezTo>
                  <a:pt x="5012796" y="2989032"/>
                  <a:pt x="5014418" y="2992103"/>
                  <a:pt x="5013308" y="2997902"/>
                </a:cubicBezTo>
                <a:lnTo>
                  <a:pt x="4996405" y="3083190"/>
                </a:lnTo>
                <a:lnTo>
                  <a:pt x="4920426" y="2977774"/>
                </a:lnTo>
                <a:close/>
                <a:moveTo>
                  <a:pt x="5425471" y="2973680"/>
                </a:moveTo>
                <a:cubicBezTo>
                  <a:pt x="5330711" y="2975898"/>
                  <a:pt x="5309283" y="3006516"/>
                  <a:pt x="5295282" y="3062807"/>
                </a:cubicBezTo>
                <a:cubicBezTo>
                  <a:pt x="5280514" y="3121997"/>
                  <a:pt x="5291441" y="3170014"/>
                  <a:pt x="5381676" y="3170014"/>
                </a:cubicBezTo>
                <a:cubicBezTo>
                  <a:pt x="5407970" y="3170014"/>
                  <a:pt x="5463545" y="3166091"/>
                  <a:pt x="5463545" y="3166091"/>
                </a:cubicBezTo>
                <a:lnTo>
                  <a:pt x="5478570" y="3105366"/>
                </a:lnTo>
                <a:lnTo>
                  <a:pt x="5465679" y="3105366"/>
                </a:lnTo>
                <a:cubicBezTo>
                  <a:pt x="5463545" y="3115856"/>
                  <a:pt x="5452020" y="3119694"/>
                  <a:pt x="5392347" y="3119694"/>
                </a:cubicBezTo>
                <a:cubicBezTo>
                  <a:pt x="5357004" y="3119694"/>
                  <a:pt x="5341467" y="3116027"/>
                  <a:pt x="5354614" y="3063745"/>
                </a:cubicBezTo>
                <a:cubicBezTo>
                  <a:pt x="5361614" y="3035856"/>
                  <a:pt x="5375700" y="3023915"/>
                  <a:pt x="5418385" y="3022892"/>
                </a:cubicBezTo>
                <a:cubicBezTo>
                  <a:pt x="5469350" y="3021698"/>
                  <a:pt x="5475412" y="3028350"/>
                  <a:pt x="5473533" y="3037903"/>
                </a:cubicBezTo>
                <a:lnTo>
                  <a:pt x="5486851" y="3037903"/>
                </a:lnTo>
                <a:lnTo>
                  <a:pt x="5498888" y="2979992"/>
                </a:lnTo>
                <a:cubicBezTo>
                  <a:pt x="5498888" y="2979992"/>
                  <a:pt x="5455350" y="2972913"/>
                  <a:pt x="5425471" y="2973680"/>
                </a:cubicBezTo>
                <a:close/>
                <a:moveTo>
                  <a:pt x="5213670" y="2973680"/>
                </a:moveTo>
                <a:cubicBezTo>
                  <a:pt x="5118910" y="2975898"/>
                  <a:pt x="5097482" y="3006516"/>
                  <a:pt x="5083481" y="3062807"/>
                </a:cubicBezTo>
                <a:cubicBezTo>
                  <a:pt x="5068713" y="3121997"/>
                  <a:pt x="5079640" y="3170014"/>
                  <a:pt x="5169875" y="3170014"/>
                </a:cubicBezTo>
                <a:cubicBezTo>
                  <a:pt x="5196169" y="3170014"/>
                  <a:pt x="5251744" y="3166091"/>
                  <a:pt x="5251744" y="3166091"/>
                </a:cubicBezTo>
                <a:lnTo>
                  <a:pt x="5266769" y="3105366"/>
                </a:lnTo>
                <a:lnTo>
                  <a:pt x="5253878" y="3105366"/>
                </a:lnTo>
                <a:cubicBezTo>
                  <a:pt x="5251915" y="3115941"/>
                  <a:pt x="5240219" y="3119694"/>
                  <a:pt x="5180546" y="3119694"/>
                </a:cubicBezTo>
                <a:cubicBezTo>
                  <a:pt x="5145203" y="3119694"/>
                  <a:pt x="5129666" y="3116027"/>
                  <a:pt x="5142813" y="3063745"/>
                </a:cubicBezTo>
                <a:cubicBezTo>
                  <a:pt x="5149813" y="3035856"/>
                  <a:pt x="5163899" y="3023915"/>
                  <a:pt x="5206584" y="3022892"/>
                </a:cubicBezTo>
                <a:cubicBezTo>
                  <a:pt x="5257549" y="3021698"/>
                  <a:pt x="5263611" y="3028350"/>
                  <a:pt x="5261732" y="3037903"/>
                </a:cubicBezTo>
                <a:lnTo>
                  <a:pt x="5275050" y="3037903"/>
                </a:lnTo>
                <a:lnTo>
                  <a:pt x="5287087" y="2979992"/>
                </a:lnTo>
                <a:cubicBezTo>
                  <a:pt x="5287087" y="2979992"/>
                  <a:pt x="5243549" y="2972913"/>
                  <a:pt x="5213670" y="2973680"/>
                </a:cubicBezTo>
                <a:close/>
                <a:moveTo>
                  <a:pt x="5674749" y="2959181"/>
                </a:moveTo>
                <a:lnTo>
                  <a:pt x="5628564" y="2993296"/>
                </a:lnTo>
                <a:lnTo>
                  <a:pt x="5691310" y="3049842"/>
                </a:lnTo>
                <a:close/>
                <a:moveTo>
                  <a:pt x="5256098" y="2897091"/>
                </a:moveTo>
                <a:lnTo>
                  <a:pt x="5563598" y="2958072"/>
                </a:lnTo>
                <a:lnTo>
                  <a:pt x="5499827" y="3076964"/>
                </a:lnTo>
                <a:lnTo>
                  <a:pt x="5743898" y="2897091"/>
                </a:lnTo>
                <a:close/>
                <a:moveTo>
                  <a:pt x="5647687" y="2814873"/>
                </a:moveTo>
                <a:lnTo>
                  <a:pt x="5605685" y="2888477"/>
                </a:lnTo>
                <a:lnTo>
                  <a:pt x="5661602" y="2888477"/>
                </a:lnTo>
                <a:close/>
                <a:moveTo>
                  <a:pt x="0" y="0"/>
                </a:moveTo>
                <a:lnTo>
                  <a:pt x="5979222" y="0"/>
                </a:lnTo>
                <a:lnTo>
                  <a:pt x="5979222" y="3409948"/>
                </a:lnTo>
                <a:lnTo>
                  <a:pt x="0" y="340994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7A19D37F-09A5-E8B2-A23A-C4420891D9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2778" y="2"/>
            <a:ext cx="5979222" cy="3409948"/>
          </a:xfrm>
          <a:solidFill>
            <a:schemeClr val="bg2"/>
          </a:solidFill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F03C67E-2E30-ADF4-5375-5DB09D0A0E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9375" y="3173283"/>
            <a:ext cx="4076700" cy="190800"/>
          </a:xfrm>
        </p:spPr>
        <p:txBody>
          <a:bodyPr anchor="ctr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B9E8E9BC-1979-E760-8AFF-9E71A6F1EA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29375" y="6631200"/>
            <a:ext cx="4076700" cy="190800"/>
          </a:xfrm>
        </p:spPr>
        <p:txBody>
          <a:bodyPr anchor="ctr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8E452CC5-E2E3-65F4-5222-64581C548F2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FC4584D-653F-BF4E-88C6-33B98ADDDACD}" type="datetime1">
              <a:rPr lang="sv-SE" smtClean="0"/>
              <a:t>2024-09-24</a:t>
            </a:fld>
            <a:endParaRPr lang="en-US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4D4583DD-A2C3-73EF-1295-969C4ABE848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© NCC | Name of the presentation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11830EA-5B1D-69BF-E5FE-2FEFCAE0DA7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30ED1AC6-C522-CC76-0611-72AFF7B6B08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7864" y="4302961"/>
            <a:ext cx="4724657" cy="1281863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6900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/2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19D874-FE1F-BEBF-3842-C958FED59EEE}"/>
              </a:ext>
            </a:extLst>
          </p:cNvPr>
          <p:cNvSpPr/>
          <p:nvPr userDrawn="1"/>
        </p:nvSpPr>
        <p:spPr>
          <a:xfrm>
            <a:off x="10762594" y="5880538"/>
            <a:ext cx="1301588" cy="88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85E1A61-F20E-C244-95C8-24DC9AFF0A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2778" y="2"/>
            <a:ext cx="5984875" cy="6857999"/>
          </a:xfrm>
          <a:custGeom>
            <a:avLst/>
            <a:gdLst>
              <a:gd name="connsiteX0" fmla="*/ 4840264 w 5984875"/>
              <a:gd name="connsiteY0" fmla="*/ 6426573 h 6857999"/>
              <a:gd name="connsiteX1" fmla="*/ 4838045 w 5984875"/>
              <a:gd name="connsiteY1" fmla="*/ 6437746 h 6857999"/>
              <a:gd name="connsiteX2" fmla="*/ 4848033 w 5984875"/>
              <a:gd name="connsiteY2" fmla="*/ 6447128 h 6857999"/>
              <a:gd name="connsiteX3" fmla="*/ 4819434 w 5984875"/>
              <a:gd name="connsiteY3" fmla="*/ 6591094 h 6857999"/>
              <a:gd name="connsiteX4" fmla="*/ 4805690 w 5984875"/>
              <a:gd name="connsiteY4" fmla="*/ 6603802 h 6857999"/>
              <a:gd name="connsiteX5" fmla="*/ 4803470 w 5984875"/>
              <a:gd name="connsiteY5" fmla="*/ 6615060 h 6857999"/>
              <a:gd name="connsiteX6" fmla="*/ 4879705 w 5984875"/>
              <a:gd name="connsiteY6" fmla="*/ 6615060 h 6857999"/>
              <a:gd name="connsiteX7" fmla="*/ 4881925 w 5984875"/>
              <a:gd name="connsiteY7" fmla="*/ 6603802 h 6857999"/>
              <a:gd name="connsiteX8" fmla="*/ 4871424 w 5984875"/>
              <a:gd name="connsiteY8" fmla="*/ 6594421 h 6857999"/>
              <a:gd name="connsiteX9" fmla="*/ 4890461 w 5984875"/>
              <a:gd name="connsiteY9" fmla="*/ 6498386 h 6857999"/>
              <a:gd name="connsiteX10" fmla="*/ 4973184 w 5984875"/>
              <a:gd name="connsiteY10" fmla="*/ 6614975 h 6857999"/>
              <a:gd name="connsiteX11" fmla="*/ 5032772 w 5984875"/>
              <a:gd name="connsiteY11" fmla="*/ 6614975 h 6857999"/>
              <a:gd name="connsiteX12" fmla="*/ 5065981 w 5984875"/>
              <a:gd name="connsiteY12" fmla="*/ 6447042 h 6857999"/>
              <a:gd name="connsiteX13" fmla="*/ 5076481 w 5984875"/>
              <a:gd name="connsiteY13" fmla="*/ 6437831 h 6857999"/>
              <a:gd name="connsiteX14" fmla="*/ 5078701 w 5984875"/>
              <a:gd name="connsiteY14" fmla="*/ 6426573 h 6857999"/>
              <a:gd name="connsiteX15" fmla="*/ 5008186 w 5984875"/>
              <a:gd name="connsiteY15" fmla="*/ 6426573 h 6857999"/>
              <a:gd name="connsiteX16" fmla="*/ 5005966 w 5984875"/>
              <a:gd name="connsiteY16" fmla="*/ 6437831 h 6857999"/>
              <a:gd name="connsiteX17" fmla="*/ 5013308 w 5984875"/>
              <a:gd name="connsiteY17" fmla="*/ 6446701 h 6857999"/>
              <a:gd name="connsiteX18" fmla="*/ 4996405 w 5984875"/>
              <a:gd name="connsiteY18" fmla="*/ 6531989 h 6857999"/>
              <a:gd name="connsiteX19" fmla="*/ 4920426 w 5984875"/>
              <a:gd name="connsiteY19" fmla="*/ 6426573 h 6857999"/>
              <a:gd name="connsiteX20" fmla="*/ 5425471 w 5984875"/>
              <a:gd name="connsiteY20" fmla="*/ 6422479 h 6857999"/>
              <a:gd name="connsiteX21" fmla="*/ 5295282 w 5984875"/>
              <a:gd name="connsiteY21" fmla="*/ 6511606 h 6857999"/>
              <a:gd name="connsiteX22" fmla="*/ 5381676 w 5984875"/>
              <a:gd name="connsiteY22" fmla="*/ 6618813 h 6857999"/>
              <a:gd name="connsiteX23" fmla="*/ 5463545 w 5984875"/>
              <a:gd name="connsiteY23" fmla="*/ 6614890 h 6857999"/>
              <a:gd name="connsiteX24" fmla="*/ 5478570 w 5984875"/>
              <a:gd name="connsiteY24" fmla="*/ 6554165 h 6857999"/>
              <a:gd name="connsiteX25" fmla="*/ 5465679 w 5984875"/>
              <a:gd name="connsiteY25" fmla="*/ 6554165 h 6857999"/>
              <a:gd name="connsiteX26" fmla="*/ 5392347 w 5984875"/>
              <a:gd name="connsiteY26" fmla="*/ 6568493 h 6857999"/>
              <a:gd name="connsiteX27" fmla="*/ 5354614 w 5984875"/>
              <a:gd name="connsiteY27" fmla="*/ 6512544 h 6857999"/>
              <a:gd name="connsiteX28" fmla="*/ 5418385 w 5984875"/>
              <a:gd name="connsiteY28" fmla="*/ 6471691 h 6857999"/>
              <a:gd name="connsiteX29" fmla="*/ 5473533 w 5984875"/>
              <a:gd name="connsiteY29" fmla="*/ 6486702 h 6857999"/>
              <a:gd name="connsiteX30" fmla="*/ 5486851 w 5984875"/>
              <a:gd name="connsiteY30" fmla="*/ 6486702 h 6857999"/>
              <a:gd name="connsiteX31" fmla="*/ 5498888 w 5984875"/>
              <a:gd name="connsiteY31" fmla="*/ 6428791 h 6857999"/>
              <a:gd name="connsiteX32" fmla="*/ 5425471 w 5984875"/>
              <a:gd name="connsiteY32" fmla="*/ 6422479 h 6857999"/>
              <a:gd name="connsiteX33" fmla="*/ 5213670 w 5984875"/>
              <a:gd name="connsiteY33" fmla="*/ 6422479 h 6857999"/>
              <a:gd name="connsiteX34" fmla="*/ 5083481 w 5984875"/>
              <a:gd name="connsiteY34" fmla="*/ 6511606 h 6857999"/>
              <a:gd name="connsiteX35" fmla="*/ 5169875 w 5984875"/>
              <a:gd name="connsiteY35" fmla="*/ 6618813 h 6857999"/>
              <a:gd name="connsiteX36" fmla="*/ 5251744 w 5984875"/>
              <a:gd name="connsiteY36" fmla="*/ 6614890 h 6857999"/>
              <a:gd name="connsiteX37" fmla="*/ 5266769 w 5984875"/>
              <a:gd name="connsiteY37" fmla="*/ 6554165 h 6857999"/>
              <a:gd name="connsiteX38" fmla="*/ 5253878 w 5984875"/>
              <a:gd name="connsiteY38" fmla="*/ 6554165 h 6857999"/>
              <a:gd name="connsiteX39" fmla="*/ 5180546 w 5984875"/>
              <a:gd name="connsiteY39" fmla="*/ 6568493 h 6857999"/>
              <a:gd name="connsiteX40" fmla="*/ 5142813 w 5984875"/>
              <a:gd name="connsiteY40" fmla="*/ 6512544 h 6857999"/>
              <a:gd name="connsiteX41" fmla="*/ 5206584 w 5984875"/>
              <a:gd name="connsiteY41" fmla="*/ 6471691 h 6857999"/>
              <a:gd name="connsiteX42" fmla="*/ 5261732 w 5984875"/>
              <a:gd name="connsiteY42" fmla="*/ 6486702 h 6857999"/>
              <a:gd name="connsiteX43" fmla="*/ 5275050 w 5984875"/>
              <a:gd name="connsiteY43" fmla="*/ 6486702 h 6857999"/>
              <a:gd name="connsiteX44" fmla="*/ 5287087 w 5984875"/>
              <a:gd name="connsiteY44" fmla="*/ 6428791 h 6857999"/>
              <a:gd name="connsiteX45" fmla="*/ 5213670 w 5984875"/>
              <a:gd name="connsiteY45" fmla="*/ 6422479 h 6857999"/>
              <a:gd name="connsiteX46" fmla="*/ 5674749 w 5984875"/>
              <a:gd name="connsiteY46" fmla="*/ 6407980 h 6857999"/>
              <a:gd name="connsiteX47" fmla="*/ 5628564 w 5984875"/>
              <a:gd name="connsiteY47" fmla="*/ 6442095 h 6857999"/>
              <a:gd name="connsiteX48" fmla="*/ 5691310 w 5984875"/>
              <a:gd name="connsiteY48" fmla="*/ 6498641 h 6857999"/>
              <a:gd name="connsiteX49" fmla="*/ 5256098 w 5984875"/>
              <a:gd name="connsiteY49" fmla="*/ 6345890 h 6857999"/>
              <a:gd name="connsiteX50" fmla="*/ 5563598 w 5984875"/>
              <a:gd name="connsiteY50" fmla="*/ 6406871 h 6857999"/>
              <a:gd name="connsiteX51" fmla="*/ 5499827 w 5984875"/>
              <a:gd name="connsiteY51" fmla="*/ 6525763 h 6857999"/>
              <a:gd name="connsiteX52" fmla="*/ 5743898 w 5984875"/>
              <a:gd name="connsiteY52" fmla="*/ 6345890 h 6857999"/>
              <a:gd name="connsiteX53" fmla="*/ 5647687 w 5984875"/>
              <a:gd name="connsiteY53" fmla="*/ 6263672 h 6857999"/>
              <a:gd name="connsiteX54" fmla="*/ 5605685 w 5984875"/>
              <a:gd name="connsiteY54" fmla="*/ 6337276 h 6857999"/>
              <a:gd name="connsiteX55" fmla="*/ 5661602 w 5984875"/>
              <a:gd name="connsiteY55" fmla="*/ 6337276 h 6857999"/>
              <a:gd name="connsiteX56" fmla="*/ 0 w 5984875"/>
              <a:gd name="connsiteY56" fmla="*/ 0 h 6857999"/>
              <a:gd name="connsiteX57" fmla="*/ 5984875 w 5984875"/>
              <a:gd name="connsiteY57" fmla="*/ 0 h 6857999"/>
              <a:gd name="connsiteX58" fmla="*/ 5984875 w 5984875"/>
              <a:gd name="connsiteY58" fmla="*/ 6857999 h 6857999"/>
              <a:gd name="connsiteX59" fmla="*/ 0 w 5984875"/>
              <a:gd name="connsiteY5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984875" h="6857999">
                <a:moveTo>
                  <a:pt x="4840264" y="6426573"/>
                </a:moveTo>
                <a:lnTo>
                  <a:pt x="4838045" y="6437746"/>
                </a:lnTo>
                <a:cubicBezTo>
                  <a:pt x="4847008" y="6437746"/>
                  <a:pt x="4849399" y="6439964"/>
                  <a:pt x="4848033" y="6447128"/>
                </a:cubicBezTo>
                <a:cubicBezTo>
                  <a:pt x="4848033" y="6447128"/>
                  <a:pt x="4822507" y="6577363"/>
                  <a:pt x="4819434" y="6591094"/>
                </a:cubicBezTo>
                <a:cubicBezTo>
                  <a:pt x="4817129" y="6601158"/>
                  <a:pt x="4817129" y="6603632"/>
                  <a:pt x="4805690" y="6603802"/>
                </a:cubicBezTo>
                <a:lnTo>
                  <a:pt x="4803470" y="6615060"/>
                </a:lnTo>
                <a:lnTo>
                  <a:pt x="4879705" y="6615060"/>
                </a:lnTo>
                <a:lnTo>
                  <a:pt x="4881925" y="6603802"/>
                </a:lnTo>
                <a:cubicBezTo>
                  <a:pt x="4873814" y="6603802"/>
                  <a:pt x="4870058" y="6601414"/>
                  <a:pt x="4871424" y="6594421"/>
                </a:cubicBezTo>
                <a:lnTo>
                  <a:pt x="4890461" y="6498386"/>
                </a:lnTo>
                <a:lnTo>
                  <a:pt x="4973184" y="6614975"/>
                </a:lnTo>
                <a:lnTo>
                  <a:pt x="5032772" y="6614975"/>
                </a:lnTo>
                <a:lnTo>
                  <a:pt x="5065981" y="6447042"/>
                </a:lnTo>
                <a:cubicBezTo>
                  <a:pt x="5067262" y="6440390"/>
                  <a:pt x="5068713" y="6437831"/>
                  <a:pt x="5076481" y="6437831"/>
                </a:cubicBezTo>
                <a:lnTo>
                  <a:pt x="5078701" y="6426573"/>
                </a:lnTo>
                <a:lnTo>
                  <a:pt x="5008186" y="6426573"/>
                </a:lnTo>
                <a:lnTo>
                  <a:pt x="5005966" y="6437831"/>
                </a:lnTo>
                <a:cubicBezTo>
                  <a:pt x="5012796" y="6437831"/>
                  <a:pt x="5014418" y="6440902"/>
                  <a:pt x="5013308" y="6446701"/>
                </a:cubicBezTo>
                <a:lnTo>
                  <a:pt x="4996405" y="6531989"/>
                </a:lnTo>
                <a:lnTo>
                  <a:pt x="4920426" y="6426573"/>
                </a:lnTo>
                <a:close/>
                <a:moveTo>
                  <a:pt x="5425471" y="6422479"/>
                </a:moveTo>
                <a:cubicBezTo>
                  <a:pt x="5330711" y="6424697"/>
                  <a:pt x="5309283" y="6455315"/>
                  <a:pt x="5295282" y="6511606"/>
                </a:cubicBezTo>
                <a:cubicBezTo>
                  <a:pt x="5280514" y="6570796"/>
                  <a:pt x="5291441" y="6618813"/>
                  <a:pt x="5381676" y="6618813"/>
                </a:cubicBezTo>
                <a:cubicBezTo>
                  <a:pt x="5407970" y="6618813"/>
                  <a:pt x="5463545" y="6614890"/>
                  <a:pt x="5463545" y="6614890"/>
                </a:cubicBezTo>
                <a:lnTo>
                  <a:pt x="5478570" y="6554165"/>
                </a:lnTo>
                <a:lnTo>
                  <a:pt x="5465679" y="6554165"/>
                </a:lnTo>
                <a:cubicBezTo>
                  <a:pt x="5463545" y="6564655"/>
                  <a:pt x="5452020" y="6568493"/>
                  <a:pt x="5392347" y="6568493"/>
                </a:cubicBezTo>
                <a:cubicBezTo>
                  <a:pt x="5357004" y="6568493"/>
                  <a:pt x="5341467" y="6564826"/>
                  <a:pt x="5354614" y="6512544"/>
                </a:cubicBezTo>
                <a:cubicBezTo>
                  <a:pt x="5361614" y="6484655"/>
                  <a:pt x="5375700" y="6472714"/>
                  <a:pt x="5418385" y="6471691"/>
                </a:cubicBezTo>
                <a:cubicBezTo>
                  <a:pt x="5469350" y="6470497"/>
                  <a:pt x="5475412" y="6477149"/>
                  <a:pt x="5473533" y="6486702"/>
                </a:cubicBezTo>
                <a:lnTo>
                  <a:pt x="5486851" y="6486702"/>
                </a:lnTo>
                <a:lnTo>
                  <a:pt x="5498888" y="6428791"/>
                </a:lnTo>
                <a:cubicBezTo>
                  <a:pt x="5498888" y="6428791"/>
                  <a:pt x="5455350" y="6421712"/>
                  <a:pt x="5425471" y="6422479"/>
                </a:cubicBezTo>
                <a:close/>
                <a:moveTo>
                  <a:pt x="5213670" y="6422479"/>
                </a:moveTo>
                <a:cubicBezTo>
                  <a:pt x="5118910" y="6424697"/>
                  <a:pt x="5097482" y="6455315"/>
                  <a:pt x="5083481" y="6511606"/>
                </a:cubicBezTo>
                <a:cubicBezTo>
                  <a:pt x="5068713" y="6570796"/>
                  <a:pt x="5079640" y="6618813"/>
                  <a:pt x="5169875" y="6618813"/>
                </a:cubicBezTo>
                <a:cubicBezTo>
                  <a:pt x="5196169" y="6618813"/>
                  <a:pt x="5251744" y="6614890"/>
                  <a:pt x="5251744" y="6614890"/>
                </a:cubicBezTo>
                <a:lnTo>
                  <a:pt x="5266769" y="6554165"/>
                </a:lnTo>
                <a:lnTo>
                  <a:pt x="5253878" y="6554165"/>
                </a:lnTo>
                <a:cubicBezTo>
                  <a:pt x="5251915" y="6564740"/>
                  <a:pt x="5240219" y="6568493"/>
                  <a:pt x="5180546" y="6568493"/>
                </a:cubicBezTo>
                <a:cubicBezTo>
                  <a:pt x="5145203" y="6568493"/>
                  <a:pt x="5129666" y="6564826"/>
                  <a:pt x="5142813" y="6512544"/>
                </a:cubicBezTo>
                <a:cubicBezTo>
                  <a:pt x="5149813" y="6484655"/>
                  <a:pt x="5163899" y="6472714"/>
                  <a:pt x="5206584" y="6471691"/>
                </a:cubicBezTo>
                <a:cubicBezTo>
                  <a:pt x="5257549" y="6470497"/>
                  <a:pt x="5263611" y="6477149"/>
                  <a:pt x="5261732" y="6486702"/>
                </a:cubicBezTo>
                <a:lnTo>
                  <a:pt x="5275050" y="6486702"/>
                </a:lnTo>
                <a:lnTo>
                  <a:pt x="5287087" y="6428791"/>
                </a:lnTo>
                <a:cubicBezTo>
                  <a:pt x="5287087" y="6428791"/>
                  <a:pt x="5243549" y="6421712"/>
                  <a:pt x="5213670" y="6422479"/>
                </a:cubicBezTo>
                <a:close/>
                <a:moveTo>
                  <a:pt x="5674749" y="6407980"/>
                </a:moveTo>
                <a:lnTo>
                  <a:pt x="5628564" y="6442095"/>
                </a:lnTo>
                <a:lnTo>
                  <a:pt x="5691310" y="6498641"/>
                </a:lnTo>
                <a:close/>
                <a:moveTo>
                  <a:pt x="5256098" y="6345890"/>
                </a:moveTo>
                <a:lnTo>
                  <a:pt x="5563598" y="6406871"/>
                </a:lnTo>
                <a:lnTo>
                  <a:pt x="5499827" y="6525763"/>
                </a:lnTo>
                <a:lnTo>
                  <a:pt x="5743898" y="6345890"/>
                </a:lnTo>
                <a:close/>
                <a:moveTo>
                  <a:pt x="5647687" y="6263672"/>
                </a:moveTo>
                <a:lnTo>
                  <a:pt x="5605685" y="6337276"/>
                </a:lnTo>
                <a:lnTo>
                  <a:pt x="5661602" y="6337276"/>
                </a:lnTo>
                <a:close/>
                <a:moveTo>
                  <a:pt x="0" y="0"/>
                </a:moveTo>
                <a:lnTo>
                  <a:pt x="5984875" y="0"/>
                </a:lnTo>
                <a:lnTo>
                  <a:pt x="598487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3A995DD-1AAD-E54B-899D-A6FB771942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600" y="2030400"/>
            <a:ext cx="5248993" cy="3779850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97031CC-5CEB-3F41-898E-1D1205279C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29375" y="6631200"/>
            <a:ext cx="4076700" cy="180000"/>
          </a:xfrm>
        </p:spPr>
        <p:txBody>
          <a:bodyPr anchor="ctr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/>
              <a:t>Click to add Project name, Place/City</a:t>
            </a:r>
          </a:p>
        </p:txBody>
      </p:sp>
      <p:sp>
        <p:nvSpPr>
          <p:cNvPr id="3" name="textruta 5">
            <a:extLst>
              <a:ext uri="{FF2B5EF4-FFF2-40B4-BE49-F238E27FC236}">
                <a16:creationId xmlns:a16="http://schemas.microsoft.com/office/drawing/2014/main" id="{07C6AF46-2D86-E0B2-A0BF-15446324B201}"/>
              </a:ext>
            </a:extLst>
          </p:cNvPr>
          <p:cNvSpPr txBox="1"/>
          <p:nvPr userDrawn="1"/>
        </p:nvSpPr>
        <p:spPr>
          <a:xfrm>
            <a:off x="12395260" y="0"/>
            <a:ext cx="1681523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textboxes disappears after adding or changing an image, </a:t>
            </a:r>
            <a:r>
              <a:rPr lang="en-US" sz="900" b="1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the image </a:t>
            </a:r>
            <a:r>
              <a: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use – </a:t>
            </a:r>
            <a:r>
              <a:rPr lang="en-US" sz="900" b="1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00" b="1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to back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B4E2C2-F6DA-0068-F292-70E10BF6AB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5247859" cy="1007825"/>
          </a:xfrm>
        </p:spPr>
        <p:txBody>
          <a:bodyPr/>
          <a:lstStyle/>
          <a:p>
            <a:r>
              <a:rPr lang="en-US" dirty="0"/>
              <a:t>Add a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FC0652FA-FE0E-20BF-AEE4-77E691F5A3C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2617BC5-8E53-214A-8708-C409CB8E4F0E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B2FFF8C-FBDF-893F-2456-4A75A25F6F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C6E311CB-67E9-4E1F-1C23-69BDBEB0420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57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1/4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04BBE2-05F2-9D74-A00D-01A9E4E25223}"/>
              </a:ext>
            </a:extLst>
          </p:cNvPr>
          <p:cNvSpPr/>
          <p:nvPr userDrawn="1"/>
        </p:nvSpPr>
        <p:spPr>
          <a:xfrm>
            <a:off x="10762594" y="5880538"/>
            <a:ext cx="1321252" cy="8938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0BCB144-E786-D245-B35C-C141811DDDF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12778" y="3448800"/>
            <a:ext cx="5979222" cy="3409948"/>
          </a:xfrm>
          <a:custGeom>
            <a:avLst/>
            <a:gdLst>
              <a:gd name="connsiteX0" fmla="*/ 4840264 w 5979222"/>
              <a:gd name="connsiteY0" fmla="*/ 2977774 h 3409948"/>
              <a:gd name="connsiteX1" fmla="*/ 4838045 w 5979222"/>
              <a:gd name="connsiteY1" fmla="*/ 2988947 h 3409948"/>
              <a:gd name="connsiteX2" fmla="*/ 4848033 w 5979222"/>
              <a:gd name="connsiteY2" fmla="*/ 2998329 h 3409948"/>
              <a:gd name="connsiteX3" fmla="*/ 4819434 w 5979222"/>
              <a:gd name="connsiteY3" fmla="*/ 3142295 h 3409948"/>
              <a:gd name="connsiteX4" fmla="*/ 4805690 w 5979222"/>
              <a:gd name="connsiteY4" fmla="*/ 3155003 h 3409948"/>
              <a:gd name="connsiteX5" fmla="*/ 4803470 w 5979222"/>
              <a:gd name="connsiteY5" fmla="*/ 3166261 h 3409948"/>
              <a:gd name="connsiteX6" fmla="*/ 4879705 w 5979222"/>
              <a:gd name="connsiteY6" fmla="*/ 3166261 h 3409948"/>
              <a:gd name="connsiteX7" fmla="*/ 4881925 w 5979222"/>
              <a:gd name="connsiteY7" fmla="*/ 3155003 h 3409948"/>
              <a:gd name="connsiteX8" fmla="*/ 4871424 w 5979222"/>
              <a:gd name="connsiteY8" fmla="*/ 3145622 h 3409948"/>
              <a:gd name="connsiteX9" fmla="*/ 4890461 w 5979222"/>
              <a:gd name="connsiteY9" fmla="*/ 3049587 h 3409948"/>
              <a:gd name="connsiteX10" fmla="*/ 4973184 w 5979222"/>
              <a:gd name="connsiteY10" fmla="*/ 3166176 h 3409948"/>
              <a:gd name="connsiteX11" fmla="*/ 5032772 w 5979222"/>
              <a:gd name="connsiteY11" fmla="*/ 3166176 h 3409948"/>
              <a:gd name="connsiteX12" fmla="*/ 5065981 w 5979222"/>
              <a:gd name="connsiteY12" fmla="*/ 2998243 h 3409948"/>
              <a:gd name="connsiteX13" fmla="*/ 5076481 w 5979222"/>
              <a:gd name="connsiteY13" fmla="*/ 2989032 h 3409948"/>
              <a:gd name="connsiteX14" fmla="*/ 5078701 w 5979222"/>
              <a:gd name="connsiteY14" fmla="*/ 2977774 h 3409948"/>
              <a:gd name="connsiteX15" fmla="*/ 5008186 w 5979222"/>
              <a:gd name="connsiteY15" fmla="*/ 2977774 h 3409948"/>
              <a:gd name="connsiteX16" fmla="*/ 5005966 w 5979222"/>
              <a:gd name="connsiteY16" fmla="*/ 2989032 h 3409948"/>
              <a:gd name="connsiteX17" fmla="*/ 5013308 w 5979222"/>
              <a:gd name="connsiteY17" fmla="*/ 2997902 h 3409948"/>
              <a:gd name="connsiteX18" fmla="*/ 4996405 w 5979222"/>
              <a:gd name="connsiteY18" fmla="*/ 3083190 h 3409948"/>
              <a:gd name="connsiteX19" fmla="*/ 4920426 w 5979222"/>
              <a:gd name="connsiteY19" fmla="*/ 2977774 h 3409948"/>
              <a:gd name="connsiteX20" fmla="*/ 5425471 w 5979222"/>
              <a:gd name="connsiteY20" fmla="*/ 2973680 h 3409948"/>
              <a:gd name="connsiteX21" fmla="*/ 5295282 w 5979222"/>
              <a:gd name="connsiteY21" fmla="*/ 3062807 h 3409948"/>
              <a:gd name="connsiteX22" fmla="*/ 5381676 w 5979222"/>
              <a:gd name="connsiteY22" fmla="*/ 3170014 h 3409948"/>
              <a:gd name="connsiteX23" fmla="*/ 5463545 w 5979222"/>
              <a:gd name="connsiteY23" fmla="*/ 3166091 h 3409948"/>
              <a:gd name="connsiteX24" fmla="*/ 5478570 w 5979222"/>
              <a:gd name="connsiteY24" fmla="*/ 3105366 h 3409948"/>
              <a:gd name="connsiteX25" fmla="*/ 5465679 w 5979222"/>
              <a:gd name="connsiteY25" fmla="*/ 3105366 h 3409948"/>
              <a:gd name="connsiteX26" fmla="*/ 5392347 w 5979222"/>
              <a:gd name="connsiteY26" fmla="*/ 3119694 h 3409948"/>
              <a:gd name="connsiteX27" fmla="*/ 5354614 w 5979222"/>
              <a:gd name="connsiteY27" fmla="*/ 3063745 h 3409948"/>
              <a:gd name="connsiteX28" fmla="*/ 5418385 w 5979222"/>
              <a:gd name="connsiteY28" fmla="*/ 3022892 h 3409948"/>
              <a:gd name="connsiteX29" fmla="*/ 5473533 w 5979222"/>
              <a:gd name="connsiteY29" fmla="*/ 3037903 h 3409948"/>
              <a:gd name="connsiteX30" fmla="*/ 5486851 w 5979222"/>
              <a:gd name="connsiteY30" fmla="*/ 3037903 h 3409948"/>
              <a:gd name="connsiteX31" fmla="*/ 5498888 w 5979222"/>
              <a:gd name="connsiteY31" fmla="*/ 2979992 h 3409948"/>
              <a:gd name="connsiteX32" fmla="*/ 5425471 w 5979222"/>
              <a:gd name="connsiteY32" fmla="*/ 2973680 h 3409948"/>
              <a:gd name="connsiteX33" fmla="*/ 5213670 w 5979222"/>
              <a:gd name="connsiteY33" fmla="*/ 2973680 h 3409948"/>
              <a:gd name="connsiteX34" fmla="*/ 5083481 w 5979222"/>
              <a:gd name="connsiteY34" fmla="*/ 3062807 h 3409948"/>
              <a:gd name="connsiteX35" fmla="*/ 5169875 w 5979222"/>
              <a:gd name="connsiteY35" fmla="*/ 3170014 h 3409948"/>
              <a:gd name="connsiteX36" fmla="*/ 5251744 w 5979222"/>
              <a:gd name="connsiteY36" fmla="*/ 3166091 h 3409948"/>
              <a:gd name="connsiteX37" fmla="*/ 5266769 w 5979222"/>
              <a:gd name="connsiteY37" fmla="*/ 3105366 h 3409948"/>
              <a:gd name="connsiteX38" fmla="*/ 5253878 w 5979222"/>
              <a:gd name="connsiteY38" fmla="*/ 3105366 h 3409948"/>
              <a:gd name="connsiteX39" fmla="*/ 5180546 w 5979222"/>
              <a:gd name="connsiteY39" fmla="*/ 3119694 h 3409948"/>
              <a:gd name="connsiteX40" fmla="*/ 5142813 w 5979222"/>
              <a:gd name="connsiteY40" fmla="*/ 3063745 h 3409948"/>
              <a:gd name="connsiteX41" fmla="*/ 5206584 w 5979222"/>
              <a:gd name="connsiteY41" fmla="*/ 3022892 h 3409948"/>
              <a:gd name="connsiteX42" fmla="*/ 5261732 w 5979222"/>
              <a:gd name="connsiteY42" fmla="*/ 3037903 h 3409948"/>
              <a:gd name="connsiteX43" fmla="*/ 5275050 w 5979222"/>
              <a:gd name="connsiteY43" fmla="*/ 3037903 h 3409948"/>
              <a:gd name="connsiteX44" fmla="*/ 5287087 w 5979222"/>
              <a:gd name="connsiteY44" fmla="*/ 2979992 h 3409948"/>
              <a:gd name="connsiteX45" fmla="*/ 5213670 w 5979222"/>
              <a:gd name="connsiteY45" fmla="*/ 2973680 h 3409948"/>
              <a:gd name="connsiteX46" fmla="*/ 5674749 w 5979222"/>
              <a:gd name="connsiteY46" fmla="*/ 2959181 h 3409948"/>
              <a:gd name="connsiteX47" fmla="*/ 5628564 w 5979222"/>
              <a:gd name="connsiteY47" fmla="*/ 2993296 h 3409948"/>
              <a:gd name="connsiteX48" fmla="*/ 5691310 w 5979222"/>
              <a:gd name="connsiteY48" fmla="*/ 3049842 h 3409948"/>
              <a:gd name="connsiteX49" fmla="*/ 5256098 w 5979222"/>
              <a:gd name="connsiteY49" fmla="*/ 2897091 h 3409948"/>
              <a:gd name="connsiteX50" fmla="*/ 5563598 w 5979222"/>
              <a:gd name="connsiteY50" fmla="*/ 2958072 h 3409948"/>
              <a:gd name="connsiteX51" fmla="*/ 5499827 w 5979222"/>
              <a:gd name="connsiteY51" fmla="*/ 3076964 h 3409948"/>
              <a:gd name="connsiteX52" fmla="*/ 5743898 w 5979222"/>
              <a:gd name="connsiteY52" fmla="*/ 2897091 h 3409948"/>
              <a:gd name="connsiteX53" fmla="*/ 5647687 w 5979222"/>
              <a:gd name="connsiteY53" fmla="*/ 2814873 h 3409948"/>
              <a:gd name="connsiteX54" fmla="*/ 5605685 w 5979222"/>
              <a:gd name="connsiteY54" fmla="*/ 2888477 h 3409948"/>
              <a:gd name="connsiteX55" fmla="*/ 5661602 w 5979222"/>
              <a:gd name="connsiteY55" fmla="*/ 2888477 h 3409948"/>
              <a:gd name="connsiteX56" fmla="*/ 0 w 5979222"/>
              <a:gd name="connsiteY56" fmla="*/ 0 h 3409948"/>
              <a:gd name="connsiteX57" fmla="*/ 5979222 w 5979222"/>
              <a:gd name="connsiteY57" fmla="*/ 0 h 3409948"/>
              <a:gd name="connsiteX58" fmla="*/ 5979222 w 5979222"/>
              <a:gd name="connsiteY58" fmla="*/ 3409948 h 3409948"/>
              <a:gd name="connsiteX59" fmla="*/ 0 w 5979222"/>
              <a:gd name="connsiteY59" fmla="*/ 3409948 h 340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979222" h="3409948">
                <a:moveTo>
                  <a:pt x="4840264" y="2977774"/>
                </a:moveTo>
                <a:lnTo>
                  <a:pt x="4838045" y="2988947"/>
                </a:lnTo>
                <a:cubicBezTo>
                  <a:pt x="4847008" y="2988947"/>
                  <a:pt x="4849399" y="2991165"/>
                  <a:pt x="4848033" y="2998329"/>
                </a:cubicBezTo>
                <a:cubicBezTo>
                  <a:pt x="4848033" y="2998329"/>
                  <a:pt x="4822507" y="3128564"/>
                  <a:pt x="4819434" y="3142295"/>
                </a:cubicBezTo>
                <a:cubicBezTo>
                  <a:pt x="4817129" y="3152359"/>
                  <a:pt x="4817129" y="3154833"/>
                  <a:pt x="4805690" y="3155003"/>
                </a:cubicBezTo>
                <a:lnTo>
                  <a:pt x="4803470" y="3166261"/>
                </a:lnTo>
                <a:lnTo>
                  <a:pt x="4879705" y="3166261"/>
                </a:lnTo>
                <a:lnTo>
                  <a:pt x="4881925" y="3155003"/>
                </a:lnTo>
                <a:cubicBezTo>
                  <a:pt x="4873814" y="3155003"/>
                  <a:pt x="4870058" y="3152615"/>
                  <a:pt x="4871424" y="3145622"/>
                </a:cubicBezTo>
                <a:lnTo>
                  <a:pt x="4890461" y="3049587"/>
                </a:lnTo>
                <a:lnTo>
                  <a:pt x="4973184" y="3166176"/>
                </a:lnTo>
                <a:lnTo>
                  <a:pt x="5032772" y="3166176"/>
                </a:lnTo>
                <a:lnTo>
                  <a:pt x="5065981" y="2998243"/>
                </a:lnTo>
                <a:cubicBezTo>
                  <a:pt x="5067262" y="2991591"/>
                  <a:pt x="5068713" y="2989032"/>
                  <a:pt x="5076481" y="2989032"/>
                </a:cubicBezTo>
                <a:lnTo>
                  <a:pt x="5078701" y="2977774"/>
                </a:lnTo>
                <a:lnTo>
                  <a:pt x="5008186" y="2977774"/>
                </a:lnTo>
                <a:lnTo>
                  <a:pt x="5005966" y="2989032"/>
                </a:lnTo>
                <a:cubicBezTo>
                  <a:pt x="5012796" y="2989032"/>
                  <a:pt x="5014418" y="2992103"/>
                  <a:pt x="5013308" y="2997902"/>
                </a:cubicBezTo>
                <a:lnTo>
                  <a:pt x="4996405" y="3083190"/>
                </a:lnTo>
                <a:lnTo>
                  <a:pt x="4920426" y="2977774"/>
                </a:lnTo>
                <a:close/>
                <a:moveTo>
                  <a:pt x="5425471" y="2973680"/>
                </a:moveTo>
                <a:cubicBezTo>
                  <a:pt x="5330711" y="2975898"/>
                  <a:pt x="5309283" y="3006516"/>
                  <a:pt x="5295282" y="3062807"/>
                </a:cubicBezTo>
                <a:cubicBezTo>
                  <a:pt x="5280514" y="3121997"/>
                  <a:pt x="5291441" y="3170014"/>
                  <a:pt x="5381676" y="3170014"/>
                </a:cubicBezTo>
                <a:cubicBezTo>
                  <a:pt x="5407970" y="3170014"/>
                  <a:pt x="5463545" y="3166091"/>
                  <a:pt x="5463545" y="3166091"/>
                </a:cubicBezTo>
                <a:lnTo>
                  <a:pt x="5478570" y="3105366"/>
                </a:lnTo>
                <a:lnTo>
                  <a:pt x="5465679" y="3105366"/>
                </a:lnTo>
                <a:cubicBezTo>
                  <a:pt x="5463545" y="3115856"/>
                  <a:pt x="5452020" y="3119694"/>
                  <a:pt x="5392347" y="3119694"/>
                </a:cubicBezTo>
                <a:cubicBezTo>
                  <a:pt x="5357004" y="3119694"/>
                  <a:pt x="5341467" y="3116027"/>
                  <a:pt x="5354614" y="3063745"/>
                </a:cubicBezTo>
                <a:cubicBezTo>
                  <a:pt x="5361614" y="3035856"/>
                  <a:pt x="5375700" y="3023915"/>
                  <a:pt x="5418385" y="3022892"/>
                </a:cubicBezTo>
                <a:cubicBezTo>
                  <a:pt x="5469350" y="3021698"/>
                  <a:pt x="5475412" y="3028350"/>
                  <a:pt x="5473533" y="3037903"/>
                </a:cubicBezTo>
                <a:lnTo>
                  <a:pt x="5486851" y="3037903"/>
                </a:lnTo>
                <a:lnTo>
                  <a:pt x="5498888" y="2979992"/>
                </a:lnTo>
                <a:cubicBezTo>
                  <a:pt x="5498888" y="2979992"/>
                  <a:pt x="5455350" y="2972913"/>
                  <a:pt x="5425471" y="2973680"/>
                </a:cubicBezTo>
                <a:close/>
                <a:moveTo>
                  <a:pt x="5213670" y="2973680"/>
                </a:moveTo>
                <a:cubicBezTo>
                  <a:pt x="5118910" y="2975898"/>
                  <a:pt x="5097482" y="3006516"/>
                  <a:pt x="5083481" y="3062807"/>
                </a:cubicBezTo>
                <a:cubicBezTo>
                  <a:pt x="5068713" y="3121997"/>
                  <a:pt x="5079640" y="3170014"/>
                  <a:pt x="5169875" y="3170014"/>
                </a:cubicBezTo>
                <a:cubicBezTo>
                  <a:pt x="5196169" y="3170014"/>
                  <a:pt x="5251744" y="3166091"/>
                  <a:pt x="5251744" y="3166091"/>
                </a:cubicBezTo>
                <a:lnTo>
                  <a:pt x="5266769" y="3105366"/>
                </a:lnTo>
                <a:lnTo>
                  <a:pt x="5253878" y="3105366"/>
                </a:lnTo>
                <a:cubicBezTo>
                  <a:pt x="5251915" y="3115941"/>
                  <a:pt x="5240219" y="3119694"/>
                  <a:pt x="5180546" y="3119694"/>
                </a:cubicBezTo>
                <a:cubicBezTo>
                  <a:pt x="5145203" y="3119694"/>
                  <a:pt x="5129666" y="3116027"/>
                  <a:pt x="5142813" y="3063745"/>
                </a:cubicBezTo>
                <a:cubicBezTo>
                  <a:pt x="5149813" y="3035856"/>
                  <a:pt x="5163899" y="3023915"/>
                  <a:pt x="5206584" y="3022892"/>
                </a:cubicBezTo>
                <a:cubicBezTo>
                  <a:pt x="5257549" y="3021698"/>
                  <a:pt x="5263611" y="3028350"/>
                  <a:pt x="5261732" y="3037903"/>
                </a:cubicBezTo>
                <a:lnTo>
                  <a:pt x="5275050" y="3037903"/>
                </a:lnTo>
                <a:lnTo>
                  <a:pt x="5287087" y="2979992"/>
                </a:lnTo>
                <a:cubicBezTo>
                  <a:pt x="5287087" y="2979992"/>
                  <a:pt x="5243549" y="2972913"/>
                  <a:pt x="5213670" y="2973680"/>
                </a:cubicBezTo>
                <a:close/>
                <a:moveTo>
                  <a:pt x="5674749" y="2959181"/>
                </a:moveTo>
                <a:lnTo>
                  <a:pt x="5628564" y="2993296"/>
                </a:lnTo>
                <a:lnTo>
                  <a:pt x="5691310" y="3049842"/>
                </a:lnTo>
                <a:close/>
                <a:moveTo>
                  <a:pt x="5256098" y="2897091"/>
                </a:moveTo>
                <a:lnTo>
                  <a:pt x="5563598" y="2958072"/>
                </a:lnTo>
                <a:lnTo>
                  <a:pt x="5499827" y="3076964"/>
                </a:lnTo>
                <a:lnTo>
                  <a:pt x="5743898" y="2897091"/>
                </a:lnTo>
                <a:close/>
                <a:moveTo>
                  <a:pt x="5647687" y="2814873"/>
                </a:moveTo>
                <a:lnTo>
                  <a:pt x="5605685" y="2888477"/>
                </a:lnTo>
                <a:lnTo>
                  <a:pt x="5661602" y="2888477"/>
                </a:lnTo>
                <a:close/>
                <a:moveTo>
                  <a:pt x="0" y="0"/>
                </a:moveTo>
                <a:lnTo>
                  <a:pt x="5979222" y="0"/>
                </a:lnTo>
                <a:lnTo>
                  <a:pt x="5979222" y="3409948"/>
                </a:lnTo>
                <a:lnTo>
                  <a:pt x="0" y="340994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9" name="textruta 5">
            <a:extLst>
              <a:ext uri="{FF2B5EF4-FFF2-40B4-BE49-F238E27FC236}">
                <a16:creationId xmlns:a16="http://schemas.microsoft.com/office/drawing/2014/main" id="{F2419698-7C13-784D-A968-8A19AFFFEA93}"/>
              </a:ext>
            </a:extLst>
          </p:cNvPr>
          <p:cNvSpPr txBox="1"/>
          <p:nvPr userDrawn="1"/>
        </p:nvSpPr>
        <p:spPr>
          <a:xfrm>
            <a:off x="12395260" y="0"/>
            <a:ext cx="1681523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textboxes disappears after adding or changing an image, </a:t>
            </a:r>
            <a:r>
              <a:rPr lang="en-US" sz="900" b="1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the image </a:t>
            </a:r>
            <a:r>
              <a: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use – </a:t>
            </a:r>
            <a:r>
              <a:rPr lang="en-US" sz="900" b="1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00" b="1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to back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08295B3-8085-2843-A587-25A2ABAE42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2778" y="2"/>
            <a:ext cx="5979222" cy="3409948"/>
          </a:xfrm>
          <a:solidFill>
            <a:schemeClr val="bg2"/>
          </a:solidFill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41A8AE1E-8C73-5443-9A2E-32D556D348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600" y="2030400"/>
            <a:ext cx="5248792" cy="3779850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C872502-DCF4-6244-98B5-C19A4DC7EE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29375" y="6631200"/>
            <a:ext cx="4076700" cy="180000"/>
          </a:xfrm>
        </p:spPr>
        <p:txBody>
          <a:bodyPr anchor="ctr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55FFDC9-F276-7344-9EF5-E372195721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9375" y="3175200"/>
            <a:ext cx="4076700" cy="180000"/>
          </a:xfrm>
        </p:spPr>
        <p:txBody>
          <a:bodyPr anchor="ctr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/>
              <a:t>Click to add Project name, Place/City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EE8BEA4-2015-A92F-09CD-51D594147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5247859" cy="1007825"/>
          </a:xfrm>
        </p:spPr>
        <p:txBody>
          <a:bodyPr/>
          <a:lstStyle/>
          <a:p>
            <a:r>
              <a:rPr lang="en-US" dirty="0"/>
              <a:t>Add a headline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B3BDB2C-D110-AB45-A8AC-DF87DB9A7D5D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23F6B235-6F47-254A-8C27-294E376F8894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BFC5400-2ECD-89D6-A5C8-D0CBFFE5A7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FBAC19B-A785-6874-D121-BC74B7D8151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977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/4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2400DF-FA22-1BAE-2E09-42DE68D73966}"/>
              </a:ext>
            </a:extLst>
          </p:cNvPr>
          <p:cNvSpPr/>
          <p:nvPr userDrawn="1"/>
        </p:nvSpPr>
        <p:spPr>
          <a:xfrm>
            <a:off x="10762594" y="5880538"/>
            <a:ext cx="1321252" cy="88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D6F39C7F-FAD1-2A4D-A25D-C08A8AF839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74150" y="0"/>
            <a:ext cx="3123503" cy="6857998"/>
          </a:xfrm>
          <a:custGeom>
            <a:avLst/>
            <a:gdLst>
              <a:gd name="connsiteX0" fmla="*/ 1978892 w 3123503"/>
              <a:gd name="connsiteY0" fmla="*/ 6426574 h 6857998"/>
              <a:gd name="connsiteX1" fmla="*/ 1976673 w 3123503"/>
              <a:gd name="connsiteY1" fmla="*/ 6437747 h 6857998"/>
              <a:gd name="connsiteX2" fmla="*/ 1986661 w 3123503"/>
              <a:gd name="connsiteY2" fmla="*/ 6447129 h 6857998"/>
              <a:gd name="connsiteX3" fmla="*/ 1958062 w 3123503"/>
              <a:gd name="connsiteY3" fmla="*/ 6591095 h 6857998"/>
              <a:gd name="connsiteX4" fmla="*/ 1944318 w 3123503"/>
              <a:gd name="connsiteY4" fmla="*/ 6603803 h 6857998"/>
              <a:gd name="connsiteX5" fmla="*/ 1942098 w 3123503"/>
              <a:gd name="connsiteY5" fmla="*/ 6615061 h 6857998"/>
              <a:gd name="connsiteX6" fmla="*/ 2018333 w 3123503"/>
              <a:gd name="connsiteY6" fmla="*/ 6615061 h 6857998"/>
              <a:gd name="connsiteX7" fmla="*/ 2020553 w 3123503"/>
              <a:gd name="connsiteY7" fmla="*/ 6603803 h 6857998"/>
              <a:gd name="connsiteX8" fmla="*/ 2010052 w 3123503"/>
              <a:gd name="connsiteY8" fmla="*/ 6594422 h 6857998"/>
              <a:gd name="connsiteX9" fmla="*/ 2029089 w 3123503"/>
              <a:gd name="connsiteY9" fmla="*/ 6498387 h 6857998"/>
              <a:gd name="connsiteX10" fmla="*/ 2111812 w 3123503"/>
              <a:gd name="connsiteY10" fmla="*/ 6614976 h 6857998"/>
              <a:gd name="connsiteX11" fmla="*/ 2171400 w 3123503"/>
              <a:gd name="connsiteY11" fmla="*/ 6614976 h 6857998"/>
              <a:gd name="connsiteX12" fmla="*/ 2204609 w 3123503"/>
              <a:gd name="connsiteY12" fmla="*/ 6447043 h 6857998"/>
              <a:gd name="connsiteX13" fmla="*/ 2215109 w 3123503"/>
              <a:gd name="connsiteY13" fmla="*/ 6437832 h 6857998"/>
              <a:gd name="connsiteX14" fmla="*/ 2217329 w 3123503"/>
              <a:gd name="connsiteY14" fmla="*/ 6426574 h 6857998"/>
              <a:gd name="connsiteX15" fmla="*/ 2146814 w 3123503"/>
              <a:gd name="connsiteY15" fmla="*/ 6426574 h 6857998"/>
              <a:gd name="connsiteX16" fmla="*/ 2144594 w 3123503"/>
              <a:gd name="connsiteY16" fmla="*/ 6437832 h 6857998"/>
              <a:gd name="connsiteX17" fmla="*/ 2151936 w 3123503"/>
              <a:gd name="connsiteY17" fmla="*/ 6446702 h 6857998"/>
              <a:gd name="connsiteX18" fmla="*/ 2135033 w 3123503"/>
              <a:gd name="connsiteY18" fmla="*/ 6531990 h 6857998"/>
              <a:gd name="connsiteX19" fmla="*/ 2059054 w 3123503"/>
              <a:gd name="connsiteY19" fmla="*/ 6426574 h 6857998"/>
              <a:gd name="connsiteX20" fmla="*/ 2564099 w 3123503"/>
              <a:gd name="connsiteY20" fmla="*/ 6422480 h 6857998"/>
              <a:gd name="connsiteX21" fmla="*/ 2433910 w 3123503"/>
              <a:gd name="connsiteY21" fmla="*/ 6511607 h 6857998"/>
              <a:gd name="connsiteX22" fmla="*/ 2520304 w 3123503"/>
              <a:gd name="connsiteY22" fmla="*/ 6618814 h 6857998"/>
              <a:gd name="connsiteX23" fmla="*/ 2602173 w 3123503"/>
              <a:gd name="connsiteY23" fmla="*/ 6614891 h 6857998"/>
              <a:gd name="connsiteX24" fmla="*/ 2617198 w 3123503"/>
              <a:gd name="connsiteY24" fmla="*/ 6554166 h 6857998"/>
              <a:gd name="connsiteX25" fmla="*/ 2604307 w 3123503"/>
              <a:gd name="connsiteY25" fmla="*/ 6554166 h 6857998"/>
              <a:gd name="connsiteX26" fmla="*/ 2530975 w 3123503"/>
              <a:gd name="connsiteY26" fmla="*/ 6568494 h 6857998"/>
              <a:gd name="connsiteX27" fmla="*/ 2493242 w 3123503"/>
              <a:gd name="connsiteY27" fmla="*/ 6512545 h 6857998"/>
              <a:gd name="connsiteX28" fmla="*/ 2557013 w 3123503"/>
              <a:gd name="connsiteY28" fmla="*/ 6471692 h 6857998"/>
              <a:gd name="connsiteX29" fmla="*/ 2612161 w 3123503"/>
              <a:gd name="connsiteY29" fmla="*/ 6486703 h 6857998"/>
              <a:gd name="connsiteX30" fmla="*/ 2625479 w 3123503"/>
              <a:gd name="connsiteY30" fmla="*/ 6486703 h 6857998"/>
              <a:gd name="connsiteX31" fmla="*/ 2637516 w 3123503"/>
              <a:gd name="connsiteY31" fmla="*/ 6428792 h 6857998"/>
              <a:gd name="connsiteX32" fmla="*/ 2564099 w 3123503"/>
              <a:gd name="connsiteY32" fmla="*/ 6422480 h 6857998"/>
              <a:gd name="connsiteX33" fmla="*/ 2352298 w 3123503"/>
              <a:gd name="connsiteY33" fmla="*/ 6422480 h 6857998"/>
              <a:gd name="connsiteX34" fmla="*/ 2222109 w 3123503"/>
              <a:gd name="connsiteY34" fmla="*/ 6511607 h 6857998"/>
              <a:gd name="connsiteX35" fmla="*/ 2308503 w 3123503"/>
              <a:gd name="connsiteY35" fmla="*/ 6618814 h 6857998"/>
              <a:gd name="connsiteX36" fmla="*/ 2390372 w 3123503"/>
              <a:gd name="connsiteY36" fmla="*/ 6614891 h 6857998"/>
              <a:gd name="connsiteX37" fmla="*/ 2405397 w 3123503"/>
              <a:gd name="connsiteY37" fmla="*/ 6554166 h 6857998"/>
              <a:gd name="connsiteX38" fmla="*/ 2392506 w 3123503"/>
              <a:gd name="connsiteY38" fmla="*/ 6554166 h 6857998"/>
              <a:gd name="connsiteX39" fmla="*/ 2319174 w 3123503"/>
              <a:gd name="connsiteY39" fmla="*/ 6568494 h 6857998"/>
              <a:gd name="connsiteX40" fmla="*/ 2281441 w 3123503"/>
              <a:gd name="connsiteY40" fmla="*/ 6512545 h 6857998"/>
              <a:gd name="connsiteX41" fmla="*/ 2345212 w 3123503"/>
              <a:gd name="connsiteY41" fmla="*/ 6471692 h 6857998"/>
              <a:gd name="connsiteX42" fmla="*/ 2400360 w 3123503"/>
              <a:gd name="connsiteY42" fmla="*/ 6486703 h 6857998"/>
              <a:gd name="connsiteX43" fmla="*/ 2413678 w 3123503"/>
              <a:gd name="connsiteY43" fmla="*/ 6486703 h 6857998"/>
              <a:gd name="connsiteX44" fmla="*/ 2425715 w 3123503"/>
              <a:gd name="connsiteY44" fmla="*/ 6428792 h 6857998"/>
              <a:gd name="connsiteX45" fmla="*/ 2352298 w 3123503"/>
              <a:gd name="connsiteY45" fmla="*/ 6422480 h 6857998"/>
              <a:gd name="connsiteX46" fmla="*/ 2813377 w 3123503"/>
              <a:gd name="connsiteY46" fmla="*/ 6407981 h 6857998"/>
              <a:gd name="connsiteX47" fmla="*/ 2767192 w 3123503"/>
              <a:gd name="connsiteY47" fmla="*/ 6442096 h 6857998"/>
              <a:gd name="connsiteX48" fmla="*/ 2829938 w 3123503"/>
              <a:gd name="connsiteY48" fmla="*/ 6498642 h 6857998"/>
              <a:gd name="connsiteX49" fmla="*/ 2394726 w 3123503"/>
              <a:gd name="connsiteY49" fmla="*/ 6345891 h 6857998"/>
              <a:gd name="connsiteX50" fmla="*/ 2702226 w 3123503"/>
              <a:gd name="connsiteY50" fmla="*/ 6406872 h 6857998"/>
              <a:gd name="connsiteX51" fmla="*/ 2638455 w 3123503"/>
              <a:gd name="connsiteY51" fmla="*/ 6525764 h 6857998"/>
              <a:gd name="connsiteX52" fmla="*/ 2882526 w 3123503"/>
              <a:gd name="connsiteY52" fmla="*/ 6345891 h 6857998"/>
              <a:gd name="connsiteX53" fmla="*/ 2786315 w 3123503"/>
              <a:gd name="connsiteY53" fmla="*/ 6263673 h 6857998"/>
              <a:gd name="connsiteX54" fmla="*/ 2744313 w 3123503"/>
              <a:gd name="connsiteY54" fmla="*/ 6337277 h 6857998"/>
              <a:gd name="connsiteX55" fmla="*/ 2800230 w 3123503"/>
              <a:gd name="connsiteY55" fmla="*/ 6337277 h 6857998"/>
              <a:gd name="connsiteX56" fmla="*/ 0 w 3123503"/>
              <a:gd name="connsiteY56" fmla="*/ 0 h 6857998"/>
              <a:gd name="connsiteX57" fmla="*/ 3123503 w 3123503"/>
              <a:gd name="connsiteY57" fmla="*/ 0 h 6857998"/>
              <a:gd name="connsiteX58" fmla="*/ 3123503 w 3123503"/>
              <a:gd name="connsiteY58" fmla="*/ 6857998 h 6857998"/>
              <a:gd name="connsiteX59" fmla="*/ 0 w 3123503"/>
              <a:gd name="connsiteY59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123503" h="6857998">
                <a:moveTo>
                  <a:pt x="1978892" y="6426574"/>
                </a:moveTo>
                <a:lnTo>
                  <a:pt x="1976673" y="6437747"/>
                </a:lnTo>
                <a:cubicBezTo>
                  <a:pt x="1985636" y="6437747"/>
                  <a:pt x="1988027" y="6439965"/>
                  <a:pt x="1986661" y="6447129"/>
                </a:cubicBezTo>
                <a:cubicBezTo>
                  <a:pt x="1986661" y="6447129"/>
                  <a:pt x="1961135" y="6577364"/>
                  <a:pt x="1958062" y="6591095"/>
                </a:cubicBezTo>
                <a:cubicBezTo>
                  <a:pt x="1955757" y="6601159"/>
                  <a:pt x="1955757" y="6603633"/>
                  <a:pt x="1944318" y="6603803"/>
                </a:cubicBezTo>
                <a:lnTo>
                  <a:pt x="1942098" y="6615061"/>
                </a:lnTo>
                <a:lnTo>
                  <a:pt x="2018333" y="6615061"/>
                </a:lnTo>
                <a:lnTo>
                  <a:pt x="2020553" y="6603803"/>
                </a:lnTo>
                <a:cubicBezTo>
                  <a:pt x="2012442" y="6603803"/>
                  <a:pt x="2008686" y="6601415"/>
                  <a:pt x="2010052" y="6594422"/>
                </a:cubicBezTo>
                <a:lnTo>
                  <a:pt x="2029089" y="6498387"/>
                </a:lnTo>
                <a:lnTo>
                  <a:pt x="2111812" y="6614976"/>
                </a:lnTo>
                <a:lnTo>
                  <a:pt x="2171400" y="6614976"/>
                </a:lnTo>
                <a:lnTo>
                  <a:pt x="2204609" y="6447043"/>
                </a:lnTo>
                <a:cubicBezTo>
                  <a:pt x="2205890" y="6440391"/>
                  <a:pt x="2207341" y="6437832"/>
                  <a:pt x="2215109" y="6437832"/>
                </a:cubicBezTo>
                <a:lnTo>
                  <a:pt x="2217329" y="6426574"/>
                </a:lnTo>
                <a:lnTo>
                  <a:pt x="2146814" y="6426574"/>
                </a:lnTo>
                <a:lnTo>
                  <a:pt x="2144594" y="6437832"/>
                </a:lnTo>
                <a:cubicBezTo>
                  <a:pt x="2151424" y="6437832"/>
                  <a:pt x="2153046" y="6440903"/>
                  <a:pt x="2151936" y="6446702"/>
                </a:cubicBezTo>
                <a:lnTo>
                  <a:pt x="2135033" y="6531990"/>
                </a:lnTo>
                <a:lnTo>
                  <a:pt x="2059054" y="6426574"/>
                </a:lnTo>
                <a:close/>
                <a:moveTo>
                  <a:pt x="2564099" y="6422480"/>
                </a:moveTo>
                <a:cubicBezTo>
                  <a:pt x="2469339" y="6424698"/>
                  <a:pt x="2447911" y="6455316"/>
                  <a:pt x="2433910" y="6511607"/>
                </a:cubicBezTo>
                <a:cubicBezTo>
                  <a:pt x="2419142" y="6570797"/>
                  <a:pt x="2430069" y="6618814"/>
                  <a:pt x="2520304" y="6618814"/>
                </a:cubicBezTo>
                <a:cubicBezTo>
                  <a:pt x="2546598" y="6618814"/>
                  <a:pt x="2602173" y="6614891"/>
                  <a:pt x="2602173" y="6614891"/>
                </a:cubicBezTo>
                <a:lnTo>
                  <a:pt x="2617198" y="6554166"/>
                </a:lnTo>
                <a:lnTo>
                  <a:pt x="2604307" y="6554166"/>
                </a:lnTo>
                <a:cubicBezTo>
                  <a:pt x="2602173" y="6564656"/>
                  <a:pt x="2590648" y="6568494"/>
                  <a:pt x="2530975" y="6568494"/>
                </a:cubicBezTo>
                <a:cubicBezTo>
                  <a:pt x="2495632" y="6568494"/>
                  <a:pt x="2480095" y="6564827"/>
                  <a:pt x="2493242" y="6512545"/>
                </a:cubicBezTo>
                <a:cubicBezTo>
                  <a:pt x="2500242" y="6484656"/>
                  <a:pt x="2514328" y="6472715"/>
                  <a:pt x="2557013" y="6471692"/>
                </a:cubicBezTo>
                <a:cubicBezTo>
                  <a:pt x="2607978" y="6470498"/>
                  <a:pt x="2614040" y="6477150"/>
                  <a:pt x="2612161" y="6486703"/>
                </a:cubicBezTo>
                <a:lnTo>
                  <a:pt x="2625479" y="6486703"/>
                </a:lnTo>
                <a:lnTo>
                  <a:pt x="2637516" y="6428792"/>
                </a:lnTo>
                <a:cubicBezTo>
                  <a:pt x="2637516" y="6428792"/>
                  <a:pt x="2593978" y="6421713"/>
                  <a:pt x="2564099" y="6422480"/>
                </a:cubicBezTo>
                <a:close/>
                <a:moveTo>
                  <a:pt x="2352298" y="6422480"/>
                </a:moveTo>
                <a:cubicBezTo>
                  <a:pt x="2257538" y="6424698"/>
                  <a:pt x="2236110" y="6455316"/>
                  <a:pt x="2222109" y="6511607"/>
                </a:cubicBezTo>
                <a:cubicBezTo>
                  <a:pt x="2207341" y="6570797"/>
                  <a:pt x="2218268" y="6618814"/>
                  <a:pt x="2308503" y="6618814"/>
                </a:cubicBezTo>
                <a:cubicBezTo>
                  <a:pt x="2334797" y="6618814"/>
                  <a:pt x="2390372" y="6614891"/>
                  <a:pt x="2390372" y="6614891"/>
                </a:cubicBezTo>
                <a:lnTo>
                  <a:pt x="2405397" y="6554166"/>
                </a:lnTo>
                <a:lnTo>
                  <a:pt x="2392506" y="6554166"/>
                </a:lnTo>
                <a:cubicBezTo>
                  <a:pt x="2390543" y="6564741"/>
                  <a:pt x="2378847" y="6568494"/>
                  <a:pt x="2319174" y="6568494"/>
                </a:cubicBezTo>
                <a:cubicBezTo>
                  <a:pt x="2283831" y="6568494"/>
                  <a:pt x="2268294" y="6564827"/>
                  <a:pt x="2281441" y="6512545"/>
                </a:cubicBezTo>
                <a:cubicBezTo>
                  <a:pt x="2288441" y="6484656"/>
                  <a:pt x="2302527" y="6472715"/>
                  <a:pt x="2345212" y="6471692"/>
                </a:cubicBezTo>
                <a:cubicBezTo>
                  <a:pt x="2396177" y="6470498"/>
                  <a:pt x="2402239" y="6477150"/>
                  <a:pt x="2400360" y="6486703"/>
                </a:cubicBezTo>
                <a:lnTo>
                  <a:pt x="2413678" y="6486703"/>
                </a:lnTo>
                <a:lnTo>
                  <a:pt x="2425715" y="6428792"/>
                </a:lnTo>
                <a:cubicBezTo>
                  <a:pt x="2425715" y="6428792"/>
                  <a:pt x="2382177" y="6421713"/>
                  <a:pt x="2352298" y="6422480"/>
                </a:cubicBezTo>
                <a:close/>
                <a:moveTo>
                  <a:pt x="2813377" y="6407981"/>
                </a:moveTo>
                <a:lnTo>
                  <a:pt x="2767192" y="6442096"/>
                </a:lnTo>
                <a:lnTo>
                  <a:pt x="2829938" y="6498642"/>
                </a:lnTo>
                <a:close/>
                <a:moveTo>
                  <a:pt x="2394726" y="6345891"/>
                </a:moveTo>
                <a:lnTo>
                  <a:pt x="2702226" y="6406872"/>
                </a:lnTo>
                <a:lnTo>
                  <a:pt x="2638455" y="6525764"/>
                </a:lnTo>
                <a:lnTo>
                  <a:pt x="2882526" y="6345891"/>
                </a:lnTo>
                <a:close/>
                <a:moveTo>
                  <a:pt x="2786315" y="6263673"/>
                </a:moveTo>
                <a:lnTo>
                  <a:pt x="2744313" y="6337277"/>
                </a:lnTo>
                <a:lnTo>
                  <a:pt x="2800230" y="6337277"/>
                </a:lnTo>
                <a:close/>
                <a:moveTo>
                  <a:pt x="0" y="0"/>
                </a:moveTo>
                <a:lnTo>
                  <a:pt x="3123503" y="0"/>
                </a:lnTo>
                <a:lnTo>
                  <a:pt x="3123503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0F404C7-8DC9-0C4C-A090-423CA82345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600" y="2030400"/>
            <a:ext cx="7158692" cy="3779850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3E7A065-EBE4-9541-A350-1E23E6D3B1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9671" y="6582553"/>
            <a:ext cx="1210609" cy="190800"/>
          </a:xfrm>
        </p:spPr>
        <p:txBody>
          <a:bodyPr anchor="b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sp>
        <p:nvSpPr>
          <p:cNvPr id="3" name="textruta 5">
            <a:extLst>
              <a:ext uri="{FF2B5EF4-FFF2-40B4-BE49-F238E27FC236}">
                <a16:creationId xmlns:a16="http://schemas.microsoft.com/office/drawing/2014/main" id="{DCC60956-E51A-14F8-1916-A44932F165A6}"/>
              </a:ext>
            </a:extLst>
          </p:cNvPr>
          <p:cNvSpPr txBox="1"/>
          <p:nvPr userDrawn="1"/>
        </p:nvSpPr>
        <p:spPr>
          <a:xfrm>
            <a:off x="12395260" y="0"/>
            <a:ext cx="1681523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textboxes disappears after adding or changing an image, </a:t>
            </a:r>
            <a:r>
              <a:rPr lang="en-US" sz="900" b="1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the image </a:t>
            </a:r>
            <a:r>
              <a: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use – </a:t>
            </a:r>
            <a:r>
              <a:rPr lang="en-US" sz="900" b="1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00" b="1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to back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447F06-D72C-5B3E-EEBC-43AE4A616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7158692" cy="1007825"/>
          </a:xfrm>
        </p:spPr>
        <p:txBody>
          <a:bodyPr/>
          <a:lstStyle/>
          <a:p>
            <a:r>
              <a:rPr lang="en-US" dirty="0"/>
              <a:t>Click to add a headline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A6E5A-5124-B876-C50D-0993D968AD4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CA25A5F-B433-C441-94B4-EE221F11FF42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355C3B-A9AC-A293-2E1D-0DF1360F7F0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3702598-DED7-C834-FFFC-9627CD661DA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242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69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1/4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D10E0-FDBA-48FA-96FA-C3FA73B18D88}"/>
              </a:ext>
            </a:extLst>
          </p:cNvPr>
          <p:cNvSpPr/>
          <p:nvPr userDrawn="1"/>
        </p:nvSpPr>
        <p:spPr>
          <a:xfrm>
            <a:off x="10762594" y="5880538"/>
            <a:ext cx="1311420" cy="903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DEFCB7C-D68D-0F46-81F7-50D3989C75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74150" y="3448050"/>
            <a:ext cx="3123503" cy="3409950"/>
          </a:xfrm>
          <a:custGeom>
            <a:avLst/>
            <a:gdLst>
              <a:gd name="connsiteX0" fmla="*/ 1978892 w 3123503"/>
              <a:gd name="connsiteY0" fmla="*/ 2978524 h 3409950"/>
              <a:gd name="connsiteX1" fmla="*/ 1976673 w 3123503"/>
              <a:gd name="connsiteY1" fmla="*/ 2989697 h 3409950"/>
              <a:gd name="connsiteX2" fmla="*/ 1986661 w 3123503"/>
              <a:gd name="connsiteY2" fmla="*/ 2999079 h 3409950"/>
              <a:gd name="connsiteX3" fmla="*/ 1958062 w 3123503"/>
              <a:gd name="connsiteY3" fmla="*/ 3143045 h 3409950"/>
              <a:gd name="connsiteX4" fmla="*/ 1944318 w 3123503"/>
              <a:gd name="connsiteY4" fmla="*/ 3155753 h 3409950"/>
              <a:gd name="connsiteX5" fmla="*/ 1942098 w 3123503"/>
              <a:gd name="connsiteY5" fmla="*/ 3167011 h 3409950"/>
              <a:gd name="connsiteX6" fmla="*/ 2018333 w 3123503"/>
              <a:gd name="connsiteY6" fmla="*/ 3167011 h 3409950"/>
              <a:gd name="connsiteX7" fmla="*/ 2020553 w 3123503"/>
              <a:gd name="connsiteY7" fmla="*/ 3155753 h 3409950"/>
              <a:gd name="connsiteX8" fmla="*/ 2010052 w 3123503"/>
              <a:gd name="connsiteY8" fmla="*/ 3146372 h 3409950"/>
              <a:gd name="connsiteX9" fmla="*/ 2029089 w 3123503"/>
              <a:gd name="connsiteY9" fmla="*/ 3050337 h 3409950"/>
              <a:gd name="connsiteX10" fmla="*/ 2111812 w 3123503"/>
              <a:gd name="connsiteY10" fmla="*/ 3166926 h 3409950"/>
              <a:gd name="connsiteX11" fmla="*/ 2171400 w 3123503"/>
              <a:gd name="connsiteY11" fmla="*/ 3166926 h 3409950"/>
              <a:gd name="connsiteX12" fmla="*/ 2204609 w 3123503"/>
              <a:gd name="connsiteY12" fmla="*/ 2998993 h 3409950"/>
              <a:gd name="connsiteX13" fmla="*/ 2215109 w 3123503"/>
              <a:gd name="connsiteY13" fmla="*/ 2989782 h 3409950"/>
              <a:gd name="connsiteX14" fmla="*/ 2217329 w 3123503"/>
              <a:gd name="connsiteY14" fmla="*/ 2978524 h 3409950"/>
              <a:gd name="connsiteX15" fmla="*/ 2146814 w 3123503"/>
              <a:gd name="connsiteY15" fmla="*/ 2978524 h 3409950"/>
              <a:gd name="connsiteX16" fmla="*/ 2144594 w 3123503"/>
              <a:gd name="connsiteY16" fmla="*/ 2989782 h 3409950"/>
              <a:gd name="connsiteX17" fmla="*/ 2151936 w 3123503"/>
              <a:gd name="connsiteY17" fmla="*/ 2998652 h 3409950"/>
              <a:gd name="connsiteX18" fmla="*/ 2135033 w 3123503"/>
              <a:gd name="connsiteY18" fmla="*/ 3083940 h 3409950"/>
              <a:gd name="connsiteX19" fmla="*/ 2059054 w 3123503"/>
              <a:gd name="connsiteY19" fmla="*/ 2978524 h 3409950"/>
              <a:gd name="connsiteX20" fmla="*/ 2564099 w 3123503"/>
              <a:gd name="connsiteY20" fmla="*/ 2974430 h 3409950"/>
              <a:gd name="connsiteX21" fmla="*/ 2433910 w 3123503"/>
              <a:gd name="connsiteY21" fmla="*/ 3063557 h 3409950"/>
              <a:gd name="connsiteX22" fmla="*/ 2520304 w 3123503"/>
              <a:gd name="connsiteY22" fmla="*/ 3170764 h 3409950"/>
              <a:gd name="connsiteX23" fmla="*/ 2602173 w 3123503"/>
              <a:gd name="connsiteY23" fmla="*/ 3166841 h 3409950"/>
              <a:gd name="connsiteX24" fmla="*/ 2617198 w 3123503"/>
              <a:gd name="connsiteY24" fmla="*/ 3106116 h 3409950"/>
              <a:gd name="connsiteX25" fmla="*/ 2604307 w 3123503"/>
              <a:gd name="connsiteY25" fmla="*/ 3106116 h 3409950"/>
              <a:gd name="connsiteX26" fmla="*/ 2530975 w 3123503"/>
              <a:gd name="connsiteY26" fmla="*/ 3120444 h 3409950"/>
              <a:gd name="connsiteX27" fmla="*/ 2493242 w 3123503"/>
              <a:gd name="connsiteY27" fmla="*/ 3064495 h 3409950"/>
              <a:gd name="connsiteX28" fmla="*/ 2557013 w 3123503"/>
              <a:gd name="connsiteY28" fmla="*/ 3023642 h 3409950"/>
              <a:gd name="connsiteX29" fmla="*/ 2612161 w 3123503"/>
              <a:gd name="connsiteY29" fmla="*/ 3038653 h 3409950"/>
              <a:gd name="connsiteX30" fmla="*/ 2625479 w 3123503"/>
              <a:gd name="connsiteY30" fmla="*/ 3038653 h 3409950"/>
              <a:gd name="connsiteX31" fmla="*/ 2637516 w 3123503"/>
              <a:gd name="connsiteY31" fmla="*/ 2980742 h 3409950"/>
              <a:gd name="connsiteX32" fmla="*/ 2564099 w 3123503"/>
              <a:gd name="connsiteY32" fmla="*/ 2974430 h 3409950"/>
              <a:gd name="connsiteX33" fmla="*/ 2352298 w 3123503"/>
              <a:gd name="connsiteY33" fmla="*/ 2974430 h 3409950"/>
              <a:gd name="connsiteX34" fmla="*/ 2222109 w 3123503"/>
              <a:gd name="connsiteY34" fmla="*/ 3063557 h 3409950"/>
              <a:gd name="connsiteX35" fmla="*/ 2308503 w 3123503"/>
              <a:gd name="connsiteY35" fmla="*/ 3170764 h 3409950"/>
              <a:gd name="connsiteX36" fmla="*/ 2390372 w 3123503"/>
              <a:gd name="connsiteY36" fmla="*/ 3166841 h 3409950"/>
              <a:gd name="connsiteX37" fmla="*/ 2405397 w 3123503"/>
              <a:gd name="connsiteY37" fmla="*/ 3106116 h 3409950"/>
              <a:gd name="connsiteX38" fmla="*/ 2392506 w 3123503"/>
              <a:gd name="connsiteY38" fmla="*/ 3106116 h 3409950"/>
              <a:gd name="connsiteX39" fmla="*/ 2319174 w 3123503"/>
              <a:gd name="connsiteY39" fmla="*/ 3120444 h 3409950"/>
              <a:gd name="connsiteX40" fmla="*/ 2281441 w 3123503"/>
              <a:gd name="connsiteY40" fmla="*/ 3064495 h 3409950"/>
              <a:gd name="connsiteX41" fmla="*/ 2345212 w 3123503"/>
              <a:gd name="connsiteY41" fmla="*/ 3023642 h 3409950"/>
              <a:gd name="connsiteX42" fmla="*/ 2400360 w 3123503"/>
              <a:gd name="connsiteY42" fmla="*/ 3038653 h 3409950"/>
              <a:gd name="connsiteX43" fmla="*/ 2413678 w 3123503"/>
              <a:gd name="connsiteY43" fmla="*/ 3038653 h 3409950"/>
              <a:gd name="connsiteX44" fmla="*/ 2425715 w 3123503"/>
              <a:gd name="connsiteY44" fmla="*/ 2980742 h 3409950"/>
              <a:gd name="connsiteX45" fmla="*/ 2352298 w 3123503"/>
              <a:gd name="connsiteY45" fmla="*/ 2974430 h 3409950"/>
              <a:gd name="connsiteX46" fmla="*/ 2813377 w 3123503"/>
              <a:gd name="connsiteY46" fmla="*/ 2959931 h 3409950"/>
              <a:gd name="connsiteX47" fmla="*/ 2767192 w 3123503"/>
              <a:gd name="connsiteY47" fmla="*/ 2994046 h 3409950"/>
              <a:gd name="connsiteX48" fmla="*/ 2829938 w 3123503"/>
              <a:gd name="connsiteY48" fmla="*/ 3050592 h 3409950"/>
              <a:gd name="connsiteX49" fmla="*/ 2394726 w 3123503"/>
              <a:gd name="connsiteY49" fmla="*/ 2897841 h 3409950"/>
              <a:gd name="connsiteX50" fmla="*/ 2702226 w 3123503"/>
              <a:gd name="connsiteY50" fmla="*/ 2958822 h 3409950"/>
              <a:gd name="connsiteX51" fmla="*/ 2638455 w 3123503"/>
              <a:gd name="connsiteY51" fmla="*/ 3077714 h 3409950"/>
              <a:gd name="connsiteX52" fmla="*/ 2882526 w 3123503"/>
              <a:gd name="connsiteY52" fmla="*/ 2897841 h 3409950"/>
              <a:gd name="connsiteX53" fmla="*/ 2786315 w 3123503"/>
              <a:gd name="connsiteY53" fmla="*/ 2815623 h 3409950"/>
              <a:gd name="connsiteX54" fmla="*/ 2744313 w 3123503"/>
              <a:gd name="connsiteY54" fmla="*/ 2889227 h 3409950"/>
              <a:gd name="connsiteX55" fmla="*/ 2800230 w 3123503"/>
              <a:gd name="connsiteY55" fmla="*/ 2889227 h 3409950"/>
              <a:gd name="connsiteX56" fmla="*/ 0 w 3123503"/>
              <a:gd name="connsiteY56" fmla="*/ 0 h 3409950"/>
              <a:gd name="connsiteX57" fmla="*/ 3123503 w 3123503"/>
              <a:gd name="connsiteY57" fmla="*/ 0 h 3409950"/>
              <a:gd name="connsiteX58" fmla="*/ 3123503 w 3123503"/>
              <a:gd name="connsiteY58" fmla="*/ 3409950 h 3409950"/>
              <a:gd name="connsiteX59" fmla="*/ 0 w 3123503"/>
              <a:gd name="connsiteY59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123503" h="3409950">
                <a:moveTo>
                  <a:pt x="1978892" y="2978524"/>
                </a:moveTo>
                <a:lnTo>
                  <a:pt x="1976673" y="2989697"/>
                </a:lnTo>
                <a:cubicBezTo>
                  <a:pt x="1985636" y="2989697"/>
                  <a:pt x="1988027" y="2991915"/>
                  <a:pt x="1986661" y="2999079"/>
                </a:cubicBezTo>
                <a:cubicBezTo>
                  <a:pt x="1986661" y="2999079"/>
                  <a:pt x="1961135" y="3129314"/>
                  <a:pt x="1958062" y="3143045"/>
                </a:cubicBezTo>
                <a:cubicBezTo>
                  <a:pt x="1955757" y="3153109"/>
                  <a:pt x="1955757" y="3155583"/>
                  <a:pt x="1944318" y="3155753"/>
                </a:cubicBezTo>
                <a:lnTo>
                  <a:pt x="1942098" y="3167011"/>
                </a:lnTo>
                <a:lnTo>
                  <a:pt x="2018333" y="3167011"/>
                </a:lnTo>
                <a:lnTo>
                  <a:pt x="2020553" y="3155753"/>
                </a:lnTo>
                <a:cubicBezTo>
                  <a:pt x="2012442" y="3155753"/>
                  <a:pt x="2008686" y="3153365"/>
                  <a:pt x="2010052" y="3146372"/>
                </a:cubicBezTo>
                <a:lnTo>
                  <a:pt x="2029089" y="3050337"/>
                </a:lnTo>
                <a:lnTo>
                  <a:pt x="2111812" y="3166926"/>
                </a:lnTo>
                <a:lnTo>
                  <a:pt x="2171400" y="3166926"/>
                </a:lnTo>
                <a:lnTo>
                  <a:pt x="2204609" y="2998993"/>
                </a:lnTo>
                <a:cubicBezTo>
                  <a:pt x="2205890" y="2992341"/>
                  <a:pt x="2207341" y="2989782"/>
                  <a:pt x="2215109" y="2989782"/>
                </a:cubicBezTo>
                <a:lnTo>
                  <a:pt x="2217329" y="2978524"/>
                </a:lnTo>
                <a:lnTo>
                  <a:pt x="2146814" y="2978524"/>
                </a:lnTo>
                <a:lnTo>
                  <a:pt x="2144594" y="2989782"/>
                </a:lnTo>
                <a:cubicBezTo>
                  <a:pt x="2151424" y="2989782"/>
                  <a:pt x="2153046" y="2992853"/>
                  <a:pt x="2151936" y="2998652"/>
                </a:cubicBezTo>
                <a:lnTo>
                  <a:pt x="2135033" y="3083940"/>
                </a:lnTo>
                <a:lnTo>
                  <a:pt x="2059054" y="2978524"/>
                </a:lnTo>
                <a:close/>
                <a:moveTo>
                  <a:pt x="2564099" y="2974430"/>
                </a:moveTo>
                <a:cubicBezTo>
                  <a:pt x="2469339" y="2976648"/>
                  <a:pt x="2447911" y="3007266"/>
                  <a:pt x="2433910" y="3063557"/>
                </a:cubicBezTo>
                <a:cubicBezTo>
                  <a:pt x="2419142" y="3122747"/>
                  <a:pt x="2430069" y="3170764"/>
                  <a:pt x="2520304" y="3170764"/>
                </a:cubicBezTo>
                <a:cubicBezTo>
                  <a:pt x="2546598" y="3170764"/>
                  <a:pt x="2602173" y="3166841"/>
                  <a:pt x="2602173" y="3166841"/>
                </a:cubicBezTo>
                <a:lnTo>
                  <a:pt x="2617198" y="3106116"/>
                </a:lnTo>
                <a:lnTo>
                  <a:pt x="2604307" y="3106116"/>
                </a:lnTo>
                <a:cubicBezTo>
                  <a:pt x="2602173" y="3116606"/>
                  <a:pt x="2590648" y="3120444"/>
                  <a:pt x="2530975" y="3120444"/>
                </a:cubicBezTo>
                <a:cubicBezTo>
                  <a:pt x="2495632" y="3120444"/>
                  <a:pt x="2480095" y="3116777"/>
                  <a:pt x="2493242" y="3064495"/>
                </a:cubicBezTo>
                <a:cubicBezTo>
                  <a:pt x="2500242" y="3036606"/>
                  <a:pt x="2514328" y="3024665"/>
                  <a:pt x="2557013" y="3023642"/>
                </a:cubicBezTo>
                <a:cubicBezTo>
                  <a:pt x="2607978" y="3022448"/>
                  <a:pt x="2614040" y="3029100"/>
                  <a:pt x="2612161" y="3038653"/>
                </a:cubicBezTo>
                <a:lnTo>
                  <a:pt x="2625479" y="3038653"/>
                </a:lnTo>
                <a:lnTo>
                  <a:pt x="2637516" y="2980742"/>
                </a:lnTo>
                <a:cubicBezTo>
                  <a:pt x="2637516" y="2980742"/>
                  <a:pt x="2593978" y="2973663"/>
                  <a:pt x="2564099" y="2974430"/>
                </a:cubicBezTo>
                <a:close/>
                <a:moveTo>
                  <a:pt x="2352298" y="2974430"/>
                </a:moveTo>
                <a:cubicBezTo>
                  <a:pt x="2257538" y="2976648"/>
                  <a:pt x="2236110" y="3007266"/>
                  <a:pt x="2222109" y="3063557"/>
                </a:cubicBezTo>
                <a:cubicBezTo>
                  <a:pt x="2207341" y="3122747"/>
                  <a:pt x="2218268" y="3170764"/>
                  <a:pt x="2308503" y="3170764"/>
                </a:cubicBezTo>
                <a:cubicBezTo>
                  <a:pt x="2334797" y="3170764"/>
                  <a:pt x="2390372" y="3166841"/>
                  <a:pt x="2390372" y="3166841"/>
                </a:cubicBezTo>
                <a:lnTo>
                  <a:pt x="2405397" y="3106116"/>
                </a:lnTo>
                <a:lnTo>
                  <a:pt x="2392506" y="3106116"/>
                </a:lnTo>
                <a:cubicBezTo>
                  <a:pt x="2390543" y="3116691"/>
                  <a:pt x="2378847" y="3120444"/>
                  <a:pt x="2319174" y="3120444"/>
                </a:cubicBezTo>
                <a:cubicBezTo>
                  <a:pt x="2283831" y="3120444"/>
                  <a:pt x="2268294" y="3116777"/>
                  <a:pt x="2281441" y="3064495"/>
                </a:cubicBezTo>
                <a:cubicBezTo>
                  <a:pt x="2288441" y="3036606"/>
                  <a:pt x="2302527" y="3024665"/>
                  <a:pt x="2345212" y="3023642"/>
                </a:cubicBezTo>
                <a:cubicBezTo>
                  <a:pt x="2396177" y="3022448"/>
                  <a:pt x="2402239" y="3029100"/>
                  <a:pt x="2400360" y="3038653"/>
                </a:cubicBezTo>
                <a:lnTo>
                  <a:pt x="2413678" y="3038653"/>
                </a:lnTo>
                <a:lnTo>
                  <a:pt x="2425715" y="2980742"/>
                </a:lnTo>
                <a:cubicBezTo>
                  <a:pt x="2425715" y="2980742"/>
                  <a:pt x="2382177" y="2973663"/>
                  <a:pt x="2352298" y="2974430"/>
                </a:cubicBezTo>
                <a:close/>
                <a:moveTo>
                  <a:pt x="2813377" y="2959931"/>
                </a:moveTo>
                <a:lnTo>
                  <a:pt x="2767192" y="2994046"/>
                </a:lnTo>
                <a:lnTo>
                  <a:pt x="2829938" y="3050592"/>
                </a:lnTo>
                <a:close/>
                <a:moveTo>
                  <a:pt x="2394726" y="2897841"/>
                </a:moveTo>
                <a:lnTo>
                  <a:pt x="2702226" y="2958822"/>
                </a:lnTo>
                <a:lnTo>
                  <a:pt x="2638455" y="3077714"/>
                </a:lnTo>
                <a:lnTo>
                  <a:pt x="2882526" y="2897841"/>
                </a:lnTo>
                <a:close/>
                <a:moveTo>
                  <a:pt x="2786315" y="2815623"/>
                </a:moveTo>
                <a:lnTo>
                  <a:pt x="2744313" y="2889227"/>
                </a:lnTo>
                <a:lnTo>
                  <a:pt x="2800230" y="2889227"/>
                </a:lnTo>
                <a:close/>
                <a:moveTo>
                  <a:pt x="0" y="0"/>
                </a:moveTo>
                <a:lnTo>
                  <a:pt x="3123503" y="0"/>
                </a:lnTo>
                <a:lnTo>
                  <a:pt x="3123503" y="3409950"/>
                </a:lnTo>
                <a:lnTo>
                  <a:pt x="0" y="34099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14589AF-8F08-0F44-9441-40ECBE9ED9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74150" y="0"/>
            <a:ext cx="3123503" cy="3409950"/>
          </a:xfrm>
          <a:solidFill>
            <a:schemeClr val="bg2"/>
          </a:solidFill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0F404C7-8DC9-0C4C-A090-423CA82345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600" y="2030400"/>
            <a:ext cx="7158692" cy="3779850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FA6D3CE-2114-914E-9229-6937337B2E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9671" y="6580800"/>
            <a:ext cx="1210609" cy="190800"/>
          </a:xfrm>
        </p:spPr>
        <p:txBody>
          <a:bodyPr anchor="b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/>
              <a:t>Click to add Project name, Place/City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3130FC0C-E226-864B-A27A-C677AB5A0D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79671" y="3133738"/>
            <a:ext cx="1210609" cy="190800"/>
          </a:xfrm>
        </p:spPr>
        <p:txBody>
          <a:bodyPr anchor="b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sp>
        <p:nvSpPr>
          <p:cNvPr id="3" name="textruta 5">
            <a:extLst>
              <a:ext uri="{FF2B5EF4-FFF2-40B4-BE49-F238E27FC236}">
                <a16:creationId xmlns:a16="http://schemas.microsoft.com/office/drawing/2014/main" id="{804C4928-FB62-F6F3-FA6A-0D8C3B52528E}"/>
              </a:ext>
            </a:extLst>
          </p:cNvPr>
          <p:cNvSpPr txBox="1"/>
          <p:nvPr userDrawn="1"/>
        </p:nvSpPr>
        <p:spPr>
          <a:xfrm>
            <a:off x="12395260" y="0"/>
            <a:ext cx="1681523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textboxes disappears after adding or changing an image, </a:t>
            </a:r>
            <a:r>
              <a:rPr lang="en-US" sz="900" b="1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the image </a:t>
            </a:r>
            <a:r>
              <a: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use – </a:t>
            </a:r>
            <a:r>
              <a:rPr lang="en-US" sz="900" b="1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00" b="1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to back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1A21AB-88EC-2C13-F416-A3ED2B32FB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7158692" cy="1007825"/>
          </a:xfrm>
        </p:spPr>
        <p:txBody>
          <a:bodyPr/>
          <a:lstStyle/>
          <a:p>
            <a:r>
              <a:rPr lang="en-US" dirty="0"/>
              <a:t>Click to add a headline</a:t>
            </a: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ACDFB030-EF41-1303-AA2D-52D13DB4203D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AE7C8A-81FF-4447-9C9C-A535980DB0D7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C0587453-F5E2-E212-92F2-599DABB46C9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A09C323-9ED3-998C-A0D7-2041BE0CA70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22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imag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En bild som visar utomhus, vatten, himmel, moln&#10;&#10;Automatiskt genererad beskrivning">
            <a:extLst>
              <a:ext uri="{FF2B5EF4-FFF2-40B4-BE49-F238E27FC236}">
                <a16:creationId xmlns:a16="http://schemas.microsoft.com/office/drawing/2014/main" id="{EA973B1B-DBF8-2007-CE92-E3CCDDF06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7" r="10786" b="39635"/>
          <a:stretch/>
        </p:blipFill>
        <p:spPr>
          <a:xfrm>
            <a:off x="-4545" y="0"/>
            <a:ext cx="1219654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E24335-A0E6-B24B-A892-6C7FB5F32514}"/>
              </a:ext>
            </a:extLst>
          </p:cNvPr>
          <p:cNvSpPr txBox="1"/>
          <p:nvPr userDrawn="1"/>
        </p:nvSpPr>
        <p:spPr>
          <a:xfrm>
            <a:off x="7622698" y="6631200"/>
            <a:ext cx="4078386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700" spc="40" noProof="0" dirty="0">
                <a:solidFill>
                  <a:schemeClr val="tx1"/>
                </a:solidFill>
              </a:rPr>
              <a:t>Drammen, Norway</a:t>
            </a:r>
          </a:p>
        </p:txBody>
      </p:sp>
      <p:grpSp>
        <p:nvGrpSpPr>
          <p:cNvPr id="31" name="Bild 5">
            <a:extLst>
              <a:ext uri="{FF2B5EF4-FFF2-40B4-BE49-F238E27FC236}">
                <a16:creationId xmlns:a16="http://schemas.microsoft.com/office/drawing/2014/main" id="{753D6251-5BE4-2E4E-B760-EED0ACAE40F7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tx1"/>
          </a:solidFill>
        </p:grpSpPr>
        <p:sp>
          <p:nvSpPr>
            <p:cNvPr id="32" name="Frihandsfigur 64">
              <a:extLst>
                <a:ext uri="{FF2B5EF4-FFF2-40B4-BE49-F238E27FC236}">
                  <a16:creationId xmlns:a16="http://schemas.microsoft.com/office/drawing/2014/main" id="{C30B5A9C-3E39-C64B-B157-108E6AB0C971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>
                <a:solidFill>
                  <a:schemeClr val="bg1"/>
                </a:solidFill>
              </a:endParaRPr>
            </a:p>
          </p:txBody>
        </p:sp>
        <p:sp>
          <p:nvSpPr>
            <p:cNvPr id="33" name="Frihandsfigur 65">
              <a:extLst>
                <a:ext uri="{FF2B5EF4-FFF2-40B4-BE49-F238E27FC236}">
                  <a16:creationId xmlns:a16="http://schemas.microsoft.com/office/drawing/2014/main" id="{1D0742F1-8162-FC49-956A-0B75D1835301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>
                <a:solidFill>
                  <a:schemeClr val="bg1"/>
                </a:solidFill>
              </a:endParaRPr>
            </a:p>
          </p:txBody>
        </p:sp>
        <p:sp>
          <p:nvSpPr>
            <p:cNvPr id="34" name="Frihandsfigur 66">
              <a:extLst>
                <a:ext uri="{FF2B5EF4-FFF2-40B4-BE49-F238E27FC236}">
                  <a16:creationId xmlns:a16="http://schemas.microsoft.com/office/drawing/2014/main" id="{C8D6B55F-00CF-6C4F-81B7-ED7A842614C6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>
                <a:solidFill>
                  <a:schemeClr val="bg1"/>
                </a:solidFill>
              </a:endParaRPr>
            </a:p>
          </p:txBody>
        </p:sp>
        <p:grpSp>
          <p:nvGrpSpPr>
            <p:cNvPr id="35" name="Bild 5">
              <a:extLst>
                <a:ext uri="{FF2B5EF4-FFF2-40B4-BE49-F238E27FC236}">
                  <a16:creationId xmlns:a16="http://schemas.microsoft.com/office/drawing/2014/main" id="{925D294F-1317-7643-8F2B-8CC2860C379F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36" name="Frihandsfigur 68">
                <a:extLst>
                  <a:ext uri="{FF2B5EF4-FFF2-40B4-BE49-F238E27FC236}">
                    <a16:creationId xmlns:a16="http://schemas.microsoft.com/office/drawing/2014/main" id="{F2884FFE-3C6F-3C47-BEA2-92773DB08E01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ihandsfigur 69">
                <a:extLst>
                  <a:ext uri="{FF2B5EF4-FFF2-40B4-BE49-F238E27FC236}">
                    <a16:creationId xmlns:a16="http://schemas.microsoft.com/office/drawing/2014/main" id="{9A835202-9D0E-9947-97F9-ADE28A9AEA62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ihandsfigur 70">
                <a:extLst>
                  <a:ext uri="{FF2B5EF4-FFF2-40B4-BE49-F238E27FC236}">
                    <a16:creationId xmlns:a16="http://schemas.microsoft.com/office/drawing/2014/main" id="{5B26AA8F-9FFB-E14F-8D16-AEAEFB6CDFF4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A40760-E1FA-8D4F-B5FE-2516442641E4}"/>
              </a:ext>
            </a:extLst>
          </p:cNvPr>
          <p:cNvSpPr txBox="1"/>
          <p:nvPr userDrawn="1"/>
        </p:nvSpPr>
        <p:spPr>
          <a:xfrm>
            <a:off x="12532179" y="466180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Bef>
                <a:spcPts val="400"/>
              </a:spcBef>
              <a:spcAft>
                <a:spcPts val="400"/>
              </a:spcAft>
            </a:pPr>
            <a:endParaRPr lang="en-US" sz="2000" spc="40" noProof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83860C7-73DA-A901-72D2-777314619C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401" y="2307600"/>
            <a:ext cx="5502474" cy="2511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C0D5887E-0E4B-AA75-44CD-474A69C15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5501342" cy="1510000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7007D0A2-A582-F716-1C3D-2B32CB954BA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FDC014D-A470-C54C-B720-A431E3DC76A5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B00E7B86-2CB5-2E39-47F0-03CD2203796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3BDF05CF-7525-1905-B24B-71BC8197835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31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25EA46-4837-9A44-9D1D-6A3C9DE378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0" y="1576320"/>
            <a:ext cx="2635450" cy="3397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F6C89B0-928B-2843-BC76-BF445238AF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0291" y="1576320"/>
            <a:ext cx="2635450" cy="3397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6E7F306-E7D5-B94F-B45A-114422DD60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4574" y="1576320"/>
            <a:ext cx="2635450" cy="3397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E7753AA-026D-5E49-AE83-2516FE3C8A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78857" y="1576320"/>
            <a:ext cx="2635450" cy="3397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6D35D3-BA34-A64E-AF70-745CE57053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600" y="5051425"/>
            <a:ext cx="2635250" cy="908800"/>
          </a:xfrm>
        </p:spPr>
        <p:txBody>
          <a:bodyPr/>
          <a:lstStyle>
            <a:lvl1pPr marL="0" indent="0">
              <a:buNone/>
              <a:defRPr sz="1800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BD9600A-9970-054D-BAD3-B942655E04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0291" y="5051425"/>
            <a:ext cx="2635250" cy="908800"/>
          </a:xfrm>
        </p:spPr>
        <p:txBody>
          <a:bodyPr/>
          <a:lstStyle>
            <a:lvl1pPr marL="0" indent="0">
              <a:buNone/>
              <a:defRPr sz="1800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725D3B3F-125D-EF4B-8BEE-1B1358D91E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4574" y="5051425"/>
            <a:ext cx="2635250" cy="908800"/>
          </a:xfrm>
        </p:spPr>
        <p:txBody>
          <a:bodyPr/>
          <a:lstStyle>
            <a:lvl1pPr marL="0" indent="0">
              <a:buNone/>
              <a:defRPr sz="1800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10480ECB-C057-6747-8007-DE8DB86780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78857" y="5051425"/>
            <a:ext cx="2635250" cy="908800"/>
          </a:xfrm>
        </p:spPr>
        <p:txBody>
          <a:bodyPr/>
          <a:lstStyle>
            <a:lvl1pPr marL="0" indent="0">
              <a:buNone/>
              <a:defRPr sz="1800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985765-0CAC-CC47-A2E7-7D4D00737BE7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29" name="Frihandsfigur 74">
              <a:extLst>
                <a:ext uri="{FF2B5EF4-FFF2-40B4-BE49-F238E27FC236}">
                  <a16:creationId xmlns:a16="http://schemas.microsoft.com/office/drawing/2014/main" id="{577E1916-3B44-2641-A87B-E95EC418DFE1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" name="Frihandsfigur 75">
              <a:extLst>
                <a:ext uri="{FF2B5EF4-FFF2-40B4-BE49-F238E27FC236}">
                  <a16:creationId xmlns:a16="http://schemas.microsoft.com/office/drawing/2014/main" id="{CE7D8E6C-31B6-4C49-9EFB-EA2B7E2662E2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1" name="Frihandsfigur 76">
              <a:extLst>
                <a:ext uri="{FF2B5EF4-FFF2-40B4-BE49-F238E27FC236}">
                  <a16:creationId xmlns:a16="http://schemas.microsoft.com/office/drawing/2014/main" id="{BA32960F-E22A-E44B-AA6E-860ED099006B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2" name="Frihandsfigur 78">
              <a:extLst>
                <a:ext uri="{FF2B5EF4-FFF2-40B4-BE49-F238E27FC236}">
                  <a16:creationId xmlns:a16="http://schemas.microsoft.com/office/drawing/2014/main" id="{835FD9A5-85FD-2246-856C-67F019831ABB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3" name="Frihandsfigur 79">
              <a:extLst>
                <a:ext uri="{FF2B5EF4-FFF2-40B4-BE49-F238E27FC236}">
                  <a16:creationId xmlns:a16="http://schemas.microsoft.com/office/drawing/2014/main" id="{295CC68E-8ECC-5644-A13A-1D089C4632A3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4" name="Frihandsfigur 80">
              <a:extLst>
                <a:ext uri="{FF2B5EF4-FFF2-40B4-BE49-F238E27FC236}">
                  <a16:creationId xmlns:a16="http://schemas.microsoft.com/office/drawing/2014/main" id="{0DE8049A-2DE4-0348-95D0-5F3C00653FE3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C146784-F5A8-0048-BF68-AFE21B1154A0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82400" y="2034000"/>
            <a:ext cx="2635200" cy="2797200"/>
          </a:xfrm>
        </p:spPr>
        <p:txBody>
          <a:bodyPr/>
          <a:lstStyle>
            <a:lvl1pPr marL="180000" indent="-180000">
              <a:spcAft>
                <a:spcPts val="200"/>
              </a:spcAft>
              <a:defRPr sz="1400"/>
            </a:lvl1pPr>
            <a:lvl2pPr marL="358775" indent="-179388">
              <a:spcAft>
                <a:spcPts val="200"/>
              </a:spcAft>
              <a:tabLst/>
              <a:defRPr sz="1400"/>
            </a:lvl2pPr>
            <a:lvl3pPr marL="540000" indent="-180000">
              <a:spcAft>
                <a:spcPts val="200"/>
              </a:spcAft>
              <a:defRPr sz="1200"/>
            </a:lvl3pPr>
            <a:lvl4pPr marL="720000" indent="-180000">
              <a:spcAft>
                <a:spcPts val="200"/>
              </a:spcAft>
              <a:defRPr sz="1200"/>
            </a:lvl4pPr>
            <a:lvl5pPr marL="900000" indent="-180000">
              <a:spcAft>
                <a:spcPts val="200"/>
              </a:spcAft>
              <a:defRPr sz="1200"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" name="Content Placeholder 11">
            <a:extLst>
              <a:ext uri="{FF2B5EF4-FFF2-40B4-BE49-F238E27FC236}">
                <a16:creationId xmlns:a16="http://schemas.microsoft.com/office/drawing/2014/main" id="{2505E1FD-0332-1147-9D33-3D76C1702ADC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3350291" y="2034000"/>
            <a:ext cx="2635200" cy="2797200"/>
          </a:xfrm>
        </p:spPr>
        <p:txBody>
          <a:bodyPr/>
          <a:lstStyle>
            <a:lvl1pPr marL="180000" indent="-180000">
              <a:spcAft>
                <a:spcPts val="200"/>
              </a:spcAft>
              <a:defRPr sz="1400"/>
            </a:lvl1pPr>
            <a:lvl2pPr marL="358775" indent="-179388">
              <a:spcAft>
                <a:spcPts val="200"/>
              </a:spcAft>
              <a:tabLst/>
              <a:defRPr sz="1400"/>
            </a:lvl2pPr>
            <a:lvl3pPr marL="540000" indent="-180000">
              <a:spcAft>
                <a:spcPts val="200"/>
              </a:spcAft>
              <a:defRPr sz="1200"/>
            </a:lvl3pPr>
            <a:lvl4pPr marL="720000" indent="-180000">
              <a:spcAft>
                <a:spcPts val="200"/>
              </a:spcAft>
              <a:defRPr sz="1200"/>
            </a:lvl4pPr>
            <a:lvl5pPr marL="900000" indent="-180000">
              <a:spcAft>
                <a:spcPts val="200"/>
              </a:spcAft>
              <a:defRPr sz="1200"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5" name="Content Placeholder 11">
            <a:extLst>
              <a:ext uri="{FF2B5EF4-FFF2-40B4-BE49-F238E27FC236}">
                <a16:creationId xmlns:a16="http://schemas.microsoft.com/office/drawing/2014/main" id="{FCA9FE82-40C3-BE43-A2E2-0FBB5D5AEDD1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214574" y="2034000"/>
            <a:ext cx="2635200" cy="2797200"/>
          </a:xfrm>
        </p:spPr>
        <p:txBody>
          <a:bodyPr/>
          <a:lstStyle>
            <a:lvl1pPr marL="180000" indent="-180000">
              <a:spcAft>
                <a:spcPts val="200"/>
              </a:spcAft>
              <a:defRPr sz="1400"/>
            </a:lvl1pPr>
            <a:lvl2pPr marL="358775" indent="-179388">
              <a:spcAft>
                <a:spcPts val="200"/>
              </a:spcAft>
              <a:tabLst/>
              <a:defRPr sz="1400"/>
            </a:lvl2pPr>
            <a:lvl3pPr marL="540000" indent="-180000">
              <a:spcAft>
                <a:spcPts val="200"/>
              </a:spcAft>
              <a:defRPr sz="1200"/>
            </a:lvl3pPr>
            <a:lvl4pPr marL="720000" indent="-180000">
              <a:spcAft>
                <a:spcPts val="200"/>
              </a:spcAft>
              <a:defRPr sz="1200"/>
            </a:lvl4pPr>
            <a:lvl5pPr marL="900000" indent="-180000">
              <a:spcAft>
                <a:spcPts val="200"/>
              </a:spcAft>
              <a:defRPr sz="1200"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" name="Content Placeholder 11">
            <a:extLst>
              <a:ext uri="{FF2B5EF4-FFF2-40B4-BE49-F238E27FC236}">
                <a16:creationId xmlns:a16="http://schemas.microsoft.com/office/drawing/2014/main" id="{E811BB84-6AC9-B04B-8E06-A81B895477EE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078857" y="2034000"/>
            <a:ext cx="2635200" cy="2797200"/>
          </a:xfrm>
        </p:spPr>
        <p:txBody>
          <a:bodyPr/>
          <a:lstStyle>
            <a:lvl1pPr marL="180000" indent="-180000">
              <a:spcAft>
                <a:spcPts val="200"/>
              </a:spcAft>
              <a:defRPr sz="1400"/>
            </a:lvl1pPr>
            <a:lvl2pPr marL="358775" indent="-179388">
              <a:spcAft>
                <a:spcPts val="200"/>
              </a:spcAft>
              <a:tabLst/>
              <a:defRPr sz="1400"/>
            </a:lvl2pPr>
            <a:lvl3pPr marL="540000" indent="-180000">
              <a:spcAft>
                <a:spcPts val="200"/>
              </a:spcAft>
              <a:defRPr sz="1200"/>
            </a:lvl3pPr>
            <a:lvl4pPr marL="720000" indent="-180000">
              <a:spcAft>
                <a:spcPts val="200"/>
              </a:spcAft>
              <a:defRPr sz="1200"/>
            </a:lvl4pPr>
            <a:lvl5pPr marL="900000" indent="-180000">
              <a:spcAft>
                <a:spcPts val="200"/>
              </a:spcAft>
              <a:defRPr sz="1200"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AAC851-A097-749A-DCB0-4D7A911791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11230630" cy="1007825"/>
          </a:xfrm>
        </p:spPr>
        <p:txBody>
          <a:bodyPr/>
          <a:lstStyle/>
          <a:p>
            <a:r>
              <a:rPr lang="en-US" dirty="0"/>
              <a:t>Click to add a headline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5571220-FA42-5686-7E6D-0A64EAC94842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B784137C-2212-EC4B-BEA3-89C869DD0F03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57D6F2CB-CCB2-D5CC-29A2-1A080E606E1F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565DA58-DA46-BF81-13E2-9A8D4A0D11EF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12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25EA46-4837-9A44-9D1D-6A3C9DE378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0" y="1576320"/>
            <a:ext cx="2635450" cy="3397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F6C89B0-928B-2843-BC76-BF445238AF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0291" y="1576320"/>
            <a:ext cx="2635450" cy="3397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6E7F306-E7D5-B94F-B45A-114422DD60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4574" y="1576320"/>
            <a:ext cx="2635450" cy="3397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E7753AA-026D-5E49-AE83-2516FE3C8A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78857" y="1576320"/>
            <a:ext cx="2635450" cy="3397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6D35D3-BA34-A64E-AF70-745CE57053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600" y="5051425"/>
            <a:ext cx="2635250" cy="908800"/>
          </a:xfrm>
        </p:spPr>
        <p:txBody>
          <a:bodyPr/>
          <a:lstStyle>
            <a:lvl1pPr marL="0" indent="0">
              <a:buNone/>
              <a:defRPr sz="1800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BD9600A-9970-054D-BAD3-B942655E04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0291" y="5051425"/>
            <a:ext cx="2635250" cy="908800"/>
          </a:xfrm>
        </p:spPr>
        <p:txBody>
          <a:bodyPr/>
          <a:lstStyle>
            <a:lvl1pPr marL="0" indent="0">
              <a:buNone/>
              <a:defRPr sz="1800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725D3B3F-125D-EF4B-8BEE-1B1358D91E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4574" y="5051425"/>
            <a:ext cx="2635250" cy="908800"/>
          </a:xfrm>
        </p:spPr>
        <p:txBody>
          <a:bodyPr/>
          <a:lstStyle>
            <a:lvl1pPr marL="0" indent="0">
              <a:buNone/>
              <a:defRPr sz="1800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10480ECB-C057-6747-8007-DE8DB86780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78857" y="5051425"/>
            <a:ext cx="2635250" cy="908800"/>
          </a:xfrm>
        </p:spPr>
        <p:txBody>
          <a:bodyPr/>
          <a:lstStyle>
            <a:lvl1pPr marL="0" indent="0">
              <a:buNone/>
              <a:defRPr sz="1800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985765-0CAC-CC47-A2E7-7D4D00737BE7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29" name="Frihandsfigur 74">
              <a:extLst>
                <a:ext uri="{FF2B5EF4-FFF2-40B4-BE49-F238E27FC236}">
                  <a16:creationId xmlns:a16="http://schemas.microsoft.com/office/drawing/2014/main" id="{577E1916-3B44-2641-A87B-E95EC418DFE1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" name="Frihandsfigur 75">
              <a:extLst>
                <a:ext uri="{FF2B5EF4-FFF2-40B4-BE49-F238E27FC236}">
                  <a16:creationId xmlns:a16="http://schemas.microsoft.com/office/drawing/2014/main" id="{CE7D8E6C-31B6-4C49-9EFB-EA2B7E2662E2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1" name="Frihandsfigur 76">
              <a:extLst>
                <a:ext uri="{FF2B5EF4-FFF2-40B4-BE49-F238E27FC236}">
                  <a16:creationId xmlns:a16="http://schemas.microsoft.com/office/drawing/2014/main" id="{BA32960F-E22A-E44B-AA6E-860ED099006B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2" name="Frihandsfigur 78">
              <a:extLst>
                <a:ext uri="{FF2B5EF4-FFF2-40B4-BE49-F238E27FC236}">
                  <a16:creationId xmlns:a16="http://schemas.microsoft.com/office/drawing/2014/main" id="{835FD9A5-85FD-2246-856C-67F019831ABB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3" name="Frihandsfigur 79">
              <a:extLst>
                <a:ext uri="{FF2B5EF4-FFF2-40B4-BE49-F238E27FC236}">
                  <a16:creationId xmlns:a16="http://schemas.microsoft.com/office/drawing/2014/main" id="{295CC68E-8ECC-5644-A13A-1D089C4632A3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4" name="Frihandsfigur 80">
              <a:extLst>
                <a:ext uri="{FF2B5EF4-FFF2-40B4-BE49-F238E27FC236}">
                  <a16:creationId xmlns:a16="http://schemas.microsoft.com/office/drawing/2014/main" id="{0DE8049A-2DE4-0348-95D0-5F3C00653FE3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6C3AC3D-4CF7-E44E-9714-68FD32A7D97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82400" y="2034000"/>
            <a:ext cx="2635250" cy="2797175"/>
          </a:xfrm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44" name="Picture Placeholder 5">
            <a:extLst>
              <a:ext uri="{FF2B5EF4-FFF2-40B4-BE49-F238E27FC236}">
                <a16:creationId xmlns:a16="http://schemas.microsoft.com/office/drawing/2014/main" id="{FF44E2D0-DA5B-A146-BB30-E727B7BB433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350291" y="2034000"/>
            <a:ext cx="2635250" cy="2797175"/>
          </a:xfrm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45" name="Picture Placeholder 5">
            <a:extLst>
              <a:ext uri="{FF2B5EF4-FFF2-40B4-BE49-F238E27FC236}">
                <a16:creationId xmlns:a16="http://schemas.microsoft.com/office/drawing/2014/main" id="{CF423E48-2B1F-774F-94C7-C0A8A3F579B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14574" y="2034000"/>
            <a:ext cx="2635250" cy="2797175"/>
          </a:xfrm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46" name="Picture Placeholder 5">
            <a:extLst>
              <a:ext uri="{FF2B5EF4-FFF2-40B4-BE49-F238E27FC236}">
                <a16:creationId xmlns:a16="http://schemas.microsoft.com/office/drawing/2014/main" id="{2FBC2B09-64BD-8A44-B83D-EA3537203C8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078857" y="2034000"/>
            <a:ext cx="2635250" cy="2797175"/>
          </a:xfrm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67F742-C107-E332-D5ED-4DB2062C3D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a headline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C7F9F4FD-3A61-C8CA-5DB2-9016FCDB9DB3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D832C28E-42CF-DB4F-BF06-70798786B28A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AE27BB8-1F8B-38BB-5E05-7514EF3D2988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2EAA08B-8440-8BD4-6296-C5AEA399671D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8349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arg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B6A9689-AFC5-C34E-BB9F-FC43842579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2778" y="2"/>
            <a:ext cx="5984875" cy="6857999"/>
          </a:xfrm>
          <a:custGeom>
            <a:avLst/>
            <a:gdLst>
              <a:gd name="connsiteX0" fmla="*/ 4840264 w 5984875"/>
              <a:gd name="connsiteY0" fmla="*/ 6426573 h 6857999"/>
              <a:gd name="connsiteX1" fmla="*/ 4838045 w 5984875"/>
              <a:gd name="connsiteY1" fmla="*/ 6437746 h 6857999"/>
              <a:gd name="connsiteX2" fmla="*/ 4848033 w 5984875"/>
              <a:gd name="connsiteY2" fmla="*/ 6447128 h 6857999"/>
              <a:gd name="connsiteX3" fmla="*/ 4819434 w 5984875"/>
              <a:gd name="connsiteY3" fmla="*/ 6591094 h 6857999"/>
              <a:gd name="connsiteX4" fmla="*/ 4805690 w 5984875"/>
              <a:gd name="connsiteY4" fmla="*/ 6603802 h 6857999"/>
              <a:gd name="connsiteX5" fmla="*/ 4803470 w 5984875"/>
              <a:gd name="connsiteY5" fmla="*/ 6615060 h 6857999"/>
              <a:gd name="connsiteX6" fmla="*/ 4879705 w 5984875"/>
              <a:gd name="connsiteY6" fmla="*/ 6615060 h 6857999"/>
              <a:gd name="connsiteX7" fmla="*/ 4881925 w 5984875"/>
              <a:gd name="connsiteY7" fmla="*/ 6603802 h 6857999"/>
              <a:gd name="connsiteX8" fmla="*/ 4871424 w 5984875"/>
              <a:gd name="connsiteY8" fmla="*/ 6594421 h 6857999"/>
              <a:gd name="connsiteX9" fmla="*/ 4890461 w 5984875"/>
              <a:gd name="connsiteY9" fmla="*/ 6498386 h 6857999"/>
              <a:gd name="connsiteX10" fmla="*/ 4973184 w 5984875"/>
              <a:gd name="connsiteY10" fmla="*/ 6614975 h 6857999"/>
              <a:gd name="connsiteX11" fmla="*/ 5032772 w 5984875"/>
              <a:gd name="connsiteY11" fmla="*/ 6614975 h 6857999"/>
              <a:gd name="connsiteX12" fmla="*/ 5065981 w 5984875"/>
              <a:gd name="connsiteY12" fmla="*/ 6447042 h 6857999"/>
              <a:gd name="connsiteX13" fmla="*/ 5076481 w 5984875"/>
              <a:gd name="connsiteY13" fmla="*/ 6437831 h 6857999"/>
              <a:gd name="connsiteX14" fmla="*/ 5078701 w 5984875"/>
              <a:gd name="connsiteY14" fmla="*/ 6426573 h 6857999"/>
              <a:gd name="connsiteX15" fmla="*/ 5008186 w 5984875"/>
              <a:gd name="connsiteY15" fmla="*/ 6426573 h 6857999"/>
              <a:gd name="connsiteX16" fmla="*/ 5005966 w 5984875"/>
              <a:gd name="connsiteY16" fmla="*/ 6437831 h 6857999"/>
              <a:gd name="connsiteX17" fmla="*/ 5013308 w 5984875"/>
              <a:gd name="connsiteY17" fmla="*/ 6446701 h 6857999"/>
              <a:gd name="connsiteX18" fmla="*/ 4996405 w 5984875"/>
              <a:gd name="connsiteY18" fmla="*/ 6531989 h 6857999"/>
              <a:gd name="connsiteX19" fmla="*/ 4920426 w 5984875"/>
              <a:gd name="connsiteY19" fmla="*/ 6426573 h 6857999"/>
              <a:gd name="connsiteX20" fmla="*/ 5425471 w 5984875"/>
              <a:gd name="connsiteY20" fmla="*/ 6422479 h 6857999"/>
              <a:gd name="connsiteX21" fmla="*/ 5295282 w 5984875"/>
              <a:gd name="connsiteY21" fmla="*/ 6511606 h 6857999"/>
              <a:gd name="connsiteX22" fmla="*/ 5381676 w 5984875"/>
              <a:gd name="connsiteY22" fmla="*/ 6618813 h 6857999"/>
              <a:gd name="connsiteX23" fmla="*/ 5463545 w 5984875"/>
              <a:gd name="connsiteY23" fmla="*/ 6614890 h 6857999"/>
              <a:gd name="connsiteX24" fmla="*/ 5478570 w 5984875"/>
              <a:gd name="connsiteY24" fmla="*/ 6554165 h 6857999"/>
              <a:gd name="connsiteX25" fmla="*/ 5465679 w 5984875"/>
              <a:gd name="connsiteY25" fmla="*/ 6554165 h 6857999"/>
              <a:gd name="connsiteX26" fmla="*/ 5392347 w 5984875"/>
              <a:gd name="connsiteY26" fmla="*/ 6568493 h 6857999"/>
              <a:gd name="connsiteX27" fmla="*/ 5354614 w 5984875"/>
              <a:gd name="connsiteY27" fmla="*/ 6512544 h 6857999"/>
              <a:gd name="connsiteX28" fmla="*/ 5418385 w 5984875"/>
              <a:gd name="connsiteY28" fmla="*/ 6471691 h 6857999"/>
              <a:gd name="connsiteX29" fmla="*/ 5473533 w 5984875"/>
              <a:gd name="connsiteY29" fmla="*/ 6486702 h 6857999"/>
              <a:gd name="connsiteX30" fmla="*/ 5486851 w 5984875"/>
              <a:gd name="connsiteY30" fmla="*/ 6486702 h 6857999"/>
              <a:gd name="connsiteX31" fmla="*/ 5498888 w 5984875"/>
              <a:gd name="connsiteY31" fmla="*/ 6428791 h 6857999"/>
              <a:gd name="connsiteX32" fmla="*/ 5425471 w 5984875"/>
              <a:gd name="connsiteY32" fmla="*/ 6422479 h 6857999"/>
              <a:gd name="connsiteX33" fmla="*/ 5213670 w 5984875"/>
              <a:gd name="connsiteY33" fmla="*/ 6422479 h 6857999"/>
              <a:gd name="connsiteX34" fmla="*/ 5083481 w 5984875"/>
              <a:gd name="connsiteY34" fmla="*/ 6511606 h 6857999"/>
              <a:gd name="connsiteX35" fmla="*/ 5169875 w 5984875"/>
              <a:gd name="connsiteY35" fmla="*/ 6618813 h 6857999"/>
              <a:gd name="connsiteX36" fmla="*/ 5251744 w 5984875"/>
              <a:gd name="connsiteY36" fmla="*/ 6614890 h 6857999"/>
              <a:gd name="connsiteX37" fmla="*/ 5266769 w 5984875"/>
              <a:gd name="connsiteY37" fmla="*/ 6554165 h 6857999"/>
              <a:gd name="connsiteX38" fmla="*/ 5253878 w 5984875"/>
              <a:gd name="connsiteY38" fmla="*/ 6554165 h 6857999"/>
              <a:gd name="connsiteX39" fmla="*/ 5180546 w 5984875"/>
              <a:gd name="connsiteY39" fmla="*/ 6568493 h 6857999"/>
              <a:gd name="connsiteX40" fmla="*/ 5142813 w 5984875"/>
              <a:gd name="connsiteY40" fmla="*/ 6512544 h 6857999"/>
              <a:gd name="connsiteX41" fmla="*/ 5206584 w 5984875"/>
              <a:gd name="connsiteY41" fmla="*/ 6471691 h 6857999"/>
              <a:gd name="connsiteX42" fmla="*/ 5261732 w 5984875"/>
              <a:gd name="connsiteY42" fmla="*/ 6486702 h 6857999"/>
              <a:gd name="connsiteX43" fmla="*/ 5275050 w 5984875"/>
              <a:gd name="connsiteY43" fmla="*/ 6486702 h 6857999"/>
              <a:gd name="connsiteX44" fmla="*/ 5287087 w 5984875"/>
              <a:gd name="connsiteY44" fmla="*/ 6428791 h 6857999"/>
              <a:gd name="connsiteX45" fmla="*/ 5213670 w 5984875"/>
              <a:gd name="connsiteY45" fmla="*/ 6422479 h 6857999"/>
              <a:gd name="connsiteX46" fmla="*/ 5674749 w 5984875"/>
              <a:gd name="connsiteY46" fmla="*/ 6407980 h 6857999"/>
              <a:gd name="connsiteX47" fmla="*/ 5628564 w 5984875"/>
              <a:gd name="connsiteY47" fmla="*/ 6442095 h 6857999"/>
              <a:gd name="connsiteX48" fmla="*/ 5691310 w 5984875"/>
              <a:gd name="connsiteY48" fmla="*/ 6498641 h 6857999"/>
              <a:gd name="connsiteX49" fmla="*/ 5256098 w 5984875"/>
              <a:gd name="connsiteY49" fmla="*/ 6345890 h 6857999"/>
              <a:gd name="connsiteX50" fmla="*/ 5563598 w 5984875"/>
              <a:gd name="connsiteY50" fmla="*/ 6406871 h 6857999"/>
              <a:gd name="connsiteX51" fmla="*/ 5499827 w 5984875"/>
              <a:gd name="connsiteY51" fmla="*/ 6525763 h 6857999"/>
              <a:gd name="connsiteX52" fmla="*/ 5743898 w 5984875"/>
              <a:gd name="connsiteY52" fmla="*/ 6345890 h 6857999"/>
              <a:gd name="connsiteX53" fmla="*/ 5647687 w 5984875"/>
              <a:gd name="connsiteY53" fmla="*/ 6263672 h 6857999"/>
              <a:gd name="connsiteX54" fmla="*/ 5605685 w 5984875"/>
              <a:gd name="connsiteY54" fmla="*/ 6337276 h 6857999"/>
              <a:gd name="connsiteX55" fmla="*/ 5661602 w 5984875"/>
              <a:gd name="connsiteY55" fmla="*/ 6337276 h 6857999"/>
              <a:gd name="connsiteX56" fmla="*/ 0 w 5984875"/>
              <a:gd name="connsiteY56" fmla="*/ 0 h 6857999"/>
              <a:gd name="connsiteX57" fmla="*/ 5984875 w 5984875"/>
              <a:gd name="connsiteY57" fmla="*/ 0 h 6857999"/>
              <a:gd name="connsiteX58" fmla="*/ 5984875 w 5984875"/>
              <a:gd name="connsiteY58" fmla="*/ 6857999 h 6857999"/>
              <a:gd name="connsiteX59" fmla="*/ 0 w 5984875"/>
              <a:gd name="connsiteY5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984875" h="6857999">
                <a:moveTo>
                  <a:pt x="4840264" y="6426573"/>
                </a:moveTo>
                <a:lnTo>
                  <a:pt x="4838045" y="6437746"/>
                </a:lnTo>
                <a:cubicBezTo>
                  <a:pt x="4847008" y="6437746"/>
                  <a:pt x="4849399" y="6439964"/>
                  <a:pt x="4848033" y="6447128"/>
                </a:cubicBezTo>
                <a:cubicBezTo>
                  <a:pt x="4848033" y="6447128"/>
                  <a:pt x="4822507" y="6577363"/>
                  <a:pt x="4819434" y="6591094"/>
                </a:cubicBezTo>
                <a:cubicBezTo>
                  <a:pt x="4817129" y="6601158"/>
                  <a:pt x="4817129" y="6603632"/>
                  <a:pt x="4805690" y="6603802"/>
                </a:cubicBezTo>
                <a:lnTo>
                  <a:pt x="4803470" y="6615060"/>
                </a:lnTo>
                <a:lnTo>
                  <a:pt x="4879705" y="6615060"/>
                </a:lnTo>
                <a:lnTo>
                  <a:pt x="4881925" y="6603802"/>
                </a:lnTo>
                <a:cubicBezTo>
                  <a:pt x="4873814" y="6603802"/>
                  <a:pt x="4870058" y="6601414"/>
                  <a:pt x="4871424" y="6594421"/>
                </a:cubicBezTo>
                <a:lnTo>
                  <a:pt x="4890461" y="6498386"/>
                </a:lnTo>
                <a:lnTo>
                  <a:pt x="4973184" y="6614975"/>
                </a:lnTo>
                <a:lnTo>
                  <a:pt x="5032772" y="6614975"/>
                </a:lnTo>
                <a:lnTo>
                  <a:pt x="5065981" y="6447042"/>
                </a:lnTo>
                <a:cubicBezTo>
                  <a:pt x="5067262" y="6440390"/>
                  <a:pt x="5068713" y="6437831"/>
                  <a:pt x="5076481" y="6437831"/>
                </a:cubicBezTo>
                <a:lnTo>
                  <a:pt x="5078701" y="6426573"/>
                </a:lnTo>
                <a:lnTo>
                  <a:pt x="5008186" y="6426573"/>
                </a:lnTo>
                <a:lnTo>
                  <a:pt x="5005966" y="6437831"/>
                </a:lnTo>
                <a:cubicBezTo>
                  <a:pt x="5012796" y="6437831"/>
                  <a:pt x="5014418" y="6440902"/>
                  <a:pt x="5013308" y="6446701"/>
                </a:cubicBezTo>
                <a:lnTo>
                  <a:pt x="4996405" y="6531989"/>
                </a:lnTo>
                <a:lnTo>
                  <a:pt x="4920426" y="6426573"/>
                </a:lnTo>
                <a:close/>
                <a:moveTo>
                  <a:pt x="5425471" y="6422479"/>
                </a:moveTo>
                <a:cubicBezTo>
                  <a:pt x="5330711" y="6424697"/>
                  <a:pt x="5309283" y="6455315"/>
                  <a:pt x="5295282" y="6511606"/>
                </a:cubicBezTo>
                <a:cubicBezTo>
                  <a:pt x="5280514" y="6570796"/>
                  <a:pt x="5291441" y="6618813"/>
                  <a:pt x="5381676" y="6618813"/>
                </a:cubicBezTo>
                <a:cubicBezTo>
                  <a:pt x="5407970" y="6618813"/>
                  <a:pt x="5463545" y="6614890"/>
                  <a:pt x="5463545" y="6614890"/>
                </a:cubicBezTo>
                <a:lnTo>
                  <a:pt x="5478570" y="6554165"/>
                </a:lnTo>
                <a:lnTo>
                  <a:pt x="5465679" y="6554165"/>
                </a:lnTo>
                <a:cubicBezTo>
                  <a:pt x="5463545" y="6564655"/>
                  <a:pt x="5452020" y="6568493"/>
                  <a:pt x="5392347" y="6568493"/>
                </a:cubicBezTo>
                <a:cubicBezTo>
                  <a:pt x="5357004" y="6568493"/>
                  <a:pt x="5341467" y="6564826"/>
                  <a:pt x="5354614" y="6512544"/>
                </a:cubicBezTo>
                <a:cubicBezTo>
                  <a:pt x="5361614" y="6484655"/>
                  <a:pt x="5375700" y="6472714"/>
                  <a:pt x="5418385" y="6471691"/>
                </a:cubicBezTo>
                <a:cubicBezTo>
                  <a:pt x="5469350" y="6470497"/>
                  <a:pt x="5475412" y="6477149"/>
                  <a:pt x="5473533" y="6486702"/>
                </a:cubicBezTo>
                <a:lnTo>
                  <a:pt x="5486851" y="6486702"/>
                </a:lnTo>
                <a:lnTo>
                  <a:pt x="5498888" y="6428791"/>
                </a:lnTo>
                <a:cubicBezTo>
                  <a:pt x="5498888" y="6428791"/>
                  <a:pt x="5455350" y="6421712"/>
                  <a:pt x="5425471" y="6422479"/>
                </a:cubicBezTo>
                <a:close/>
                <a:moveTo>
                  <a:pt x="5213670" y="6422479"/>
                </a:moveTo>
                <a:cubicBezTo>
                  <a:pt x="5118910" y="6424697"/>
                  <a:pt x="5097482" y="6455315"/>
                  <a:pt x="5083481" y="6511606"/>
                </a:cubicBezTo>
                <a:cubicBezTo>
                  <a:pt x="5068713" y="6570796"/>
                  <a:pt x="5079640" y="6618813"/>
                  <a:pt x="5169875" y="6618813"/>
                </a:cubicBezTo>
                <a:cubicBezTo>
                  <a:pt x="5196169" y="6618813"/>
                  <a:pt x="5251744" y="6614890"/>
                  <a:pt x="5251744" y="6614890"/>
                </a:cubicBezTo>
                <a:lnTo>
                  <a:pt x="5266769" y="6554165"/>
                </a:lnTo>
                <a:lnTo>
                  <a:pt x="5253878" y="6554165"/>
                </a:lnTo>
                <a:cubicBezTo>
                  <a:pt x="5251915" y="6564740"/>
                  <a:pt x="5240219" y="6568493"/>
                  <a:pt x="5180546" y="6568493"/>
                </a:cubicBezTo>
                <a:cubicBezTo>
                  <a:pt x="5145203" y="6568493"/>
                  <a:pt x="5129666" y="6564826"/>
                  <a:pt x="5142813" y="6512544"/>
                </a:cubicBezTo>
                <a:cubicBezTo>
                  <a:pt x="5149813" y="6484655"/>
                  <a:pt x="5163899" y="6472714"/>
                  <a:pt x="5206584" y="6471691"/>
                </a:cubicBezTo>
                <a:cubicBezTo>
                  <a:pt x="5257549" y="6470497"/>
                  <a:pt x="5263611" y="6477149"/>
                  <a:pt x="5261732" y="6486702"/>
                </a:cubicBezTo>
                <a:lnTo>
                  <a:pt x="5275050" y="6486702"/>
                </a:lnTo>
                <a:lnTo>
                  <a:pt x="5287087" y="6428791"/>
                </a:lnTo>
                <a:cubicBezTo>
                  <a:pt x="5287087" y="6428791"/>
                  <a:pt x="5243549" y="6421712"/>
                  <a:pt x="5213670" y="6422479"/>
                </a:cubicBezTo>
                <a:close/>
                <a:moveTo>
                  <a:pt x="5674749" y="6407980"/>
                </a:moveTo>
                <a:lnTo>
                  <a:pt x="5628564" y="6442095"/>
                </a:lnTo>
                <a:lnTo>
                  <a:pt x="5691310" y="6498641"/>
                </a:lnTo>
                <a:close/>
                <a:moveTo>
                  <a:pt x="5256098" y="6345890"/>
                </a:moveTo>
                <a:lnTo>
                  <a:pt x="5563598" y="6406871"/>
                </a:lnTo>
                <a:lnTo>
                  <a:pt x="5499827" y="6525763"/>
                </a:lnTo>
                <a:lnTo>
                  <a:pt x="5743898" y="6345890"/>
                </a:lnTo>
                <a:close/>
                <a:moveTo>
                  <a:pt x="5647687" y="6263672"/>
                </a:moveTo>
                <a:lnTo>
                  <a:pt x="5605685" y="6337276"/>
                </a:lnTo>
                <a:lnTo>
                  <a:pt x="5661602" y="6337276"/>
                </a:lnTo>
                <a:close/>
                <a:moveTo>
                  <a:pt x="0" y="0"/>
                </a:moveTo>
                <a:lnTo>
                  <a:pt x="5984875" y="0"/>
                </a:lnTo>
                <a:lnTo>
                  <a:pt x="598487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790A85A8-6950-EA4D-8633-5296EB7E69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176738" cy="6858000"/>
          </a:xfrm>
          <a:solidFill>
            <a:schemeClr val="bg2"/>
          </a:solidFill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B8E8BCB-7075-1347-82D1-36DA1A44B6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29375" y="6631200"/>
            <a:ext cx="4076700" cy="180000"/>
          </a:xfrm>
        </p:spPr>
        <p:txBody>
          <a:bodyPr anchor="ctr"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/>
              <a:t>Click to add Project name, Place/City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B1AB648-0F73-BD49-B7BB-582782E7C6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6537" y="6631200"/>
            <a:ext cx="4076700" cy="180000"/>
          </a:xfrm>
        </p:spPr>
        <p:txBody>
          <a:bodyPr anchor="ctr"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5AEF49-E319-E4C8-9C53-552569FC12F7}"/>
              </a:ext>
            </a:extLst>
          </p:cNvPr>
          <p:cNvGrpSpPr/>
          <p:nvPr userDrawn="1"/>
        </p:nvGrpSpPr>
        <p:grpSpPr>
          <a:xfrm>
            <a:off x="12395260" y="-12189"/>
            <a:ext cx="1681523" cy="2112003"/>
            <a:chOff x="12395260" y="-12189"/>
            <a:chExt cx="1681523" cy="2112003"/>
          </a:xfrm>
        </p:grpSpPr>
        <p:sp>
          <p:nvSpPr>
            <p:cNvPr id="4" name="textruta 5">
              <a:extLst>
                <a:ext uri="{FF2B5EF4-FFF2-40B4-BE49-F238E27FC236}">
                  <a16:creationId xmlns:a16="http://schemas.microsoft.com/office/drawing/2014/main" id="{58ABBDAD-A71E-55AC-3B79-8E2CD8A9E832}"/>
                </a:ext>
              </a:extLst>
            </p:cNvPr>
            <p:cNvSpPr txBox="1"/>
            <p:nvPr userDrawn="1"/>
          </p:nvSpPr>
          <p:spPr>
            <a:xfrm>
              <a:off x="12395260" y="1453483"/>
              <a:ext cx="1681523" cy="646331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the textboxes disappears after adding or changing an image,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 click the image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use – </a:t>
              </a:r>
              <a:r>
                <a:rPr lang="en-US" sz="900" b="1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 to back</a:t>
              </a:r>
            </a:p>
          </p:txBody>
        </p:sp>
        <p:sp>
          <p:nvSpPr>
            <p:cNvPr id="5" name="textruta 8">
              <a:extLst>
                <a:ext uri="{FF2B5EF4-FFF2-40B4-BE49-F238E27FC236}">
                  <a16:creationId xmlns:a16="http://schemas.microsoft.com/office/drawing/2014/main" id="{CFE9332A-C9EE-F8AB-129B-DB2469797C8A}"/>
                </a:ext>
              </a:extLst>
            </p:cNvPr>
            <p:cNvSpPr txBox="1"/>
            <p:nvPr userDrawn="1"/>
          </p:nvSpPr>
          <p:spPr>
            <a:xfrm>
              <a:off x="12395260" y="-12189"/>
              <a:ext cx="1681523" cy="1338828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you need to change the color of the logo, right click outside work area, choose </a:t>
              </a:r>
              <a:r>
                <a:rPr lang="en-US" sz="900" b="1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Format Background </a:t>
              </a:r>
              <a:r>
                <a:rPr lang="en-US" sz="90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context menu and choose </a:t>
              </a:r>
              <a:r>
                <a:rPr lang="en-US" sz="900" b="1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Solid fill</a:t>
              </a:r>
              <a:r>
                <a:rPr lang="en-US" sz="90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900" b="1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White or Black</a:t>
              </a:r>
            </a:p>
            <a:p>
              <a:pPr algn="ctr"/>
              <a:endPara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ktangel 9">
              <a:extLst>
                <a:ext uri="{FF2B5EF4-FFF2-40B4-BE49-F238E27FC236}">
                  <a16:creationId xmlns:a16="http://schemas.microsoft.com/office/drawing/2014/main" id="{74324917-485D-C3DE-B032-ACB4043F105B}"/>
                </a:ext>
              </a:extLst>
            </p:cNvPr>
            <p:cNvSpPr/>
            <p:nvPr userDrawn="1"/>
          </p:nvSpPr>
          <p:spPr>
            <a:xfrm>
              <a:off x="13255337" y="926211"/>
              <a:ext cx="341194" cy="305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9" name="Rektangel 10">
              <a:extLst>
                <a:ext uri="{FF2B5EF4-FFF2-40B4-BE49-F238E27FC236}">
                  <a16:creationId xmlns:a16="http://schemas.microsoft.com/office/drawing/2014/main" id="{67900029-AA6B-5ADD-B529-975040FA360D}"/>
                </a:ext>
              </a:extLst>
            </p:cNvPr>
            <p:cNvSpPr/>
            <p:nvPr userDrawn="1"/>
          </p:nvSpPr>
          <p:spPr>
            <a:xfrm>
              <a:off x="12833410" y="926211"/>
              <a:ext cx="341194" cy="305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</p:spTree>
    <p:extLst>
      <p:ext uri="{BB962C8B-B14F-4D97-AF65-F5344CB8AC3E}">
        <p14:creationId xmlns:p14="http://schemas.microsoft.com/office/powerpoint/2010/main" val="7403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arg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B6A9689-AFC5-C34E-BB9F-FC43842579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2778" y="2"/>
            <a:ext cx="5984875" cy="6857999"/>
          </a:xfrm>
          <a:custGeom>
            <a:avLst/>
            <a:gdLst>
              <a:gd name="connsiteX0" fmla="*/ 4840264 w 5984875"/>
              <a:gd name="connsiteY0" fmla="*/ 6426573 h 6857999"/>
              <a:gd name="connsiteX1" fmla="*/ 4838045 w 5984875"/>
              <a:gd name="connsiteY1" fmla="*/ 6437746 h 6857999"/>
              <a:gd name="connsiteX2" fmla="*/ 4848033 w 5984875"/>
              <a:gd name="connsiteY2" fmla="*/ 6447128 h 6857999"/>
              <a:gd name="connsiteX3" fmla="*/ 4819434 w 5984875"/>
              <a:gd name="connsiteY3" fmla="*/ 6591094 h 6857999"/>
              <a:gd name="connsiteX4" fmla="*/ 4805690 w 5984875"/>
              <a:gd name="connsiteY4" fmla="*/ 6603802 h 6857999"/>
              <a:gd name="connsiteX5" fmla="*/ 4803470 w 5984875"/>
              <a:gd name="connsiteY5" fmla="*/ 6615060 h 6857999"/>
              <a:gd name="connsiteX6" fmla="*/ 4879705 w 5984875"/>
              <a:gd name="connsiteY6" fmla="*/ 6615060 h 6857999"/>
              <a:gd name="connsiteX7" fmla="*/ 4881925 w 5984875"/>
              <a:gd name="connsiteY7" fmla="*/ 6603802 h 6857999"/>
              <a:gd name="connsiteX8" fmla="*/ 4871424 w 5984875"/>
              <a:gd name="connsiteY8" fmla="*/ 6594421 h 6857999"/>
              <a:gd name="connsiteX9" fmla="*/ 4890461 w 5984875"/>
              <a:gd name="connsiteY9" fmla="*/ 6498386 h 6857999"/>
              <a:gd name="connsiteX10" fmla="*/ 4973184 w 5984875"/>
              <a:gd name="connsiteY10" fmla="*/ 6614975 h 6857999"/>
              <a:gd name="connsiteX11" fmla="*/ 5032772 w 5984875"/>
              <a:gd name="connsiteY11" fmla="*/ 6614975 h 6857999"/>
              <a:gd name="connsiteX12" fmla="*/ 5065981 w 5984875"/>
              <a:gd name="connsiteY12" fmla="*/ 6447042 h 6857999"/>
              <a:gd name="connsiteX13" fmla="*/ 5076481 w 5984875"/>
              <a:gd name="connsiteY13" fmla="*/ 6437831 h 6857999"/>
              <a:gd name="connsiteX14" fmla="*/ 5078701 w 5984875"/>
              <a:gd name="connsiteY14" fmla="*/ 6426573 h 6857999"/>
              <a:gd name="connsiteX15" fmla="*/ 5008186 w 5984875"/>
              <a:gd name="connsiteY15" fmla="*/ 6426573 h 6857999"/>
              <a:gd name="connsiteX16" fmla="*/ 5005966 w 5984875"/>
              <a:gd name="connsiteY16" fmla="*/ 6437831 h 6857999"/>
              <a:gd name="connsiteX17" fmla="*/ 5013308 w 5984875"/>
              <a:gd name="connsiteY17" fmla="*/ 6446701 h 6857999"/>
              <a:gd name="connsiteX18" fmla="*/ 4996405 w 5984875"/>
              <a:gd name="connsiteY18" fmla="*/ 6531989 h 6857999"/>
              <a:gd name="connsiteX19" fmla="*/ 4920426 w 5984875"/>
              <a:gd name="connsiteY19" fmla="*/ 6426573 h 6857999"/>
              <a:gd name="connsiteX20" fmla="*/ 5425471 w 5984875"/>
              <a:gd name="connsiteY20" fmla="*/ 6422479 h 6857999"/>
              <a:gd name="connsiteX21" fmla="*/ 5295282 w 5984875"/>
              <a:gd name="connsiteY21" fmla="*/ 6511606 h 6857999"/>
              <a:gd name="connsiteX22" fmla="*/ 5381676 w 5984875"/>
              <a:gd name="connsiteY22" fmla="*/ 6618813 h 6857999"/>
              <a:gd name="connsiteX23" fmla="*/ 5463545 w 5984875"/>
              <a:gd name="connsiteY23" fmla="*/ 6614890 h 6857999"/>
              <a:gd name="connsiteX24" fmla="*/ 5478570 w 5984875"/>
              <a:gd name="connsiteY24" fmla="*/ 6554165 h 6857999"/>
              <a:gd name="connsiteX25" fmla="*/ 5465679 w 5984875"/>
              <a:gd name="connsiteY25" fmla="*/ 6554165 h 6857999"/>
              <a:gd name="connsiteX26" fmla="*/ 5392347 w 5984875"/>
              <a:gd name="connsiteY26" fmla="*/ 6568493 h 6857999"/>
              <a:gd name="connsiteX27" fmla="*/ 5354614 w 5984875"/>
              <a:gd name="connsiteY27" fmla="*/ 6512544 h 6857999"/>
              <a:gd name="connsiteX28" fmla="*/ 5418385 w 5984875"/>
              <a:gd name="connsiteY28" fmla="*/ 6471691 h 6857999"/>
              <a:gd name="connsiteX29" fmla="*/ 5473533 w 5984875"/>
              <a:gd name="connsiteY29" fmla="*/ 6486702 h 6857999"/>
              <a:gd name="connsiteX30" fmla="*/ 5486851 w 5984875"/>
              <a:gd name="connsiteY30" fmla="*/ 6486702 h 6857999"/>
              <a:gd name="connsiteX31" fmla="*/ 5498888 w 5984875"/>
              <a:gd name="connsiteY31" fmla="*/ 6428791 h 6857999"/>
              <a:gd name="connsiteX32" fmla="*/ 5425471 w 5984875"/>
              <a:gd name="connsiteY32" fmla="*/ 6422479 h 6857999"/>
              <a:gd name="connsiteX33" fmla="*/ 5213670 w 5984875"/>
              <a:gd name="connsiteY33" fmla="*/ 6422479 h 6857999"/>
              <a:gd name="connsiteX34" fmla="*/ 5083481 w 5984875"/>
              <a:gd name="connsiteY34" fmla="*/ 6511606 h 6857999"/>
              <a:gd name="connsiteX35" fmla="*/ 5169875 w 5984875"/>
              <a:gd name="connsiteY35" fmla="*/ 6618813 h 6857999"/>
              <a:gd name="connsiteX36" fmla="*/ 5251744 w 5984875"/>
              <a:gd name="connsiteY36" fmla="*/ 6614890 h 6857999"/>
              <a:gd name="connsiteX37" fmla="*/ 5266769 w 5984875"/>
              <a:gd name="connsiteY37" fmla="*/ 6554165 h 6857999"/>
              <a:gd name="connsiteX38" fmla="*/ 5253878 w 5984875"/>
              <a:gd name="connsiteY38" fmla="*/ 6554165 h 6857999"/>
              <a:gd name="connsiteX39" fmla="*/ 5180546 w 5984875"/>
              <a:gd name="connsiteY39" fmla="*/ 6568493 h 6857999"/>
              <a:gd name="connsiteX40" fmla="*/ 5142813 w 5984875"/>
              <a:gd name="connsiteY40" fmla="*/ 6512544 h 6857999"/>
              <a:gd name="connsiteX41" fmla="*/ 5206584 w 5984875"/>
              <a:gd name="connsiteY41" fmla="*/ 6471691 h 6857999"/>
              <a:gd name="connsiteX42" fmla="*/ 5261732 w 5984875"/>
              <a:gd name="connsiteY42" fmla="*/ 6486702 h 6857999"/>
              <a:gd name="connsiteX43" fmla="*/ 5275050 w 5984875"/>
              <a:gd name="connsiteY43" fmla="*/ 6486702 h 6857999"/>
              <a:gd name="connsiteX44" fmla="*/ 5287087 w 5984875"/>
              <a:gd name="connsiteY44" fmla="*/ 6428791 h 6857999"/>
              <a:gd name="connsiteX45" fmla="*/ 5213670 w 5984875"/>
              <a:gd name="connsiteY45" fmla="*/ 6422479 h 6857999"/>
              <a:gd name="connsiteX46" fmla="*/ 5674749 w 5984875"/>
              <a:gd name="connsiteY46" fmla="*/ 6407980 h 6857999"/>
              <a:gd name="connsiteX47" fmla="*/ 5628564 w 5984875"/>
              <a:gd name="connsiteY47" fmla="*/ 6442095 h 6857999"/>
              <a:gd name="connsiteX48" fmla="*/ 5691310 w 5984875"/>
              <a:gd name="connsiteY48" fmla="*/ 6498641 h 6857999"/>
              <a:gd name="connsiteX49" fmla="*/ 5256098 w 5984875"/>
              <a:gd name="connsiteY49" fmla="*/ 6345890 h 6857999"/>
              <a:gd name="connsiteX50" fmla="*/ 5563598 w 5984875"/>
              <a:gd name="connsiteY50" fmla="*/ 6406871 h 6857999"/>
              <a:gd name="connsiteX51" fmla="*/ 5499827 w 5984875"/>
              <a:gd name="connsiteY51" fmla="*/ 6525763 h 6857999"/>
              <a:gd name="connsiteX52" fmla="*/ 5743898 w 5984875"/>
              <a:gd name="connsiteY52" fmla="*/ 6345890 h 6857999"/>
              <a:gd name="connsiteX53" fmla="*/ 5647687 w 5984875"/>
              <a:gd name="connsiteY53" fmla="*/ 6263672 h 6857999"/>
              <a:gd name="connsiteX54" fmla="*/ 5605685 w 5984875"/>
              <a:gd name="connsiteY54" fmla="*/ 6337276 h 6857999"/>
              <a:gd name="connsiteX55" fmla="*/ 5661602 w 5984875"/>
              <a:gd name="connsiteY55" fmla="*/ 6337276 h 6857999"/>
              <a:gd name="connsiteX56" fmla="*/ 0 w 5984875"/>
              <a:gd name="connsiteY56" fmla="*/ 0 h 6857999"/>
              <a:gd name="connsiteX57" fmla="*/ 5984875 w 5984875"/>
              <a:gd name="connsiteY57" fmla="*/ 0 h 6857999"/>
              <a:gd name="connsiteX58" fmla="*/ 5984875 w 5984875"/>
              <a:gd name="connsiteY58" fmla="*/ 6857999 h 6857999"/>
              <a:gd name="connsiteX59" fmla="*/ 0 w 5984875"/>
              <a:gd name="connsiteY5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984875" h="6857999">
                <a:moveTo>
                  <a:pt x="4840264" y="6426573"/>
                </a:moveTo>
                <a:lnTo>
                  <a:pt x="4838045" y="6437746"/>
                </a:lnTo>
                <a:cubicBezTo>
                  <a:pt x="4847008" y="6437746"/>
                  <a:pt x="4849399" y="6439964"/>
                  <a:pt x="4848033" y="6447128"/>
                </a:cubicBezTo>
                <a:cubicBezTo>
                  <a:pt x="4848033" y="6447128"/>
                  <a:pt x="4822507" y="6577363"/>
                  <a:pt x="4819434" y="6591094"/>
                </a:cubicBezTo>
                <a:cubicBezTo>
                  <a:pt x="4817129" y="6601158"/>
                  <a:pt x="4817129" y="6603632"/>
                  <a:pt x="4805690" y="6603802"/>
                </a:cubicBezTo>
                <a:lnTo>
                  <a:pt x="4803470" y="6615060"/>
                </a:lnTo>
                <a:lnTo>
                  <a:pt x="4879705" y="6615060"/>
                </a:lnTo>
                <a:lnTo>
                  <a:pt x="4881925" y="6603802"/>
                </a:lnTo>
                <a:cubicBezTo>
                  <a:pt x="4873814" y="6603802"/>
                  <a:pt x="4870058" y="6601414"/>
                  <a:pt x="4871424" y="6594421"/>
                </a:cubicBezTo>
                <a:lnTo>
                  <a:pt x="4890461" y="6498386"/>
                </a:lnTo>
                <a:lnTo>
                  <a:pt x="4973184" y="6614975"/>
                </a:lnTo>
                <a:lnTo>
                  <a:pt x="5032772" y="6614975"/>
                </a:lnTo>
                <a:lnTo>
                  <a:pt x="5065981" y="6447042"/>
                </a:lnTo>
                <a:cubicBezTo>
                  <a:pt x="5067262" y="6440390"/>
                  <a:pt x="5068713" y="6437831"/>
                  <a:pt x="5076481" y="6437831"/>
                </a:cubicBezTo>
                <a:lnTo>
                  <a:pt x="5078701" y="6426573"/>
                </a:lnTo>
                <a:lnTo>
                  <a:pt x="5008186" y="6426573"/>
                </a:lnTo>
                <a:lnTo>
                  <a:pt x="5005966" y="6437831"/>
                </a:lnTo>
                <a:cubicBezTo>
                  <a:pt x="5012796" y="6437831"/>
                  <a:pt x="5014418" y="6440902"/>
                  <a:pt x="5013308" y="6446701"/>
                </a:cubicBezTo>
                <a:lnTo>
                  <a:pt x="4996405" y="6531989"/>
                </a:lnTo>
                <a:lnTo>
                  <a:pt x="4920426" y="6426573"/>
                </a:lnTo>
                <a:close/>
                <a:moveTo>
                  <a:pt x="5425471" y="6422479"/>
                </a:moveTo>
                <a:cubicBezTo>
                  <a:pt x="5330711" y="6424697"/>
                  <a:pt x="5309283" y="6455315"/>
                  <a:pt x="5295282" y="6511606"/>
                </a:cubicBezTo>
                <a:cubicBezTo>
                  <a:pt x="5280514" y="6570796"/>
                  <a:pt x="5291441" y="6618813"/>
                  <a:pt x="5381676" y="6618813"/>
                </a:cubicBezTo>
                <a:cubicBezTo>
                  <a:pt x="5407970" y="6618813"/>
                  <a:pt x="5463545" y="6614890"/>
                  <a:pt x="5463545" y="6614890"/>
                </a:cubicBezTo>
                <a:lnTo>
                  <a:pt x="5478570" y="6554165"/>
                </a:lnTo>
                <a:lnTo>
                  <a:pt x="5465679" y="6554165"/>
                </a:lnTo>
                <a:cubicBezTo>
                  <a:pt x="5463545" y="6564655"/>
                  <a:pt x="5452020" y="6568493"/>
                  <a:pt x="5392347" y="6568493"/>
                </a:cubicBezTo>
                <a:cubicBezTo>
                  <a:pt x="5357004" y="6568493"/>
                  <a:pt x="5341467" y="6564826"/>
                  <a:pt x="5354614" y="6512544"/>
                </a:cubicBezTo>
                <a:cubicBezTo>
                  <a:pt x="5361614" y="6484655"/>
                  <a:pt x="5375700" y="6472714"/>
                  <a:pt x="5418385" y="6471691"/>
                </a:cubicBezTo>
                <a:cubicBezTo>
                  <a:pt x="5469350" y="6470497"/>
                  <a:pt x="5475412" y="6477149"/>
                  <a:pt x="5473533" y="6486702"/>
                </a:cubicBezTo>
                <a:lnTo>
                  <a:pt x="5486851" y="6486702"/>
                </a:lnTo>
                <a:lnTo>
                  <a:pt x="5498888" y="6428791"/>
                </a:lnTo>
                <a:cubicBezTo>
                  <a:pt x="5498888" y="6428791"/>
                  <a:pt x="5455350" y="6421712"/>
                  <a:pt x="5425471" y="6422479"/>
                </a:cubicBezTo>
                <a:close/>
                <a:moveTo>
                  <a:pt x="5213670" y="6422479"/>
                </a:moveTo>
                <a:cubicBezTo>
                  <a:pt x="5118910" y="6424697"/>
                  <a:pt x="5097482" y="6455315"/>
                  <a:pt x="5083481" y="6511606"/>
                </a:cubicBezTo>
                <a:cubicBezTo>
                  <a:pt x="5068713" y="6570796"/>
                  <a:pt x="5079640" y="6618813"/>
                  <a:pt x="5169875" y="6618813"/>
                </a:cubicBezTo>
                <a:cubicBezTo>
                  <a:pt x="5196169" y="6618813"/>
                  <a:pt x="5251744" y="6614890"/>
                  <a:pt x="5251744" y="6614890"/>
                </a:cubicBezTo>
                <a:lnTo>
                  <a:pt x="5266769" y="6554165"/>
                </a:lnTo>
                <a:lnTo>
                  <a:pt x="5253878" y="6554165"/>
                </a:lnTo>
                <a:cubicBezTo>
                  <a:pt x="5251915" y="6564740"/>
                  <a:pt x="5240219" y="6568493"/>
                  <a:pt x="5180546" y="6568493"/>
                </a:cubicBezTo>
                <a:cubicBezTo>
                  <a:pt x="5145203" y="6568493"/>
                  <a:pt x="5129666" y="6564826"/>
                  <a:pt x="5142813" y="6512544"/>
                </a:cubicBezTo>
                <a:cubicBezTo>
                  <a:pt x="5149813" y="6484655"/>
                  <a:pt x="5163899" y="6472714"/>
                  <a:pt x="5206584" y="6471691"/>
                </a:cubicBezTo>
                <a:cubicBezTo>
                  <a:pt x="5257549" y="6470497"/>
                  <a:pt x="5263611" y="6477149"/>
                  <a:pt x="5261732" y="6486702"/>
                </a:cubicBezTo>
                <a:lnTo>
                  <a:pt x="5275050" y="6486702"/>
                </a:lnTo>
                <a:lnTo>
                  <a:pt x="5287087" y="6428791"/>
                </a:lnTo>
                <a:cubicBezTo>
                  <a:pt x="5287087" y="6428791"/>
                  <a:pt x="5243549" y="6421712"/>
                  <a:pt x="5213670" y="6422479"/>
                </a:cubicBezTo>
                <a:close/>
                <a:moveTo>
                  <a:pt x="5674749" y="6407980"/>
                </a:moveTo>
                <a:lnTo>
                  <a:pt x="5628564" y="6442095"/>
                </a:lnTo>
                <a:lnTo>
                  <a:pt x="5691310" y="6498641"/>
                </a:lnTo>
                <a:close/>
                <a:moveTo>
                  <a:pt x="5256098" y="6345890"/>
                </a:moveTo>
                <a:lnTo>
                  <a:pt x="5563598" y="6406871"/>
                </a:lnTo>
                <a:lnTo>
                  <a:pt x="5499827" y="6525763"/>
                </a:lnTo>
                <a:lnTo>
                  <a:pt x="5743898" y="6345890"/>
                </a:lnTo>
                <a:close/>
                <a:moveTo>
                  <a:pt x="5647687" y="6263672"/>
                </a:moveTo>
                <a:lnTo>
                  <a:pt x="5605685" y="6337276"/>
                </a:lnTo>
                <a:lnTo>
                  <a:pt x="5661602" y="6337276"/>
                </a:lnTo>
                <a:close/>
                <a:moveTo>
                  <a:pt x="0" y="0"/>
                </a:moveTo>
                <a:lnTo>
                  <a:pt x="5984875" y="0"/>
                </a:lnTo>
                <a:lnTo>
                  <a:pt x="598487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790A85A8-6950-EA4D-8633-5296EB7E69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176738" cy="3409948"/>
          </a:xfrm>
          <a:solidFill>
            <a:schemeClr val="bg2"/>
          </a:solidFill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4B18EBE8-5281-5A4A-88A9-48DD871244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448052"/>
            <a:ext cx="6176738" cy="3409948"/>
          </a:xfrm>
          <a:solidFill>
            <a:schemeClr val="bg2"/>
          </a:solidFill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B1AB648-0F73-BD49-B7BB-582782E7C6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6537" y="6631200"/>
            <a:ext cx="4076700" cy="180000"/>
          </a:xfrm>
        </p:spPr>
        <p:txBody>
          <a:bodyPr anchor="ctr"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8468C79-908B-F345-9ED9-F95D33374A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6537" y="3148725"/>
            <a:ext cx="4076700" cy="180000"/>
          </a:xfrm>
        </p:spPr>
        <p:txBody>
          <a:bodyPr anchor="ctr"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/>
              <a:t>Click to add Project name, Place/City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B8E8BCB-7075-1347-82D1-36DA1A44B6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29375" y="6631200"/>
            <a:ext cx="4076700" cy="180000"/>
          </a:xfrm>
        </p:spPr>
        <p:txBody>
          <a:bodyPr anchor="ctr"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/>
              <a:t>Click to add Project name, Place/City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EE6A05-7E53-E004-84A2-E7C734715AFE}"/>
              </a:ext>
            </a:extLst>
          </p:cNvPr>
          <p:cNvGrpSpPr/>
          <p:nvPr userDrawn="1"/>
        </p:nvGrpSpPr>
        <p:grpSpPr>
          <a:xfrm>
            <a:off x="12395260" y="-12189"/>
            <a:ext cx="1681523" cy="2112003"/>
            <a:chOff x="12395260" y="-12189"/>
            <a:chExt cx="1681523" cy="2112003"/>
          </a:xfrm>
        </p:grpSpPr>
        <p:sp>
          <p:nvSpPr>
            <p:cNvPr id="4" name="textruta 5">
              <a:extLst>
                <a:ext uri="{FF2B5EF4-FFF2-40B4-BE49-F238E27FC236}">
                  <a16:creationId xmlns:a16="http://schemas.microsoft.com/office/drawing/2014/main" id="{726D0204-B8AC-9442-2D13-719D7B52B7C7}"/>
                </a:ext>
              </a:extLst>
            </p:cNvPr>
            <p:cNvSpPr txBox="1"/>
            <p:nvPr userDrawn="1"/>
          </p:nvSpPr>
          <p:spPr>
            <a:xfrm>
              <a:off x="12395260" y="1453483"/>
              <a:ext cx="1681523" cy="646331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the textboxes disappears after adding or changing an image,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 click the image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use – </a:t>
              </a:r>
              <a:r>
                <a:rPr lang="en-US" sz="900" b="1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 to back</a:t>
              </a:r>
            </a:p>
          </p:txBody>
        </p:sp>
        <p:sp>
          <p:nvSpPr>
            <p:cNvPr id="5" name="textruta 8">
              <a:extLst>
                <a:ext uri="{FF2B5EF4-FFF2-40B4-BE49-F238E27FC236}">
                  <a16:creationId xmlns:a16="http://schemas.microsoft.com/office/drawing/2014/main" id="{11626E7D-F260-FB53-4679-34FE54337F6C}"/>
                </a:ext>
              </a:extLst>
            </p:cNvPr>
            <p:cNvSpPr txBox="1"/>
            <p:nvPr userDrawn="1"/>
          </p:nvSpPr>
          <p:spPr>
            <a:xfrm>
              <a:off x="12395260" y="-12189"/>
              <a:ext cx="1681523" cy="1338828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you need to change the color of the logo, right click outside work area, choose </a:t>
              </a:r>
              <a:r>
                <a:rPr lang="en-US" sz="900" b="1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Format Background </a:t>
              </a:r>
              <a:r>
                <a:rPr lang="en-US" sz="90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context menu and choose </a:t>
              </a:r>
              <a:r>
                <a:rPr lang="en-US" sz="900" b="1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Solid fill</a:t>
              </a:r>
              <a:r>
                <a:rPr lang="en-US" sz="90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900" b="1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White or Black</a:t>
              </a:r>
            </a:p>
            <a:p>
              <a:pPr algn="ctr"/>
              <a:endPara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ktangel 9">
              <a:extLst>
                <a:ext uri="{FF2B5EF4-FFF2-40B4-BE49-F238E27FC236}">
                  <a16:creationId xmlns:a16="http://schemas.microsoft.com/office/drawing/2014/main" id="{4BF7B533-F029-EE0E-A120-7FAD5B8CA980}"/>
                </a:ext>
              </a:extLst>
            </p:cNvPr>
            <p:cNvSpPr/>
            <p:nvPr userDrawn="1"/>
          </p:nvSpPr>
          <p:spPr>
            <a:xfrm>
              <a:off x="13255337" y="926211"/>
              <a:ext cx="341194" cy="305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0" name="Rektangel 10">
              <a:extLst>
                <a:ext uri="{FF2B5EF4-FFF2-40B4-BE49-F238E27FC236}">
                  <a16:creationId xmlns:a16="http://schemas.microsoft.com/office/drawing/2014/main" id="{49550DF0-3A0D-C84D-CE2D-7F5B783090FF}"/>
                </a:ext>
              </a:extLst>
            </p:cNvPr>
            <p:cNvSpPr/>
            <p:nvPr userDrawn="1"/>
          </p:nvSpPr>
          <p:spPr>
            <a:xfrm>
              <a:off x="12833410" y="926211"/>
              <a:ext cx="341194" cy="305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</p:spTree>
    <p:extLst>
      <p:ext uri="{BB962C8B-B14F-4D97-AF65-F5344CB8AC3E}">
        <p14:creationId xmlns:p14="http://schemas.microsoft.com/office/powerpoint/2010/main" val="8769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ar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2D16B61-84B2-9340-A414-7C3B315942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2"/>
            <a:ext cx="12191999" cy="6857999"/>
          </a:xfrm>
          <a:custGeom>
            <a:avLst/>
            <a:gdLst>
              <a:gd name="connsiteX0" fmla="*/ 11053041 w 12191999"/>
              <a:gd name="connsiteY0" fmla="*/ 6426573 h 6857999"/>
              <a:gd name="connsiteX1" fmla="*/ 11050822 w 12191999"/>
              <a:gd name="connsiteY1" fmla="*/ 6437746 h 6857999"/>
              <a:gd name="connsiteX2" fmla="*/ 11060810 w 12191999"/>
              <a:gd name="connsiteY2" fmla="*/ 6447128 h 6857999"/>
              <a:gd name="connsiteX3" fmla="*/ 11032211 w 12191999"/>
              <a:gd name="connsiteY3" fmla="*/ 6591094 h 6857999"/>
              <a:gd name="connsiteX4" fmla="*/ 11018467 w 12191999"/>
              <a:gd name="connsiteY4" fmla="*/ 6603802 h 6857999"/>
              <a:gd name="connsiteX5" fmla="*/ 11016247 w 12191999"/>
              <a:gd name="connsiteY5" fmla="*/ 6615060 h 6857999"/>
              <a:gd name="connsiteX6" fmla="*/ 11092482 w 12191999"/>
              <a:gd name="connsiteY6" fmla="*/ 6615060 h 6857999"/>
              <a:gd name="connsiteX7" fmla="*/ 11094702 w 12191999"/>
              <a:gd name="connsiteY7" fmla="*/ 6603802 h 6857999"/>
              <a:gd name="connsiteX8" fmla="*/ 11084201 w 12191999"/>
              <a:gd name="connsiteY8" fmla="*/ 6594421 h 6857999"/>
              <a:gd name="connsiteX9" fmla="*/ 11103238 w 12191999"/>
              <a:gd name="connsiteY9" fmla="*/ 6498386 h 6857999"/>
              <a:gd name="connsiteX10" fmla="*/ 11185961 w 12191999"/>
              <a:gd name="connsiteY10" fmla="*/ 6614975 h 6857999"/>
              <a:gd name="connsiteX11" fmla="*/ 11245549 w 12191999"/>
              <a:gd name="connsiteY11" fmla="*/ 6614975 h 6857999"/>
              <a:gd name="connsiteX12" fmla="*/ 11278758 w 12191999"/>
              <a:gd name="connsiteY12" fmla="*/ 6447042 h 6857999"/>
              <a:gd name="connsiteX13" fmla="*/ 11289258 w 12191999"/>
              <a:gd name="connsiteY13" fmla="*/ 6437831 h 6857999"/>
              <a:gd name="connsiteX14" fmla="*/ 11291478 w 12191999"/>
              <a:gd name="connsiteY14" fmla="*/ 6426573 h 6857999"/>
              <a:gd name="connsiteX15" fmla="*/ 11220963 w 12191999"/>
              <a:gd name="connsiteY15" fmla="*/ 6426573 h 6857999"/>
              <a:gd name="connsiteX16" fmla="*/ 11218743 w 12191999"/>
              <a:gd name="connsiteY16" fmla="*/ 6437831 h 6857999"/>
              <a:gd name="connsiteX17" fmla="*/ 11226085 w 12191999"/>
              <a:gd name="connsiteY17" fmla="*/ 6446701 h 6857999"/>
              <a:gd name="connsiteX18" fmla="*/ 11209182 w 12191999"/>
              <a:gd name="connsiteY18" fmla="*/ 6531989 h 6857999"/>
              <a:gd name="connsiteX19" fmla="*/ 11133203 w 12191999"/>
              <a:gd name="connsiteY19" fmla="*/ 6426573 h 6857999"/>
              <a:gd name="connsiteX20" fmla="*/ 11638248 w 12191999"/>
              <a:gd name="connsiteY20" fmla="*/ 6422479 h 6857999"/>
              <a:gd name="connsiteX21" fmla="*/ 11508059 w 12191999"/>
              <a:gd name="connsiteY21" fmla="*/ 6511606 h 6857999"/>
              <a:gd name="connsiteX22" fmla="*/ 11594453 w 12191999"/>
              <a:gd name="connsiteY22" fmla="*/ 6618813 h 6857999"/>
              <a:gd name="connsiteX23" fmla="*/ 11676322 w 12191999"/>
              <a:gd name="connsiteY23" fmla="*/ 6614890 h 6857999"/>
              <a:gd name="connsiteX24" fmla="*/ 11691347 w 12191999"/>
              <a:gd name="connsiteY24" fmla="*/ 6554165 h 6857999"/>
              <a:gd name="connsiteX25" fmla="*/ 11678456 w 12191999"/>
              <a:gd name="connsiteY25" fmla="*/ 6554165 h 6857999"/>
              <a:gd name="connsiteX26" fmla="*/ 11605124 w 12191999"/>
              <a:gd name="connsiteY26" fmla="*/ 6568493 h 6857999"/>
              <a:gd name="connsiteX27" fmla="*/ 11567391 w 12191999"/>
              <a:gd name="connsiteY27" fmla="*/ 6512544 h 6857999"/>
              <a:gd name="connsiteX28" fmla="*/ 11631162 w 12191999"/>
              <a:gd name="connsiteY28" fmla="*/ 6471691 h 6857999"/>
              <a:gd name="connsiteX29" fmla="*/ 11686310 w 12191999"/>
              <a:gd name="connsiteY29" fmla="*/ 6486702 h 6857999"/>
              <a:gd name="connsiteX30" fmla="*/ 11699628 w 12191999"/>
              <a:gd name="connsiteY30" fmla="*/ 6486702 h 6857999"/>
              <a:gd name="connsiteX31" fmla="*/ 11711665 w 12191999"/>
              <a:gd name="connsiteY31" fmla="*/ 6428791 h 6857999"/>
              <a:gd name="connsiteX32" fmla="*/ 11638248 w 12191999"/>
              <a:gd name="connsiteY32" fmla="*/ 6422479 h 6857999"/>
              <a:gd name="connsiteX33" fmla="*/ 11426447 w 12191999"/>
              <a:gd name="connsiteY33" fmla="*/ 6422479 h 6857999"/>
              <a:gd name="connsiteX34" fmla="*/ 11296258 w 12191999"/>
              <a:gd name="connsiteY34" fmla="*/ 6511606 h 6857999"/>
              <a:gd name="connsiteX35" fmla="*/ 11382652 w 12191999"/>
              <a:gd name="connsiteY35" fmla="*/ 6618813 h 6857999"/>
              <a:gd name="connsiteX36" fmla="*/ 11464521 w 12191999"/>
              <a:gd name="connsiteY36" fmla="*/ 6614890 h 6857999"/>
              <a:gd name="connsiteX37" fmla="*/ 11479546 w 12191999"/>
              <a:gd name="connsiteY37" fmla="*/ 6554165 h 6857999"/>
              <a:gd name="connsiteX38" fmla="*/ 11466655 w 12191999"/>
              <a:gd name="connsiteY38" fmla="*/ 6554165 h 6857999"/>
              <a:gd name="connsiteX39" fmla="*/ 11393323 w 12191999"/>
              <a:gd name="connsiteY39" fmla="*/ 6568493 h 6857999"/>
              <a:gd name="connsiteX40" fmla="*/ 11355590 w 12191999"/>
              <a:gd name="connsiteY40" fmla="*/ 6512544 h 6857999"/>
              <a:gd name="connsiteX41" fmla="*/ 11419361 w 12191999"/>
              <a:gd name="connsiteY41" fmla="*/ 6471691 h 6857999"/>
              <a:gd name="connsiteX42" fmla="*/ 11474509 w 12191999"/>
              <a:gd name="connsiteY42" fmla="*/ 6486702 h 6857999"/>
              <a:gd name="connsiteX43" fmla="*/ 11487827 w 12191999"/>
              <a:gd name="connsiteY43" fmla="*/ 6486702 h 6857999"/>
              <a:gd name="connsiteX44" fmla="*/ 11499864 w 12191999"/>
              <a:gd name="connsiteY44" fmla="*/ 6428791 h 6857999"/>
              <a:gd name="connsiteX45" fmla="*/ 11426447 w 12191999"/>
              <a:gd name="connsiteY45" fmla="*/ 6422479 h 6857999"/>
              <a:gd name="connsiteX46" fmla="*/ 11887526 w 12191999"/>
              <a:gd name="connsiteY46" fmla="*/ 6407980 h 6857999"/>
              <a:gd name="connsiteX47" fmla="*/ 11841341 w 12191999"/>
              <a:gd name="connsiteY47" fmla="*/ 6442095 h 6857999"/>
              <a:gd name="connsiteX48" fmla="*/ 11904087 w 12191999"/>
              <a:gd name="connsiteY48" fmla="*/ 6498641 h 6857999"/>
              <a:gd name="connsiteX49" fmla="*/ 11468875 w 12191999"/>
              <a:gd name="connsiteY49" fmla="*/ 6345890 h 6857999"/>
              <a:gd name="connsiteX50" fmla="*/ 11776375 w 12191999"/>
              <a:gd name="connsiteY50" fmla="*/ 6406871 h 6857999"/>
              <a:gd name="connsiteX51" fmla="*/ 11712604 w 12191999"/>
              <a:gd name="connsiteY51" fmla="*/ 6525763 h 6857999"/>
              <a:gd name="connsiteX52" fmla="*/ 11956675 w 12191999"/>
              <a:gd name="connsiteY52" fmla="*/ 6345890 h 6857999"/>
              <a:gd name="connsiteX53" fmla="*/ 11860464 w 12191999"/>
              <a:gd name="connsiteY53" fmla="*/ 6263672 h 6857999"/>
              <a:gd name="connsiteX54" fmla="*/ 11818462 w 12191999"/>
              <a:gd name="connsiteY54" fmla="*/ 6337276 h 6857999"/>
              <a:gd name="connsiteX55" fmla="*/ 11874379 w 12191999"/>
              <a:gd name="connsiteY55" fmla="*/ 6337276 h 6857999"/>
              <a:gd name="connsiteX56" fmla="*/ 0 w 12191999"/>
              <a:gd name="connsiteY56" fmla="*/ 0 h 6857999"/>
              <a:gd name="connsiteX57" fmla="*/ 12191999 w 12191999"/>
              <a:gd name="connsiteY57" fmla="*/ 0 h 6857999"/>
              <a:gd name="connsiteX58" fmla="*/ 12191999 w 12191999"/>
              <a:gd name="connsiteY58" fmla="*/ 6857999 h 6857999"/>
              <a:gd name="connsiteX59" fmla="*/ 0 w 12191999"/>
              <a:gd name="connsiteY5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1999" h="6857999">
                <a:moveTo>
                  <a:pt x="11053041" y="6426573"/>
                </a:moveTo>
                <a:lnTo>
                  <a:pt x="11050822" y="6437746"/>
                </a:lnTo>
                <a:cubicBezTo>
                  <a:pt x="11059785" y="6437746"/>
                  <a:pt x="11062176" y="6439964"/>
                  <a:pt x="11060810" y="6447128"/>
                </a:cubicBezTo>
                <a:cubicBezTo>
                  <a:pt x="11060810" y="6447128"/>
                  <a:pt x="11035284" y="6577363"/>
                  <a:pt x="11032211" y="6591094"/>
                </a:cubicBezTo>
                <a:cubicBezTo>
                  <a:pt x="11029906" y="6601158"/>
                  <a:pt x="11029906" y="6603632"/>
                  <a:pt x="11018467" y="6603802"/>
                </a:cubicBezTo>
                <a:lnTo>
                  <a:pt x="11016247" y="6615060"/>
                </a:lnTo>
                <a:lnTo>
                  <a:pt x="11092482" y="6615060"/>
                </a:lnTo>
                <a:lnTo>
                  <a:pt x="11094702" y="6603802"/>
                </a:lnTo>
                <a:cubicBezTo>
                  <a:pt x="11086591" y="6603802"/>
                  <a:pt x="11082835" y="6601414"/>
                  <a:pt x="11084201" y="6594421"/>
                </a:cubicBezTo>
                <a:lnTo>
                  <a:pt x="11103238" y="6498386"/>
                </a:lnTo>
                <a:lnTo>
                  <a:pt x="11185961" y="6614975"/>
                </a:lnTo>
                <a:lnTo>
                  <a:pt x="11245549" y="6614975"/>
                </a:lnTo>
                <a:lnTo>
                  <a:pt x="11278758" y="6447042"/>
                </a:lnTo>
                <a:cubicBezTo>
                  <a:pt x="11280039" y="6440390"/>
                  <a:pt x="11281490" y="6437831"/>
                  <a:pt x="11289258" y="6437831"/>
                </a:cubicBezTo>
                <a:lnTo>
                  <a:pt x="11291478" y="6426573"/>
                </a:lnTo>
                <a:lnTo>
                  <a:pt x="11220963" y="6426573"/>
                </a:lnTo>
                <a:lnTo>
                  <a:pt x="11218743" y="6437831"/>
                </a:lnTo>
                <a:cubicBezTo>
                  <a:pt x="11225573" y="6437831"/>
                  <a:pt x="11227195" y="6440902"/>
                  <a:pt x="11226085" y="6446701"/>
                </a:cubicBezTo>
                <a:lnTo>
                  <a:pt x="11209182" y="6531989"/>
                </a:lnTo>
                <a:lnTo>
                  <a:pt x="11133203" y="6426573"/>
                </a:lnTo>
                <a:close/>
                <a:moveTo>
                  <a:pt x="11638248" y="6422479"/>
                </a:moveTo>
                <a:cubicBezTo>
                  <a:pt x="11543488" y="6424697"/>
                  <a:pt x="11522060" y="6455315"/>
                  <a:pt x="11508059" y="6511606"/>
                </a:cubicBezTo>
                <a:cubicBezTo>
                  <a:pt x="11493291" y="6570796"/>
                  <a:pt x="11504218" y="6618813"/>
                  <a:pt x="11594453" y="6618813"/>
                </a:cubicBezTo>
                <a:cubicBezTo>
                  <a:pt x="11620747" y="6618813"/>
                  <a:pt x="11676322" y="6614890"/>
                  <a:pt x="11676322" y="6614890"/>
                </a:cubicBezTo>
                <a:lnTo>
                  <a:pt x="11691347" y="6554165"/>
                </a:lnTo>
                <a:lnTo>
                  <a:pt x="11678456" y="6554165"/>
                </a:lnTo>
                <a:cubicBezTo>
                  <a:pt x="11676322" y="6564655"/>
                  <a:pt x="11664797" y="6568493"/>
                  <a:pt x="11605124" y="6568493"/>
                </a:cubicBezTo>
                <a:cubicBezTo>
                  <a:pt x="11569781" y="6568493"/>
                  <a:pt x="11554244" y="6564826"/>
                  <a:pt x="11567391" y="6512544"/>
                </a:cubicBezTo>
                <a:cubicBezTo>
                  <a:pt x="11574391" y="6484655"/>
                  <a:pt x="11588477" y="6472714"/>
                  <a:pt x="11631162" y="6471691"/>
                </a:cubicBezTo>
                <a:cubicBezTo>
                  <a:pt x="11682127" y="6470497"/>
                  <a:pt x="11688189" y="6477149"/>
                  <a:pt x="11686310" y="6486702"/>
                </a:cubicBezTo>
                <a:lnTo>
                  <a:pt x="11699628" y="6486702"/>
                </a:lnTo>
                <a:lnTo>
                  <a:pt x="11711665" y="6428791"/>
                </a:lnTo>
                <a:cubicBezTo>
                  <a:pt x="11711665" y="6428791"/>
                  <a:pt x="11668127" y="6421712"/>
                  <a:pt x="11638248" y="6422479"/>
                </a:cubicBezTo>
                <a:close/>
                <a:moveTo>
                  <a:pt x="11426447" y="6422479"/>
                </a:moveTo>
                <a:cubicBezTo>
                  <a:pt x="11331687" y="6424697"/>
                  <a:pt x="11310259" y="6455315"/>
                  <a:pt x="11296258" y="6511606"/>
                </a:cubicBezTo>
                <a:cubicBezTo>
                  <a:pt x="11281490" y="6570796"/>
                  <a:pt x="11292417" y="6618813"/>
                  <a:pt x="11382652" y="6618813"/>
                </a:cubicBezTo>
                <a:cubicBezTo>
                  <a:pt x="11408946" y="6618813"/>
                  <a:pt x="11464521" y="6614890"/>
                  <a:pt x="11464521" y="6614890"/>
                </a:cubicBezTo>
                <a:lnTo>
                  <a:pt x="11479546" y="6554165"/>
                </a:lnTo>
                <a:lnTo>
                  <a:pt x="11466655" y="6554165"/>
                </a:lnTo>
                <a:cubicBezTo>
                  <a:pt x="11464692" y="6564740"/>
                  <a:pt x="11452996" y="6568493"/>
                  <a:pt x="11393323" y="6568493"/>
                </a:cubicBezTo>
                <a:cubicBezTo>
                  <a:pt x="11357980" y="6568493"/>
                  <a:pt x="11342443" y="6564826"/>
                  <a:pt x="11355590" y="6512544"/>
                </a:cubicBezTo>
                <a:cubicBezTo>
                  <a:pt x="11362590" y="6484655"/>
                  <a:pt x="11376676" y="6472714"/>
                  <a:pt x="11419361" y="6471691"/>
                </a:cubicBezTo>
                <a:cubicBezTo>
                  <a:pt x="11470326" y="6470497"/>
                  <a:pt x="11476388" y="6477149"/>
                  <a:pt x="11474509" y="6486702"/>
                </a:cubicBezTo>
                <a:lnTo>
                  <a:pt x="11487827" y="6486702"/>
                </a:lnTo>
                <a:lnTo>
                  <a:pt x="11499864" y="6428791"/>
                </a:lnTo>
                <a:cubicBezTo>
                  <a:pt x="11499864" y="6428791"/>
                  <a:pt x="11456326" y="6421712"/>
                  <a:pt x="11426447" y="6422479"/>
                </a:cubicBezTo>
                <a:close/>
                <a:moveTo>
                  <a:pt x="11887526" y="6407980"/>
                </a:moveTo>
                <a:lnTo>
                  <a:pt x="11841341" y="6442095"/>
                </a:lnTo>
                <a:lnTo>
                  <a:pt x="11904087" y="6498641"/>
                </a:lnTo>
                <a:close/>
                <a:moveTo>
                  <a:pt x="11468875" y="6345890"/>
                </a:moveTo>
                <a:lnTo>
                  <a:pt x="11776375" y="6406871"/>
                </a:lnTo>
                <a:lnTo>
                  <a:pt x="11712604" y="6525763"/>
                </a:lnTo>
                <a:lnTo>
                  <a:pt x="11956675" y="6345890"/>
                </a:lnTo>
                <a:close/>
                <a:moveTo>
                  <a:pt x="11860464" y="6263672"/>
                </a:moveTo>
                <a:lnTo>
                  <a:pt x="11818462" y="6337276"/>
                </a:lnTo>
                <a:lnTo>
                  <a:pt x="11874379" y="6337276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4B1D99A-AEDF-0646-8308-BB8EB291DC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9375" y="6631200"/>
            <a:ext cx="4076700" cy="180000"/>
          </a:xfrm>
        </p:spPr>
        <p:txBody>
          <a:bodyPr anchor="ctr"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/>
              <a:t>Click to add Project name, Place/City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C0821-ABD5-4C35-EF46-609E49A14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  <a:br>
              <a:rPr lang="en-US" dirty="0"/>
            </a:b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B80CF0-B9F4-B717-A570-B4E97177DA58}"/>
              </a:ext>
            </a:extLst>
          </p:cNvPr>
          <p:cNvGrpSpPr/>
          <p:nvPr userDrawn="1"/>
        </p:nvGrpSpPr>
        <p:grpSpPr>
          <a:xfrm>
            <a:off x="12395260" y="-12189"/>
            <a:ext cx="1681523" cy="2112003"/>
            <a:chOff x="12395260" y="-12189"/>
            <a:chExt cx="1681523" cy="2112003"/>
          </a:xfrm>
        </p:grpSpPr>
        <p:sp>
          <p:nvSpPr>
            <p:cNvPr id="21" name="textruta 5">
              <a:extLst>
                <a:ext uri="{FF2B5EF4-FFF2-40B4-BE49-F238E27FC236}">
                  <a16:creationId xmlns:a16="http://schemas.microsoft.com/office/drawing/2014/main" id="{217E8F54-2163-5A40-734F-67E42085A879}"/>
                </a:ext>
              </a:extLst>
            </p:cNvPr>
            <p:cNvSpPr txBox="1"/>
            <p:nvPr userDrawn="1"/>
          </p:nvSpPr>
          <p:spPr>
            <a:xfrm>
              <a:off x="12395260" y="1453483"/>
              <a:ext cx="1681523" cy="646331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the textboxes disappears after adding or changing an image,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 click the image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use – </a:t>
              </a:r>
              <a:r>
                <a:rPr lang="en-US" sz="900" b="1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 to back</a:t>
              </a:r>
            </a:p>
          </p:txBody>
        </p:sp>
        <p:sp>
          <p:nvSpPr>
            <p:cNvPr id="22" name="textruta 8">
              <a:extLst>
                <a:ext uri="{FF2B5EF4-FFF2-40B4-BE49-F238E27FC236}">
                  <a16:creationId xmlns:a16="http://schemas.microsoft.com/office/drawing/2014/main" id="{6C37FDE7-CDC3-F95E-895A-99B3BA67EBE5}"/>
                </a:ext>
              </a:extLst>
            </p:cNvPr>
            <p:cNvSpPr txBox="1"/>
            <p:nvPr userDrawn="1"/>
          </p:nvSpPr>
          <p:spPr>
            <a:xfrm>
              <a:off x="12395260" y="-12189"/>
              <a:ext cx="1681523" cy="1338828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you need to change the color of the logo, right click outside work area, choose </a:t>
              </a:r>
              <a:r>
                <a:rPr lang="en-US" sz="900" b="1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Format Background </a:t>
              </a:r>
              <a:r>
                <a:rPr lang="en-US" sz="90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context menu and choose </a:t>
              </a:r>
              <a:r>
                <a:rPr lang="en-US" sz="900" b="1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Solid fill</a:t>
              </a:r>
              <a:r>
                <a:rPr lang="en-US" sz="90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900" b="1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White or Black</a:t>
              </a:r>
            </a:p>
            <a:p>
              <a:pPr algn="ctr"/>
              <a:endPara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ktangel 9">
              <a:extLst>
                <a:ext uri="{FF2B5EF4-FFF2-40B4-BE49-F238E27FC236}">
                  <a16:creationId xmlns:a16="http://schemas.microsoft.com/office/drawing/2014/main" id="{9784DCC5-8CCB-40C3-B891-4236A9894940}"/>
                </a:ext>
              </a:extLst>
            </p:cNvPr>
            <p:cNvSpPr/>
            <p:nvPr userDrawn="1"/>
          </p:nvSpPr>
          <p:spPr>
            <a:xfrm>
              <a:off x="13255337" y="926211"/>
              <a:ext cx="341194" cy="305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4" name="Rektangel 10">
              <a:extLst>
                <a:ext uri="{FF2B5EF4-FFF2-40B4-BE49-F238E27FC236}">
                  <a16:creationId xmlns:a16="http://schemas.microsoft.com/office/drawing/2014/main" id="{10DF37F2-DF37-AA54-C161-567E2A0E3C1A}"/>
                </a:ext>
              </a:extLst>
            </p:cNvPr>
            <p:cNvSpPr/>
            <p:nvPr userDrawn="1"/>
          </p:nvSpPr>
          <p:spPr>
            <a:xfrm>
              <a:off x="12833410" y="926211"/>
              <a:ext cx="341194" cy="305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C0B3421B-62D0-0BA4-9A62-23B2A0E2154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905B2F1-1964-E14C-9117-A438320F0C58}" type="datetime1">
              <a:rPr lang="sv-SE" smtClean="0"/>
              <a:t>2024-09-24</a:t>
            </a:fld>
            <a:endParaRPr lang="en-US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A0EC8DE8-C674-EDF9-8056-A15C0DC0A80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NCC | Name of the presentation</a:t>
            </a:r>
            <a:endParaRPr lang="en-US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A1841578-46BB-CB9B-14CD-5B3533C616A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67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arge image and text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A09CB21-B1F7-667B-C2CD-B87999E6312A}"/>
              </a:ext>
            </a:extLst>
          </p:cNvPr>
          <p:cNvSpPr/>
          <p:nvPr userDrawn="1"/>
        </p:nvSpPr>
        <p:spPr>
          <a:xfrm>
            <a:off x="0" y="318978"/>
            <a:ext cx="6207125" cy="3435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64A621-9A8E-9DA3-2A04-45F0EE1C5A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2"/>
            <a:ext cx="12191999" cy="6857999"/>
          </a:xfrm>
          <a:custGeom>
            <a:avLst/>
            <a:gdLst>
              <a:gd name="connsiteX0" fmla="*/ 11053041 w 12191999"/>
              <a:gd name="connsiteY0" fmla="*/ 6426573 h 6857999"/>
              <a:gd name="connsiteX1" fmla="*/ 11050822 w 12191999"/>
              <a:gd name="connsiteY1" fmla="*/ 6437746 h 6857999"/>
              <a:gd name="connsiteX2" fmla="*/ 11060810 w 12191999"/>
              <a:gd name="connsiteY2" fmla="*/ 6447128 h 6857999"/>
              <a:gd name="connsiteX3" fmla="*/ 11032211 w 12191999"/>
              <a:gd name="connsiteY3" fmla="*/ 6591094 h 6857999"/>
              <a:gd name="connsiteX4" fmla="*/ 11018467 w 12191999"/>
              <a:gd name="connsiteY4" fmla="*/ 6603802 h 6857999"/>
              <a:gd name="connsiteX5" fmla="*/ 11016247 w 12191999"/>
              <a:gd name="connsiteY5" fmla="*/ 6615060 h 6857999"/>
              <a:gd name="connsiteX6" fmla="*/ 11092482 w 12191999"/>
              <a:gd name="connsiteY6" fmla="*/ 6615060 h 6857999"/>
              <a:gd name="connsiteX7" fmla="*/ 11094702 w 12191999"/>
              <a:gd name="connsiteY7" fmla="*/ 6603802 h 6857999"/>
              <a:gd name="connsiteX8" fmla="*/ 11084201 w 12191999"/>
              <a:gd name="connsiteY8" fmla="*/ 6594421 h 6857999"/>
              <a:gd name="connsiteX9" fmla="*/ 11103238 w 12191999"/>
              <a:gd name="connsiteY9" fmla="*/ 6498386 h 6857999"/>
              <a:gd name="connsiteX10" fmla="*/ 11185961 w 12191999"/>
              <a:gd name="connsiteY10" fmla="*/ 6614975 h 6857999"/>
              <a:gd name="connsiteX11" fmla="*/ 11245549 w 12191999"/>
              <a:gd name="connsiteY11" fmla="*/ 6614975 h 6857999"/>
              <a:gd name="connsiteX12" fmla="*/ 11278758 w 12191999"/>
              <a:gd name="connsiteY12" fmla="*/ 6447042 h 6857999"/>
              <a:gd name="connsiteX13" fmla="*/ 11289258 w 12191999"/>
              <a:gd name="connsiteY13" fmla="*/ 6437831 h 6857999"/>
              <a:gd name="connsiteX14" fmla="*/ 11291478 w 12191999"/>
              <a:gd name="connsiteY14" fmla="*/ 6426573 h 6857999"/>
              <a:gd name="connsiteX15" fmla="*/ 11220963 w 12191999"/>
              <a:gd name="connsiteY15" fmla="*/ 6426573 h 6857999"/>
              <a:gd name="connsiteX16" fmla="*/ 11218743 w 12191999"/>
              <a:gd name="connsiteY16" fmla="*/ 6437831 h 6857999"/>
              <a:gd name="connsiteX17" fmla="*/ 11226085 w 12191999"/>
              <a:gd name="connsiteY17" fmla="*/ 6446701 h 6857999"/>
              <a:gd name="connsiteX18" fmla="*/ 11209182 w 12191999"/>
              <a:gd name="connsiteY18" fmla="*/ 6531989 h 6857999"/>
              <a:gd name="connsiteX19" fmla="*/ 11133203 w 12191999"/>
              <a:gd name="connsiteY19" fmla="*/ 6426573 h 6857999"/>
              <a:gd name="connsiteX20" fmla="*/ 11638248 w 12191999"/>
              <a:gd name="connsiteY20" fmla="*/ 6422479 h 6857999"/>
              <a:gd name="connsiteX21" fmla="*/ 11508059 w 12191999"/>
              <a:gd name="connsiteY21" fmla="*/ 6511606 h 6857999"/>
              <a:gd name="connsiteX22" fmla="*/ 11594453 w 12191999"/>
              <a:gd name="connsiteY22" fmla="*/ 6618813 h 6857999"/>
              <a:gd name="connsiteX23" fmla="*/ 11676322 w 12191999"/>
              <a:gd name="connsiteY23" fmla="*/ 6614890 h 6857999"/>
              <a:gd name="connsiteX24" fmla="*/ 11691347 w 12191999"/>
              <a:gd name="connsiteY24" fmla="*/ 6554165 h 6857999"/>
              <a:gd name="connsiteX25" fmla="*/ 11678456 w 12191999"/>
              <a:gd name="connsiteY25" fmla="*/ 6554165 h 6857999"/>
              <a:gd name="connsiteX26" fmla="*/ 11605124 w 12191999"/>
              <a:gd name="connsiteY26" fmla="*/ 6568493 h 6857999"/>
              <a:gd name="connsiteX27" fmla="*/ 11567391 w 12191999"/>
              <a:gd name="connsiteY27" fmla="*/ 6512544 h 6857999"/>
              <a:gd name="connsiteX28" fmla="*/ 11631162 w 12191999"/>
              <a:gd name="connsiteY28" fmla="*/ 6471691 h 6857999"/>
              <a:gd name="connsiteX29" fmla="*/ 11686310 w 12191999"/>
              <a:gd name="connsiteY29" fmla="*/ 6486702 h 6857999"/>
              <a:gd name="connsiteX30" fmla="*/ 11699628 w 12191999"/>
              <a:gd name="connsiteY30" fmla="*/ 6486702 h 6857999"/>
              <a:gd name="connsiteX31" fmla="*/ 11711665 w 12191999"/>
              <a:gd name="connsiteY31" fmla="*/ 6428791 h 6857999"/>
              <a:gd name="connsiteX32" fmla="*/ 11638248 w 12191999"/>
              <a:gd name="connsiteY32" fmla="*/ 6422479 h 6857999"/>
              <a:gd name="connsiteX33" fmla="*/ 11426447 w 12191999"/>
              <a:gd name="connsiteY33" fmla="*/ 6422479 h 6857999"/>
              <a:gd name="connsiteX34" fmla="*/ 11296258 w 12191999"/>
              <a:gd name="connsiteY34" fmla="*/ 6511606 h 6857999"/>
              <a:gd name="connsiteX35" fmla="*/ 11382652 w 12191999"/>
              <a:gd name="connsiteY35" fmla="*/ 6618813 h 6857999"/>
              <a:gd name="connsiteX36" fmla="*/ 11464521 w 12191999"/>
              <a:gd name="connsiteY36" fmla="*/ 6614890 h 6857999"/>
              <a:gd name="connsiteX37" fmla="*/ 11479546 w 12191999"/>
              <a:gd name="connsiteY37" fmla="*/ 6554165 h 6857999"/>
              <a:gd name="connsiteX38" fmla="*/ 11466655 w 12191999"/>
              <a:gd name="connsiteY38" fmla="*/ 6554165 h 6857999"/>
              <a:gd name="connsiteX39" fmla="*/ 11393323 w 12191999"/>
              <a:gd name="connsiteY39" fmla="*/ 6568493 h 6857999"/>
              <a:gd name="connsiteX40" fmla="*/ 11355590 w 12191999"/>
              <a:gd name="connsiteY40" fmla="*/ 6512544 h 6857999"/>
              <a:gd name="connsiteX41" fmla="*/ 11419361 w 12191999"/>
              <a:gd name="connsiteY41" fmla="*/ 6471691 h 6857999"/>
              <a:gd name="connsiteX42" fmla="*/ 11474509 w 12191999"/>
              <a:gd name="connsiteY42" fmla="*/ 6486702 h 6857999"/>
              <a:gd name="connsiteX43" fmla="*/ 11487827 w 12191999"/>
              <a:gd name="connsiteY43" fmla="*/ 6486702 h 6857999"/>
              <a:gd name="connsiteX44" fmla="*/ 11499864 w 12191999"/>
              <a:gd name="connsiteY44" fmla="*/ 6428791 h 6857999"/>
              <a:gd name="connsiteX45" fmla="*/ 11426447 w 12191999"/>
              <a:gd name="connsiteY45" fmla="*/ 6422479 h 6857999"/>
              <a:gd name="connsiteX46" fmla="*/ 11887526 w 12191999"/>
              <a:gd name="connsiteY46" fmla="*/ 6407980 h 6857999"/>
              <a:gd name="connsiteX47" fmla="*/ 11841341 w 12191999"/>
              <a:gd name="connsiteY47" fmla="*/ 6442095 h 6857999"/>
              <a:gd name="connsiteX48" fmla="*/ 11904087 w 12191999"/>
              <a:gd name="connsiteY48" fmla="*/ 6498641 h 6857999"/>
              <a:gd name="connsiteX49" fmla="*/ 11468875 w 12191999"/>
              <a:gd name="connsiteY49" fmla="*/ 6345890 h 6857999"/>
              <a:gd name="connsiteX50" fmla="*/ 11776375 w 12191999"/>
              <a:gd name="connsiteY50" fmla="*/ 6406871 h 6857999"/>
              <a:gd name="connsiteX51" fmla="*/ 11712604 w 12191999"/>
              <a:gd name="connsiteY51" fmla="*/ 6525763 h 6857999"/>
              <a:gd name="connsiteX52" fmla="*/ 11956675 w 12191999"/>
              <a:gd name="connsiteY52" fmla="*/ 6345890 h 6857999"/>
              <a:gd name="connsiteX53" fmla="*/ 11860464 w 12191999"/>
              <a:gd name="connsiteY53" fmla="*/ 6263672 h 6857999"/>
              <a:gd name="connsiteX54" fmla="*/ 11818462 w 12191999"/>
              <a:gd name="connsiteY54" fmla="*/ 6337276 h 6857999"/>
              <a:gd name="connsiteX55" fmla="*/ 11874379 w 12191999"/>
              <a:gd name="connsiteY55" fmla="*/ 6337276 h 6857999"/>
              <a:gd name="connsiteX56" fmla="*/ 0 w 12191999"/>
              <a:gd name="connsiteY56" fmla="*/ 0 h 6857999"/>
              <a:gd name="connsiteX57" fmla="*/ 12191999 w 12191999"/>
              <a:gd name="connsiteY57" fmla="*/ 0 h 6857999"/>
              <a:gd name="connsiteX58" fmla="*/ 12191999 w 12191999"/>
              <a:gd name="connsiteY58" fmla="*/ 6857999 h 6857999"/>
              <a:gd name="connsiteX59" fmla="*/ 0 w 12191999"/>
              <a:gd name="connsiteY59" fmla="*/ 6857999 h 6857999"/>
              <a:gd name="connsiteX60" fmla="*/ 0 w 12191999"/>
              <a:gd name="connsiteY60" fmla="*/ 3540123 h 6857999"/>
              <a:gd name="connsiteX61" fmla="*/ 5984873 w 12191999"/>
              <a:gd name="connsiteY61" fmla="*/ 3540123 h 6857999"/>
              <a:gd name="connsiteX62" fmla="*/ 5984873 w 12191999"/>
              <a:gd name="connsiteY62" fmla="*/ 518398 h 6857999"/>
              <a:gd name="connsiteX63" fmla="*/ 0 w 12191999"/>
              <a:gd name="connsiteY63" fmla="*/ 5183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6857999">
                <a:moveTo>
                  <a:pt x="11053041" y="6426573"/>
                </a:moveTo>
                <a:lnTo>
                  <a:pt x="11050822" y="6437746"/>
                </a:lnTo>
                <a:cubicBezTo>
                  <a:pt x="11059785" y="6437746"/>
                  <a:pt x="11062176" y="6439964"/>
                  <a:pt x="11060810" y="6447128"/>
                </a:cubicBezTo>
                <a:cubicBezTo>
                  <a:pt x="11060810" y="6447128"/>
                  <a:pt x="11035284" y="6577363"/>
                  <a:pt x="11032211" y="6591094"/>
                </a:cubicBezTo>
                <a:cubicBezTo>
                  <a:pt x="11029906" y="6601158"/>
                  <a:pt x="11029906" y="6603632"/>
                  <a:pt x="11018467" y="6603802"/>
                </a:cubicBezTo>
                <a:lnTo>
                  <a:pt x="11016247" y="6615060"/>
                </a:lnTo>
                <a:lnTo>
                  <a:pt x="11092482" y="6615060"/>
                </a:lnTo>
                <a:lnTo>
                  <a:pt x="11094702" y="6603802"/>
                </a:lnTo>
                <a:cubicBezTo>
                  <a:pt x="11086591" y="6603802"/>
                  <a:pt x="11082835" y="6601414"/>
                  <a:pt x="11084201" y="6594421"/>
                </a:cubicBezTo>
                <a:lnTo>
                  <a:pt x="11103238" y="6498386"/>
                </a:lnTo>
                <a:lnTo>
                  <a:pt x="11185961" y="6614975"/>
                </a:lnTo>
                <a:lnTo>
                  <a:pt x="11245549" y="6614975"/>
                </a:lnTo>
                <a:lnTo>
                  <a:pt x="11278758" y="6447042"/>
                </a:lnTo>
                <a:cubicBezTo>
                  <a:pt x="11280039" y="6440390"/>
                  <a:pt x="11281490" y="6437831"/>
                  <a:pt x="11289258" y="6437831"/>
                </a:cubicBezTo>
                <a:lnTo>
                  <a:pt x="11291478" y="6426573"/>
                </a:lnTo>
                <a:lnTo>
                  <a:pt x="11220963" y="6426573"/>
                </a:lnTo>
                <a:lnTo>
                  <a:pt x="11218743" y="6437831"/>
                </a:lnTo>
                <a:cubicBezTo>
                  <a:pt x="11225573" y="6437831"/>
                  <a:pt x="11227195" y="6440902"/>
                  <a:pt x="11226085" y="6446701"/>
                </a:cubicBezTo>
                <a:lnTo>
                  <a:pt x="11209182" y="6531989"/>
                </a:lnTo>
                <a:lnTo>
                  <a:pt x="11133203" y="6426573"/>
                </a:lnTo>
                <a:close/>
                <a:moveTo>
                  <a:pt x="11638248" y="6422479"/>
                </a:moveTo>
                <a:cubicBezTo>
                  <a:pt x="11543488" y="6424697"/>
                  <a:pt x="11522060" y="6455315"/>
                  <a:pt x="11508059" y="6511606"/>
                </a:cubicBezTo>
                <a:cubicBezTo>
                  <a:pt x="11493291" y="6570796"/>
                  <a:pt x="11504218" y="6618813"/>
                  <a:pt x="11594453" y="6618813"/>
                </a:cubicBezTo>
                <a:cubicBezTo>
                  <a:pt x="11620747" y="6618813"/>
                  <a:pt x="11676322" y="6614890"/>
                  <a:pt x="11676322" y="6614890"/>
                </a:cubicBezTo>
                <a:lnTo>
                  <a:pt x="11691347" y="6554165"/>
                </a:lnTo>
                <a:lnTo>
                  <a:pt x="11678456" y="6554165"/>
                </a:lnTo>
                <a:cubicBezTo>
                  <a:pt x="11676322" y="6564655"/>
                  <a:pt x="11664797" y="6568493"/>
                  <a:pt x="11605124" y="6568493"/>
                </a:cubicBezTo>
                <a:cubicBezTo>
                  <a:pt x="11569781" y="6568493"/>
                  <a:pt x="11554244" y="6564826"/>
                  <a:pt x="11567391" y="6512544"/>
                </a:cubicBezTo>
                <a:cubicBezTo>
                  <a:pt x="11574391" y="6484655"/>
                  <a:pt x="11588477" y="6472714"/>
                  <a:pt x="11631162" y="6471691"/>
                </a:cubicBezTo>
                <a:cubicBezTo>
                  <a:pt x="11682127" y="6470497"/>
                  <a:pt x="11688189" y="6477149"/>
                  <a:pt x="11686310" y="6486702"/>
                </a:cubicBezTo>
                <a:lnTo>
                  <a:pt x="11699628" y="6486702"/>
                </a:lnTo>
                <a:lnTo>
                  <a:pt x="11711665" y="6428791"/>
                </a:lnTo>
                <a:cubicBezTo>
                  <a:pt x="11711665" y="6428791"/>
                  <a:pt x="11668127" y="6421712"/>
                  <a:pt x="11638248" y="6422479"/>
                </a:cubicBezTo>
                <a:close/>
                <a:moveTo>
                  <a:pt x="11426447" y="6422479"/>
                </a:moveTo>
                <a:cubicBezTo>
                  <a:pt x="11331687" y="6424697"/>
                  <a:pt x="11310259" y="6455315"/>
                  <a:pt x="11296258" y="6511606"/>
                </a:cubicBezTo>
                <a:cubicBezTo>
                  <a:pt x="11281490" y="6570796"/>
                  <a:pt x="11292417" y="6618813"/>
                  <a:pt x="11382652" y="6618813"/>
                </a:cubicBezTo>
                <a:cubicBezTo>
                  <a:pt x="11408946" y="6618813"/>
                  <a:pt x="11464521" y="6614890"/>
                  <a:pt x="11464521" y="6614890"/>
                </a:cubicBezTo>
                <a:lnTo>
                  <a:pt x="11479546" y="6554165"/>
                </a:lnTo>
                <a:lnTo>
                  <a:pt x="11466655" y="6554165"/>
                </a:lnTo>
                <a:cubicBezTo>
                  <a:pt x="11464692" y="6564740"/>
                  <a:pt x="11452996" y="6568493"/>
                  <a:pt x="11393323" y="6568493"/>
                </a:cubicBezTo>
                <a:cubicBezTo>
                  <a:pt x="11357980" y="6568493"/>
                  <a:pt x="11342443" y="6564826"/>
                  <a:pt x="11355590" y="6512544"/>
                </a:cubicBezTo>
                <a:cubicBezTo>
                  <a:pt x="11362590" y="6484655"/>
                  <a:pt x="11376676" y="6472714"/>
                  <a:pt x="11419361" y="6471691"/>
                </a:cubicBezTo>
                <a:cubicBezTo>
                  <a:pt x="11470326" y="6470497"/>
                  <a:pt x="11476388" y="6477149"/>
                  <a:pt x="11474509" y="6486702"/>
                </a:cubicBezTo>
                <a:lnTo>
                  <a:pt x="11487827" y="6486702"/>
                </a:lnTo>
                <a:lnTo>
                  <a:pt x="11499864" y="6428791"/>
                </a:lnTo>
                <a:cubicBezTo>
                  <a:pt x="11499864" y="6428791"/>
                  <a:pt x="11456326" y="6421712"/>
                  <a:pt x="11426447" y="6422479"/>
                </a:cubicBezTo>
                <a:close/>
                <a:moveTo>
                  <a:pt x="11887526" y="6407980"/>
                </a:moveTo>
                <a:lnTo>
                  <a:pt x="11841341" y="6442095"/>
                </a:lnTo>
                <a:lnTo>
                  <a:pt x="11904087" y="6498641"/>
                </a:lnTo>
                <a:close/>
                <a:moveTo>
                  <a:pt x="11468875" y="6345890"/>
                </a:moveTo>
                <a:lnTo>
                  <a:pt x="11776375" y="6406871"/>
                </a:lnTo>
                <a:lnTo>
                  <a:pt x="11712604" y="6525763"/>
                </a:lnTo>
                <a:lnTo>
                  <a:pt x="11956675" y="6345890"/>
                </a:lnTo>
                <a:close/>
                <a:moveTo>
                  <a:pt x="11860464" y="6263672"/>
                </a:moveTo>
                <a:lnTo>
                  <a:pt x="11818462" y="6337276"/>
                </a:lnTo>
                <a:lnTo>
                  <a:pt x="11874379" y="6337276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lnTo>
                  <a:pt x="0" y="3540123"/>
                </a:lnTo>
                <a:lnTo>
                  <a:pt x="5984873" y="3540123"/>
                </a:lnTo>
                <a:lnTo>
                  <a:pt x="5984873" y="518398"/>
                </a:lnTo>
                <a:lnTo>
                  <a:pt x="0" y="51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4B1D99A-AEDF-0646-8308-BB8EB291DC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9375" y="6631200"/>
            <a:ext cx="4076700" cy="180000"/>
          </a:xfrm>
        </p:spPr>
        <p:txBody>
          <a:bodyPr anchor="ctr"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cxnSp>
        <p:nvCxnSpPr>
          <p:cNvPr id="21" name="!!Streck 3">
            <a:extLst>
              <a:ext uri="{FF2B5EF4-FFF2-40B4-BE49-F238E27FC236}">
                <a16:creationId xmlns:a16="http://schemas.microsoft.com/office/drawing/2014/main" id="{95E9D434-07BB-B2DE-E0B9-CAC4D278A59F}"/>
              </a:ext>
            </a:extLst>
          </p:cNvPr>
          <p:cNvCxnSpPr>
            <a:cxnSpLocks/>
          </p:cNvCxnSpPr>
          <p:nvPr userDrawn="1"/>
        </p:nvCxnSpPr>
        <p:spPr>
          <a:xfrm>
            <a:off x="482400" y="879963"/>
            <a:ext cx="0" cy="229859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68CD8D37-CBDE-4454-51D4-D9AAC8CCEE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5201" y="1664034"/>
            <a:ext cx="4316400" cy="12818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2" name="Graphic 9">
            <a:extLst>
              <a:ext uri="{FF2B5EF4-FFF2-40B4-BE49-F238E27FC236}">
                <a16:creationId xmlns:a16="http://schemas.microsoft.com/office/drawing/2014/main" id="{46A80DC4-DA02-D25A-ACA6-5D45E5E386FA}"/>
              </a:ext>
            </a:extLst>
          </p:cNvPr>
          <p:cNvSpPr/>
          <p:nvPr userDrawn="1"/>
        </p:nvSpPr>
        <p:spPr>
          <a:xfrm>
            <a:off x="327464" y="1157292"/>
            <a:ext cx="307653" cy="307653"/>
          </a:xfrm>
          <a:custGeom>
            <a:avLst/>
            <a:gdLst>
              <a:gd name="connsiteX0" fmla="*/ 0 w 251152"/>
              <a:gd name="connsiteY0" fmla="*/ 125576 h 251152"/>
              <a:gd name="connsiteX1" fmla="*/ 125576 w 251152"/>
              <a:gd name="connsiteY1" fmla="*/ 251153 h 251152"/>
              <a:gd name="connsiteX2" fmla="*/ 251153 w 251152"/>
              <a:gd name="connsiteY2" fmla="*/ 125576 h 251152"/>
              <a:gd name="connsiteX3" fmla="*/ 125576 w 251152"/>
              <a:gd name="connsiteY3" fmla="*/ 0 h 251152"/>
              <a:gd name="connsiteX4" fmla="*/ 0 w 251152"/>
              <a:gd name="connsiteY4" fmla="*/ 125576 h 25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152" h="251152">
                <a:moveTo>
                  <a:pt x="0" y="125576"/>
                </a:moveTo>
                <a:cubicBezTo>
                  <a:pt x="52993" y="154585"/>
                  <a:pt x="96610" y="198160"/>
                  <a:pt x="125576" y="251153"/>
                </a:cubicBezTo>
                <a:cubicBezTo>
                  <a:pt x="154543" y="198160"/>
                  <a:pt x="198160" y="154585"/>
                  <a:pt x="251153" y="125576"/>
                </a:cubicBezTo>
                <a:cubicBezTo>
                  <a:pt x="198160" y="96568"/>
                  <a:pt x="154543" y="52993"/>
                  <a:pt x="125576" y="0"/>
                </a:cubicBezTo>
                <a:cubicBezTo>
                  <a:pt x="96569" y="52992"/>
                  <a:pt x="52992" y="96569"/>
                  <a:pt x="0" y="125576"/>
                </a:cubicBezTo>
              </a:path>
            </a:pathLst>
          </a:custGeom>
          <a:solidFill>
            <a:schemeClr val="bg1"/>
          </a:solidFill>
          <a:ln w="41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7A3E52B9-26A6-B7BD-1581-D6DD55FD6C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201" y="1123051"/>
            <a:ext cx="4314460" cy="418634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 short headline</a:t>
            </a:r>
            <a:br>
              <a:rPr lang="en-US" dirty="0"/>
            </a:b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A750ECB-1AA1-2E2E-B3F3-A1AEB48F8431}"/>
              </a:ext>
            </a:extLst>
          </p:cNvPr>
          <p:cNvGrpSpPr/>
          <p:nvPr userDrawn="1"/>
        </p:nvGrpSpPr>
        <p:grpSpPr>
          <a:xfrm>
            <a:off x="12395260" y="-12189"/>
            <a:ext cx="1681523" cy="2112003"/>
            <a:chOff x="12395260" y="-12189"/>
            <a:chExt cx="1681523" cy="2112003"/>
          </a:xfrm>
        </p:grpSpPr>
        <p:sp>
          <p:nvSpPr>
            <p:cNvPr id="28" name="textruta 5">
              <a:extLst>
                <a:ext uri="{FF2B5EF4-FFF2-40B4-BE49-F238E27FC236}">
                  <a16:creationId xmlns:a16="http://schemas.microsoft.com/office/drawing/2014/main" id="{C5BC45A8-C4EB-5271-F6BB-A3A240276EBB}"/>
                </a:ext>
              </a:extLst>
            </p:cNvPr>
            <p:cNvSpPr txBox="1"/>
            <p:nvPr userDrawn="1"/>
          </p:nvSpPr>
          <p:spPr>
            <a:xfrm>
              <a:off x="12395260" y="1453483"/>
              <a:ext cx="1681523" cy="646331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the textboxes disappears after adding or changing an image,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 click the image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use – </a:t>
              </a:r>
              <a:r>
                <a:rPr lang="en-US" sz="900" b="1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 to back</a:t>
              </a:r>
            </a:p>
          </p:txBody>
        </p:sp>
        <p:sp>
          <p:nvSpPr>
            <p:cNvPr id="29" name="textruta 8">
              <a:extLst>
                <a:ext uri="{FF2B5EF4-FFF2-40B4-BE49-F238E27FC236}">
                  <a16:creationId xmlns:a16="http://schemas.microsoft.com/office/drawing/2014/main" id="{E35AF3F6-727B-14E0-612A-30BB3858C0F8}"/>
                </a:ext>
              </a:extLst>
            </p:cNvPr>
            <p:cNvSpPr txBox="1"/>
            <p:nvPr userDrawn="1"/>
          </p:nvSpPr>
          <p:spPr>
            <a:xfrm>
              <a:off x="12395260" y="-12189"/>
              <a:ext cx="1681523" cy="1338828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you need to change the color of the logo, right click outside work area, choose </a:t>
              </a:r>
              <a:r>
                <a:rPr lang="en-US" sz="900" b="1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Format Background </a:t>
              </a:r>
              <a:r>
                <a:rPr lang="en-US" sz="90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context menu and choose </a:t>
              </a:r>
              <a:r>
                <a:rPr lang="en-US" sz="900" b="1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Solid fill</a:t>
              </a:r>
              <a:r>
                <a:rPr lang="en-US" sz="90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900" b="1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White or Black</a:t>
              </a:r>
            </a:p>
            <a:p>
              <a:pPr algn="ctr"/>
              <a:endPara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ktangel 9">
              <a:extLst>
                <a:ext uri="{FF2B5EF4-FFF2-40B4-BE49-F238E27FC236}">
                  <a16:creationId xmlns:a16="http://schemas.microsoft.com/office/drawing/2014/main" id="{F6324EBE-8202-BF39-42D6-B4BCE1C22D2A}"/>
                </a:ext>
              </a:extLst>
            </p:cNvPr>
            <p:cNvSpPr/>
            <p:nvPr userDrawn="1"/>
          </p:nvSpPr>
          <p:spPr>
            <a:xfrm>
              <a:off x="13255337" y="926211"/>
              <a:ext cx="341194" cy="305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" name="Rektangel 10">
              <a:extLst>
                <a:ext uri="{FF2B5EF4-FFF2-40B4-BE49-F238E27FC236}">
                  <a16:creationId xmlns:a16="http://schemas.microsoft.com/office/drawing/2014/main" id="{F9520D93-F89A-CE37-1A5F-500740D4A281}"/>
                </a:ext>
              </a:extLst>
            </p:cNvPr>
            <p:cNvSpPr/>
            <p:nvPr userDrawn="1"/>
          </p:nvSpPr>
          <p:spPr>
            <a:xfrm>
              <a:off x="12833410" y="926211"/>
              <a:ext cx="341194" cy="305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BBD72062-A183-0172-705E-9839E57C08B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76437D-9A32-564D-868D-1685E628B09C}" type="datetime1">
              <a:rPr lang="sv-SE" smtClean="0"/>
              <a:t>2024-09-24</a:t>
            </a:fld>
            <a:endParaRPr lang="en-US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38FAEEB4-26C4-6D74-1353-1DEF3DD8782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NCC | Name of the presentation</a:t>
            </a:r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070E876C-34E3-05B1-18EF-C88E58F7399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5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arge image and text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8DF3A84-3382-0993-5B17-6D401AAAEAEC}"/>
              </a:ext>
            </a:extLst>
          </p:cNvPr>
          <p:cNvSpPr/>
          <p:nvPr userDrawn="1"/>
        </p:nvSpPr>
        <p:spPr>
          <a:xfrm>
            <a:off x="5984875" y="2559050"/>
            <a:ext cx="6207125" cy="34589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AA6FCEF-A7D7-FA96-5DAF-C777802C7A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2"/>
            <a:ext cx="12191999" cy="6857999"/>
          </a:xfrm>
          <a:custGeom>
            <a:avLst/>
            <a:gdLst>
              <a:gd name="connsiteX0" fmla="*/ 11053041 w 12191999"/>
              <a:gd name="connsiteY0" fmla="*/ 6426573 h 6857999"/>
              <a:gd name="connsiteX1" fmla="*/ 11050822 w 12191999"/>
              <a:gd name="connsiteY1" fmla="*/ 6437746 h 6857999"/>
              <a:gd name="connsiteX2" fmla="*/ 11060810 w 12191999"/>
              <a:gd name="connsiteY2" fmla="*/ 6447128 h 6857999"/>
              <a:gd name="connsiteX3" fmla="*/ 11032211 w 12191999"/>
              <a:gd name="connsiteY3" fmla="*/ 6591094 h 6857999"/>
              <a:gd name="connsiteX4" fmla="*/ 11018467 w 12191999"/>
              <a:gd name="connsiteY4" fmla="*/ 6603802 h 6857999"/>
              <a:gd name="connsiteX5" fmla="*/ 11016247 w 12191999"/>
              <a:gd name="connsiteY5" fmla="*/ 6615060 h 6857999"/>
              <a:gd name="connsiteX6" fmla="*/ 11092482 w 12191999"/>
              <a:gd name="connsiteY6" fmla="*/ 6615060 h 6857999"/>
              <a:gd name="connsiteX7" fmla="*/ 11094702 w 12191999"/>
              <a:gd name="connsiteY7" fmla="*/ 6603802 h 6857999"/>
              <a:gd name="connsiteX8" fmla="*/ 11084201 w 12191999"/>
              <a:gd name="connsiteY8" fmla="*/ 6594421 h 6857999"/>
              <a:gd name="connsiteX9" fmla="*/ 11103238 w 12191999"/>
              <a:gd name="connsiteY9" fmla="*/ 6498386 h 6857999"/>
              <a:gd name="connsiteX10" fmla="*/ 11185961 w 12191999"/>
              <a:gd name="connsiteY10" fmla="*/ 6614975 h 6857999"/>
              <a:gd name="connsiteX11" fmla="*/ 11245549 w 12191999"/>
              <a:gd name="connsiteY11" fmla="*/ 6614975 h 6857999"/>
              <a:gd name="connsiteX12" fmla="*/ 11278758 w 12191999"/>
              <a:gd name="connsiteY12" fmla="*/ 6447042 h 6857999"/>
              <a:gd name="connsiteX13" fmla="*/ 11289258 w 12191999"/>
              <a:gd name="connsiteY13" fmla="*/ 6437831 h 6857999"/>
              <a:gd name="connsiteX14" fmla="*/ 11291478 w 12191999"/>
              <a:gd name="connsiteY14" fmla="*/ 6426573 h 6857999"/>
              <a:gd name="connsiteX15" fmla="*/ 11220963 w 12191999"/>
              <a:gd name="connsiteY15" fmla="*/ 6426573 h 6857999"/>
              <a:gd name="connsiteX16" fmla="*/ 11218743 w 12191999"/>
              <a:gd name="connsiteY16" fmla="*/ 6437831 h 6857999"/>
              <a:gd name="connsiteX17" fmla="*/ 11226085 w 12191999"/>
              <a:gd name="connsiteY17" fmla="*/ 6446701 h 6857999"/>
              <a:gd name="connsiteX18" fmla="*/ 11209182 w 12191999"/>
              <a:gd name="connsiteY18" fmla="*/ 6531989 h 6857999"/>
              <a:gd name="connsiteX19" fmla="*/ 11133203 w 12191999"/>
              <a:gd name="connsiteY19" fmla="*/ 6426573 h 6857999"/>
              <a:gd name="connsiteX20" fmla="*/ 11638248 w 12191999"/>
              <a:gd name="connsiteY20" fmla="*/ 6422479 h 6857999"/>
              <a:gd name="connsiteX21" fmla="*/ 11508059 w 12191999"/>
              <a:gd name="connsiteY21" fmla="*/ 6511606 h 6857999"/>
              <a:gd name="connsiteX22" fmla="*/ 11594453 w 12191999"/>
              <a:gd name="connsiteY22" fmla="*/ 6618813 h 6857999"/>
              <a:gd name="connsiteX23" fmla="*/ 11676322 w 12191999"/>
              <a:gd name="connsiteY23" fmla="*/ 6614890 h 6857999"/>
              <a:gd name="connsiteX24" fmla="*/ 11691347 w 12191999"/>
              <a:gd name="connsiteY24" fmla="*/ 6554165 h 6857999"/>
              <a:gd name="connsiteX25" fmla="*/ 11678456 w 12191999"/>
              <a:gd name="connsiteY25" fmla="*/ 6554165 h 6857999"/>
              <a:gd name="connsiteX26" fmla="*/ 11605124 w 12191999"/>
              <a:gd name="connsiteY26" fmla="*/ 6568493 h 6857999"/>
              <a:gd name="connsiteX27" fmla="*/ 11567391 w 12191999"/>
              <a:gd name="connsiteY27" fmla="*/ 6512544 h 6857999"/>
              <a:gd name="connsiteX28" fmla="*/ 11631162 w 12191999"/>
              <a:gd name="connsiteY28" fmla="*/ 6471691 h 6857999"/>
              <a:gd name="connsiteX29" fmla="*/ 11686310 w 12191999"/>
              <a:gd name="connsiteY29" fmla="*/ 6486702 h 6857999"/>
              <a:gd name="connsiteX30" fmla="*/ 11699628 w 12191999"/>
              <a:gd name="connsiteY30" fmla="*/ 6486702 h 6857999"/>
              <a:gd name="connsiteX31" fmla="*/ 11711665 w 12191999"/>
              <a:gd name="connsiteY31" fmla="*/ 6428791 h 6857999"/>
              <a:gd name="connsiteX32" fmla="*/ 11638248 w 12191999"/>
              <a:gd name="connsiteY32" fmla="*/ 6422479 h 6857999"/>
              <a:gd name="connsiteX33" fmla="*/ 11426447 w 12191999"/>
              <a:gd name="connsiteY33" fmla="*/ 6422479 h 6857999"/>
              <a:gd name="connsiteX34" fmla="*/ 11296258 w 12191999"/>
              <a:gd name="connsiteY34" fmla="*/ 6511606 h 6857999"/>
              <a:gd name="connsiteX35" fmla="*/ 11382652 w 12191999"/>
              <a:gd name="connsiteY35" fmla="*/ 6618813 h 6857999"/>
              <a:gd name="connsiteX36" fmla="*/ 11464521 w 12191999"/>
              <a:gd name="connsiteY36" fmla="*/ 6614890 h 6857999"/>
              <a:gd name="connsiteX37" fmla="*/ 11479546 w 12191999"/>
              <a:gd name="connsiteY37" fmla="*/ 6554165 h 6857999"/>
              <a:gd name="connsiteX38" fmla="*/ 11466655 w 12191999"/>
              <a:gd name="connsiteY38" fmla="*/ 6554165 h 6857999"/>
              <a:gd name="connsiteX39" fmla="*/ 11393323 w 12191999"/>
              <a:gd name="connsiteY39" fmla="*/ 6568493 h 6857999"/>
              <a:gd name="connsiteX40" fmla="*/ 11355590 w 12191999"/>
              <a:gd name="connsiteY40" fmla="*/ 6512544 h 6857999"/>
              <a:gd name="connsiteX41" fmla="*/ 11419361 w 12191999"/>
              <a:gd name="connsiteY41" fmla="*/ 6471691 h 6857999"/>
              <a:gd name="connsiteX42" fmla="*/ 11474509 w 12191999"/>
              <a:gd name="connsiteY42" fmla="*/ 6486702 h 6857999"/>
              <a:gd name="connsiteX43" fmla="*/ 11487827 w 12191999"/>
              <a:gd name="connsiteY43" fmla="*/ 6486702 h 6857999"/>
              <a:gd name="connsiteX44" fmla="*/ 11499864 w 12191999"/>
              <a:gd name="connsiteY44" fmla="*/ 6428791 h 6857999"/>
              <a:gd name="connsiteX45" fmla="*/ 11426447 w 12191999"/>
              <a:gd name="connsiteY45" fmla="*/ 6422479 h 6857999"/>
              <a:gd name="connsiteX46" fmla="*/ 11887526 w 12191999"/>
              <a:gd name="connsiteY46" fmla="*/ 6407980 h 6857999"/>
              <a:gd name="connsiteX47" fmla="*/ 11841341 w 12191999"/>
              <a:gd name="connsiteY47" fmla="*/ 6442095 h 6857999"/>
              <a:gd name="connsiteX48" fmla="*/ 11904087 w 12191999"/>
              <a:gd name="connsiteY48" fmla="*/ 6498641 h 6857999"/>
              <a:gd name="connsiteX49" fmla="*/ 11468875 w 12191999"/>
              <a:gd name="connsiteY49" fmla="*/ 6345890 h 6857999"/>
              <a:gd name="connsiteX50" fmla="*/ 11776375 w 12191999"/>
              <a:gd name="connsiteY50" fmla="*/ 6406871 h 6857999"/>
              <a:gd name="connsiteX51" fmla="*/ 11712604 w 12191999"/>
              <a:gd name="connsiteY51" fmla="*/ 6525763 h 6857999"/>
              <a:gd name="connsiteX52" fmla="*/ 11956675 w 12191999"/>
              <a:gd name="connsiteY52" fmla="*/ 6345890 h 6857999"/>
              <a:gd name="connsiteX53" fmla="*/ 11860464 w 12191999"/>
              <a:gd name="connsiteY53" fmla="*/ 6263672 h 6857999"/>
              <a:gd name="connsiteX54" fmla="*/ 11818462 w 12191999"/>
              <a:gd name="connsiteY54" fmla="*/ 6337276 h 6857999"/>
              <a:gd name="connsiteX55" fmla="*/ 11874379 w 12191999"/>
              <a:gd name="connsiteY55" fmla="*/ 6337276 h 6857999"/>
              <a:gd name="connsiteX56" fmla="*/ 6207123 w 12191999"/>
              <a:gd name="connsiteY56" fmla="*/ 2783761 h 6857999"/>
              <a:gd name="connsiteX57" fmla="*/ 6207123 w 12191999"/>
              <a:gd name="connsiteY57" fmla="*/ 5805486 h 6857999"/>
              <a:gd name="connsiteX58" fmla="*/ 12191998 w 12191999"/>
              <a:gd name="connsiteY58" fmla="*/ 5805486 h 6857999"/>
              <a:gd name="connsiteX59" fmla="*/ 12191998 w 12191999"/>
              <a:gd name="connsiteY59" fmla="*/ 2783761 h 6857999"/>
              <a:gd name="connsiteX60" fmla="*/ 0 w 12191999"/>
              <a:gd name="connsiteY60" fmla="*/ 0 h 6857999"/>
              <a:gd name="connsiteX61" fmla="*/ 12191999 w 12191999"/>
              <a:gd name="connsiteY61" fmla="*/ 0 h 6857999"/>
              <a:gd name="connsiteX62" fmla="*/ 12191999 w 12191999"/>
              <a:gd name="connsiteY62" fmla="*/ 6857999 h 6857999"/>
              <a:gd name="connsiteX63" fmla="*/ 0 w 12191999"/>
              <a:gd name="connsiteY6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2191999" h="6857999">
                <a:moveTo>
                  <a:pt x="11053041" y="6426573"/>
                </a:moveTo>
                <a:lnTo>
                  <a:pt x="11050822" y="6437746"/>
                </a:lnTo>
                <a:cubicBezTo>
                  <a:pt x="11059785" y="6437746"/>
                  <a:pt x="11062176" y="6439964"/>
                  <a:pt x="11060810" y="6447128"/>
                </a:cubicBezTo>
                <a:cubicBezTo>
                  <a:pt x="11060810" y="6447128"/>
                  <a:pt x="11035284" y="6577363"/>
                  <a:pt x="11032211" y="6591094"/>
                </a:cubicBezTo>
                <a:cubicBezTo>
                  <a:pt x="11029906" y="6601158"/>
                  <a:pt x="11029906" y="6603632"/>
                  <a:pt x="11018467" y="6603802"/>
                </a:cubicBezTo>
                <a:lnTo>
                  <a:pt x="11016247" y="6615060"/>
                </a:lnTo>
                <a:lnTo>
                  <a:pt x="11092482" y="6615060"/>
                </a:lnTo>
                <a:lnTo>
                  <a:pt x="11094702" y="6603802"/>
                </a:lnTo>
                <a:cubicBezTo>
                  <a:pt x="11086591" y="6603802"/>
                  <a:pt x="11082835" y="6601414"/>
                  <a:pt x="11084201" y="6594421"/>
                </a:cubicBezTo>
                <a:lnTo>
                  <a:pt x="11103238" y="6498386"/>
                </a:lnTo>
                <a:lnTo>
                  <a:pt x="11185961" y="6614975"/>
                </a:lnTo>
                <a:lnTo>
                  <a:pt x="11245549" y="6614975"/>
                </a:lnTo>
                <a:lnTo>
                  <a:pt x="11278758" y="6447042"/>
                </a:lnTo>
                <a:cubicBezTo>
                  <a:pt x="11280039" y="6440390"/>
                  <a:pt x="11281490" y="6437831"/>
                  <a:pt x="11289258" y="6437831"/>
                </a:cubicBezTo>
                <a:lnTo>
                  <a:pt x="11291478" y="6426573"/>
                </a:lnTo>
                <a:lnTo>
                  <a:pt x="11220963" y="6426573"/>
                </a:lnTo>
                <a:lnTo>
                  <a:pt x="11218743" y="6437831"/>
                </a:lnTo>
                <a:cubicBezTo>
                  <a:pt x="11225573" y="6437831"/>
                  <a:pt x="11227195" y="6440902"/>
                  <a:pt x="11226085" y="6446701"/>
                </a:cubicBezTo>
                <a:lnTo>
                  <a:pt x="11209182" y="6531989"/>
                </a:lnTo>
                <a:lnTo>
                  <a:pt x="11133203" y="6426573"/>
                </a:lnTo>
                <a:close/>
                <a:moveTo>
                  <a:pt x="11638248" y="6422479"/>
                </a:moveTo>
                <a:cubicBezTo>
                  <a:pt x="11543488" y="6424697"/>
                  <a:pt x="11522060" y="6455315"/>
                  <a:pt x="11508059" y="6511606"/>
                </a:cubicBezTo>
                <a:cubicBezTo>
                  <a:pt x="11493291" y="6570796"/>
                  <a:pt x="11504218" y="6618813"/>
                  <a:pt x="11594453" y="6618813"/>
                </a:cubicBezTo>
                <a:cubicBezTo>
                  <a:pt x="11620747" y="6618813"/>
                  <a:pt x="11676322" y="6614890"/>
                  <a:pt x="11676322" y="6614890"/>
                </a:cubicBezTo>
                <a:lnTo>
                  <a:pt x="11691347" y="6554165"/>
                </a:lnTo>
                <a:lnTo>
                  <a:pt x="11678456" y="6554165"/>
                </a:lnTo>
                <a:cubicBezTo>
                  <a:pt x="11676322" y="6564655"/>
                  <a:pt x="11664797" y="6568493"/>
                  <a:pt x="11605124" y="6568493"/>
                </a:cubicBezTo>
                <a:cubicBezTo>
                  <a:pt x="11569781" y="6568493"/>
                  <a:pt x="11554244" y="6564826"/>
                  <a:pt x="11567391" y="6512544"/>
                </a:cubicBezTo>
                <a:cubicBezTo>
                  <a:pt x="11574391" y="6484655"/>
                  <a:pt x="11588477" y="6472714"/>
                  <a:pt x="11631162" y="6471691"/>
                </a:cubicBezTo>
                <a:cubicBezTo>
                  <a:pt x="11682127" y="6470497"/>
                  <a:pt x="11688189" y="6477149"/>
                  <a:pt x="11686310" y="6486702"/>
                </a:cubicBezTo>
                <a:lnTo>
                  <a:pt x="11699628" y="6486702"/>
                </a:lnTo>
                <a:lnTo>
                  <a:pt x="11711665" y="6428791"/>
                </a:lnTo>
                <a:cubicBezTo>
                  <a:pt x="11711665" y="6428791"/>
                  <a:pt x="11668127" y="6421712"/>
                  <a:pt x="11638248" y="6422479"/>
                </a:cubicBezTo>
                <a:close/>
                <a:moveTo>
                  <a:pt x="11426447" y="6422479"/>
                </a:moveTo>
                <a:cubicBezTo>
                  <a:pt x="11331687" y="6424697"/>
                  <a:pt x="11310259" y="6455315"/>
                  <a:pt x="11296258" y="6511606"/>
                </a:cubicBezTo>
                <a:cubicBezTo>
                  <a:pt x="11281490" y="6570796"/>
                  <a:pt x="11292417" y="6618813"/>
                  <a:pt x="11382652" y="6618813"/>
                </a:cubicBezTo>
                <a:cubicBezTo>
                  <a:pt x="11408946" y="6618813"/>
                  <a:pt x="11464521" y="6614890"/>
                  <a:pt x="11464521" y="6614890"/>
                </a:cubicBezTo>
                <a:lnTo>
                  <a:pt x="11479546" y="6554165"/>
                </a:lnTo>
                <a:lnTo>
                  <a:pt x="11466655" y="6554165"/>
                </a:lnTo>
                <a:cubicBezTo>
                  <a:pt x="11464692" y="6564740"/>
                  <a:pt x="11452996" y="6568493"/>
                  <a:pt x="11393323" y="6568493"/>
                </a:cubicBezTo>
                <a:cubicBezTo>
                  <a:pt x="11357980" y="6568493"/>
                  <a:pt x="11342443" y="6564826"/>
                  <a:pt x="11355590" y="6512544"/>
                </a:cubicBezTo>
                <a:cubicBezTo>
                  <a:pt x="11362590" y="6484655"/>
                  <a:pt x="11376676" y="6472714"/>
                  <a:pt x="11419361" y="6471691"/>
                </a:cubicBezTo>
                <a:cubicBezTo>
                  <a:pt x="11470326" y="6470497"/>
                  <a:pt x="11476388" y="6477149"/>
                  <a:pt x="11474509" y="6486702"/>
                </a:cubicBezTo>
                <a:lnTo>
                  <a:pt x="11487827" y="6486702"/>
                </a:lnTo>
                <a:lnTo>
                  <a:pt x="11499864" y="6428791"/>
                </a:lnTo>
                <a:cubicBezTo>
                  <a:pt x="11499864" y="6428791"/>
                  <a:pt x="11456326" y="6421712"/>
                  <a:pt x="11426447" y="6422479"/>
                </a:cubicBezTo>
                <a:close/>
                <a:moveTo>
                  <a:pt x="11887526" y="6407980"/>
                </a:moveTo>
                <a:lnTo>
                  <a:pt x="11841341" y="6442095"/>
                </a:lnTo>
                <a:lnTo>
                  <a:pt x="11904087" y="6498641"/>
                </a:lnTo>
                <a:close/>
                <a:moveTo>
                  <a:pt x="11468875" y="6345890"/>
                </a:moveTo>
                <a:lnTo>
                  <a:pt x="11776375" y="6406871"/>
                </a:lnTo>
                <a:lnTo>
                  <a:pt x="11712604" y="6525763"/>
                </a:lnTo>
                <a:lnTo>
                  <a:pt x="11956675" y="6345890"/>
                </a:lnTo>
                <a:close/>
                <a:moveTo>
                  <a:pt x="11860464" y="6263672"/>
                </a:moveTo>
                <a:lnTo>
                  <a:pt x="11818462" y="6337276"/>
                </a:lnTo>
                <a:lnTo>
                  <a:pt x="11874379" y="6337276"/>
                </a:lnTo>
                <a:close/>
                <a:moveTo>
                  <a:pt x="6207123" y="2783761"/>
                </a:moveTo>
                <a:lnTo>
                  <a:pt x="6207123" y="5805486"/>
                </a:lnTo>
                <a:lnTo>
                  <a:pt x="12191998" y="5805486"/>
                </a:lnTo>
                <a:lnTo>
                  <a:pt x="12191998" y="2783761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on the icon to add an image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4B1D99A-AEDF-0646-8308-BB8EB291DC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9375" y="6631200"/>
            <a:ext cx="4076700" cy="180000"/>
          </a:xfrm>
        </p:spPr>
        <p:txBody>
          <a:bodyPr anchor="ctr"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/>
              <a:t>Click to add Project name, Place/City</a:t>
            </a:r>
          </a:p>
        </p:txBody>
      </p:sp>
      <p:cxnSp>
        <p:nvCxnSpPr>
          <p:cNvPr id="6" name="!!Streck 3">
            <a:extLst>
              <a:ext uri="{FF2B5EF4-FFF2-40B4-BE49-F238E27FC236}">
                <a16:creationId xmlns:a16="http://schemas.microsoft.com/office/drawing/2014/main" id="{74F4D3F7-7177-8CC6-7819-EF0FF6DAF615}"/>
              </a:ext>
            </a:extLst>
          </p:cNvPr>
          <p:cNvCxnSpPr>
            <a:cxnSpLocks/>
          </p:cNvCxnSpPr>
          <p:nvPr userDrawn="1"/>
        </p:nvCxnSpPr>
        <p:spPr>
          <a:xfrm>
            <a:off x="6700114" y="3145326"/>
            <a:ext cx="0" cy="229859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F4BCBD33-E795-11B5-BFD2-AFB7BC866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42326" y="3929397"/>
            <a:ext cx="4316400" cy="12818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3" name="Graphic 9">
            <a:extLst>
              <a:ext uri="{FF2B5EF4-FFF2-40B4-BE49-F238E27FC236}">
                <a16:creationId xmlns:a16="http://schemas.microsoft.com/office/drawing/2014/main" id="{278525AB-32DB-F11F-3DBD-164D7C4296EA}"/>
              </a:ext>
            </a:extLst>
          </p:cNvPr>
          <p:cNvSpPr/>
          <p:nvPr userDrawn="1"/>
        </p:nvSpPr>
        <p:spPr>
          <a:xfrm>
            <a:off x="6546288" y="3425330"/>
            <a:ext cx="307653" cy="307653"/>
          </a:xfrm>
          <a:custGeom>
            <a:avLst/>
            <a:gdLst>
              <a:gd name="connsiteX0" fmla="*/ 0 w 251152"/>
              <a:gd name="connsiteY0" fmla="*/ 125576 h 251152"/>
              <a:gd name="connsiteX1" fmla="*/ 125576 w 251152"/>
              <a:gd name="connsiteY1" fmla="*/ 251153 h 251152"/>
              <a:gd name="connsiteX2" fmla="*/ 251153 w 251152"/>
              <a:gd name="connsiteY2" fmla="*/ 125576 h 251152"/>
              <a:gd name="connsiteX3" fmla="*/ 125576 w 251152"/>
              <a:gd name="connsiteY3" fmla="*/ 0 h 251152"/>
              <a:gd name="connsiteX4" fmla="*/ 0 w 251152"/>
              <a:gd name="connsiteY4" fmla="*/ 125576 h 25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152" h="251152">
                <a:moveTo>
                  <a:pt x="0" y="125576"/>
                </a:moveTo>
                <a:cubicBezTo>
                  <a:pt x="52993" y="154585"/>
                  <a:pt x="96610" y="198160"/>
                  <a:pt x="125576" y="251153"/>
                </a:cubicBezTo>
                <a:cubicBezTo>
                  <a:pt x="154543" y="198160"/>
                  <a:pt x="198160" y="154585"/>
                  <a:pt x="251153" y="125576"/>
                </a:cubicBezTo>
                <a:cubicBezTo>
                  <a:pt x="198160" y="96568"/>
                  <a:pt x="154543" y="52993"/>
                  <a:pt x="125576" y="0"/>
                </a:cubicBezTo>
                <a:cubicBezTo>
                  <a:pt x="96569" y="52992"/>
                  <a:pt x="52992" y="96569"/>
                  <a:pt x="0" y="125576"/>
                </a:cubicBezTo>
              </a:path>
            </a:pathLst>
          </a:custGeom>
          <a:solidFill>
            <a:schemeClr val="bg1"/>
          </a:solidFill>
          <a:ln w="41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14">
            <a:extLst>
              <a:ext uri="{FF2B5EF4-FFF2-40B4-BE49-F238E27FC236}">
                <a16:creationId xmlns:a16="http://schemas.microsoft.com/office/drawing/2014/main" id="{3B4B4A4D-62DA-2C46-8F3D-68DA8D781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2325" y="3389531"/>
            <a:ext cx="4314460" cy="418634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 short headline</a:t>
            </a:r>
            <a:br>
              <a:rPr lang="en-US" dirty="0"/>
            </a:b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99C0992-B4FF-6695-3291-7122672EA206}"/>
              </a:ext>
            </a:extLst>
          </p:cNvPr>
          <p:cNvGrpSpPr/>
          <p:nvPr userDrawn="1"/>
        </p:nvGrpSpPr>
        <p:grpSpPr>
          <a:xfrm>
            <a:off x="12395260" y="-12189"/>
            <a:ext cx="1681523" cy="2112003"/>
            <a:chOff x="12395260" y="-12189"/>
            <a:chExt cx="1681523" cy="2112003"/>
          </a:xfrm>
        </p:grpSpPr>
        <p:sp>
          <p:nvSpPr>
            <p:cNvPr id="28" name="textruta 5">
              <a:extLst>
                <a:ext uri="{FF2B5EF4-FFF2-40B4-BE49-F238E27FC236}">
                  <a16:creationId xmlns:a16="http://schemas.microsoft.com/office/drawing/2014/main" id="{E3A43FE3-B090-6F5F-8CAE-09F5367D2DB9}"/>
                </a:ext>
              </a:extLst>
            </p:cNvPr>
            <p:cNvSpPr txBox="1"/>
            <p:nvPr userDrawn="1"/>
          </p:nvSpPr>
          <p:spPr>
            <a:xfrm>
              <a:off x="12395260" y="1453483"/>
              <a:ext cx="1681523" cy="646331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the textboxes disappears after adding or changing an image,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 click the image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use – </a:t>
              </a:r>
              <a:r>
                <a:rPr lang="en-US" sz="900" b="1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 to back</a:t>
              </a:r>
            </a:p>
          </p:txBody>
        </p:sp>
        <p:sp>
          <p:nvSpPr>
            <p:cNvPr id="29" name="textruta 8">
              <a:extLst>
                <a:ext uri="{FF2B5EF4-FFF2-40B4-BE49-F238E27FC236}">
                  <a16:creationId xmlns:a16="http://schemas.microsoft.com/office/drawing/2014/main" id="{6F714AB6-3374-8A85-C2CA-5C57A7448726}"/>
                </a:ext>
              </a:extLst>
            </p:cNvPr>
            <p:cNvSpPr txBox="1"/>
            <p:nvPr userDrawn="1"/>
          </p:nvSpPr>
          <p:spPr>
            <a:xfrm>
              <a:off x="12395260" y="-12189"/>
              <a:ext cx="1681523" cy="1338828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you need to change the color of the logo, right click outside work area, choose </a:t>
              </a:r>
              <a:r>
                <a:rPr lang="en-US" sz="900" b="1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Format Background </a:t>
              </a:r>
              <a:r>
                <a:rPr lang="en-US" sz="90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context menu and choose </a:t>
              </a:r>
              <a:r>
                <a:rPr lang="en-US" sz="900" b="1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Solid fill</a:t>
              </a:r>
              <a:r>
                <a:rPr lang="en-US" sz="90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900" b="1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White or Black</a:t>
              </a:r>
            </a:p>
            <a:p>
              <a:pPr algn="ctr"/>
              <a:endPara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ktangel 9">
              <a:extLst>
                <a:ext uri="{FF2B5EF4-FFF2-40B4-BE49-F238E27FC236}">
                  <a16:creationId xmlns:a16="http://schemas.microsoft.com/office/drawing/2014/main" id="{A3559F29-CA56-840E-C4DA-E37237A0DFD1}"/>
                </a:ext>
              </a:extLst>
            </p:cNvPr>
            <p:cNvSpPr/>
            <p:nvPr userDrawn="1"/>
          </p:nvSpPr>
          <p:spPr>
            <a:xfrm>
              <a:off x="13255337" y="926211"/>
              <a:ext cx="341194" cy="305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" name="Rektangel 10">
              <a:extLst>
                <a:ext uri="{FF2B5EF4-FFF2-40B4-BE49-F238E27FC236}">
                  <a16:creationId xmlns:a16="http://schemas.microsoft.com/office/drawing/2014/main" id="{DD9EFD34-5D3A-9F71-42B4-173BCC57A80B}"/>
                </a:ext>
              </a:extLst>
            </p:cNvPr>
            <p:cNvSpPr/>
            <p:nvPr userDrawn="1"/>
          </p:nvSpPr>
          <p:spPr>
            <a:xfrm>
              <a:off x="12833410" y="926211"/>
              <a:ext cx="341194" cy="305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08EB20DC-B087-A980-8EEB-E326BB744DD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F25599-CE8D-5C47-A074-CA30715C8C2C}" type="datetime1">
              <a:rPr lang="sv-SE" smtClean="0"/>
              <a:t>2024-09-24</a:t>
            </a:fld>
            <a:endParaRPr lang="en-US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F5BA1830-1BE0-B07B-3F1D-59D42183DFD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NCC | Name of the presentation</a:t>
            </a:r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4DEED3BC-01EC-6583-C346-69EC90E107A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5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vi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0D848DC6-CC02-E248-91A4-4EB5BBCC2F69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 movie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41446F6-29CE-E0B5-2517-99AFABC5678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7D29F-E425-104E-B1E3-6A05BF5B857F}" type="datetime1">
              <a:rPr lang="sv-SE" smtClean="0"/>
              <a:t>2024-09-24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53BDCE-EA3E-A22D-7CB4-124F973BDA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NCC | Name of the presentation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6DB494-4A67-C481-F069-6652FF8EE3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8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headline and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55908659-6B67-D140-B61B-8BD88EE0158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459473" y="1047750"/>
            <a:ext cx="5248994" cy="47625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noProof="0"/>
              <a:t>Click on the icon to add a chart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7BDEEE-9A26-8B4A-B620-53847FDBEC22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26" name="Frihandsfigur 74">
              <a:extLst>
                <a:ext uri="{FF2B5EF4-FFF2-40B4-BE49-F238E27FC236}">
                  <a16:creationId xmlns:a16="http://schemas.microsoft.com/office/drawing/2014/main" id="{FD0D1376-BE63-4C44-881E-B9BF9C566C8E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7" name="Frihandsfigur 75">
              <a:extLst>
                <a:ext uri="{FF2B5EF4-FFF2-40B4-BE49-F238E27FC236}">
                  <a16:creationId xmlns:a16="http://schemas.microsoft.com/office/drawing/2014/main" id="{32E4BC71-1297-6A4D-86BB-8BF9D2D6D2CD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8" name="Frihandsfigur 76">
              <a:extLst>
                <a:ext uri="{FF2B5EF4-FFF2-40B4-BE49-F238E27FC236}">
                  <a16:creationId xmlns:a16="http://schemas.microsoft.com/office/drawing/2014/main" id="{E9D0E3A0-60A2-6C42-8FD1-375413F40889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9" name="Frihandsfigur 78">
              <a:extLst>
                <a:ext uri="{FF2B5EF4-FFF2-40B4-BE49-F238E27FC236}">
                  <a16:creationId xmlns:a16="http://schemas.microsoft.com/office/drawing/2014/main" id="{C5F84FC9-E2FE-744B-99A3-A99AAD228F32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" name="Frihandsfigur 79">
              <a:extLst>
                <a:ext uri="{FF2B5EF4-FFF2-40B4-BE49-F238E27FC236}">
                  <a16:creationId xmlns:a16="http://schemas.microsoft.com/office/drawing/2014/main" id="{5DD76491-C56A-B94F-8B37-35B4F28DC246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1" name="Frihandsfigur 80">
              <a:extLst>
                <a:ext uri="{FF2B5EF4-FFF2-40B4-BE49-F238E27FC236}">
                  <a16:creationId xmlns:a16="http://schemas.microsoft.com/office/drawing/2014/main" id="{B5A76D1B-5767-0441-B90B-B69ED6BA2F9D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A7C7BAAE-F07A-1446-A998-FC1A96F4EA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5248993" cy="3557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noProof="0" dirty="0"/>
              <a:t>Click to add a headline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473E4966-2266-E94A-8022-163327143A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00" y="4302961"/>
            <a:ext cx="5248992" cy="1281863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401AA44-FE87-2F42-6220-D425E366A44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4AF9EE9-3157-7F49-8FB1-F7C6456561FB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938A9B4-C4D6-C5EF-2795-0B2FFFD25F8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5847A14-DCE9-5F31-B5E1-36D6D7CF8DB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399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and small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088F87A-B68E-A449-9070-86FC4125D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400" y="2037063"/>
            <a:ext cx="3600000" cy="240199"/>
          </a:xfrm>
        </p:spPr>
        <p:txBody>
          <a:bodyPr/>
          <a:lstStyle>
            <a:lvl1pPr marL="0" indent="0" algn="ctr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805C4B-D0C6-4C44-8826-AEC0FC16FC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6000" y="2037063"/>
            <a:ext cx="3600000" cy="240199"/>
          </a:xfrm>
        </p:spPr>
        <p:txBody>
          <a:bodyPr/>
          <a:lstStyle>
            <a:lvl1pPr marL="0" indent="0" algn="ctr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F290C9-0514-C84E-BBF7-BB7CD76FC4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9600" y="2037063"/>
            <a:ext cx="3600000" cy="240199"/>
          </a:xfrm>
        </p:spPr>
        <p:txBody>
          <a:bodyPr/>
          <a:lstStyle>
            <a:lvl1pPr marL="0" indent="0" algn="ctr">
              <a:buNone/>
              <a:defRPr sz="1800" b="1"/>
            </a:lvl1pPr>
            <a:lvl2pPr marL="226800" indent="0">
              <a:buNone/>
              <a:defRPr sz="1800"/>
            </a:lvl2pPr>
            <a:lvl3pPr marL="453600" indent="0">
              <a:buNone/>
              <a:defRPr sz="1800"/>
            </a:lvl3pPr>
            <a:lvl4pPr marL="673200" indent="0">
              <a:buNone/>
              <a:defRPr sz="1800"/>
            </a:lvl4pPr>
            <a:lvl5pPr marL="892800" indent="0">
              <a:buNone/>
              <a:defRPr sz="1800"/>
            </a:lvl5pPr>
          </a:lstStyle>
          <a:p>
            <a:pPr lvl="0"/>
            <a:r>
              <a:rPr lang="en-US" noProof="0"/>
              <a:t>A short headline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A4BC315E-3DDF-0546-B8BC-6483F4CB462E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82400" y="2385488"/>
            <a:ext cx="3600000" cy="3420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noProof="0"/>
              <a:t>Click on the icon to add a chart</a:t>
            </a:r>
          </a:p>
        </p:txBody>
      </p:sp>
      <p:sp>
        <p:nvSpPr>
          <p:cNvPr id="11" name="Chart Placeholder 9">
            <a:extLst>
              <a:ext uri="{FF2B5EF4-FFF2-40B4-BE49-F238E27FC236}">
                <a16:creationId xmlns:a16="http://schemas.microsoft.com/office/drawing/2014/main" id="{A79246D4-7B48-2845-AD93-AF70DEDD516C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4296000" y="2385488"/>
            <a:ext cx="3600000" cy="3420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noProof="0"/>
              <a:t>Click on the icon to add a chart</a:t>
            </a:r>
          </a:p>
        </p:txBody>
      </p:sp>
      <p:sp>
        <p:nvSpPr>
          <p:cNvPr id="12" name="Chart Placeholder 9">
            <a:extLst>
              <a:ext uri="{FF2B5EF4-FFF2-40B4-BE49-F238E27FC236}">
                <a16:creationId xmlns:a16="http://schemas.microsoft.com/office/drawing/2014/main" id="{D95814D9-C3E8-644D-9FF9-A807550DF020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8109600" y="2385488"/>
            <a:ext cx="3600000" cy="3420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noProof="0"/>
              <a:t>Click on the icon to add a chart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4E34D7-33BE-D14C-B020-2DB970451DB4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14" name="Frihandsfigur 74">
              <a:extLst>
                <a:ext uri="{FF2B5EF4-FFF2-40B4-BE49-F238E27FC236}">
                  <a16:creationId xmlns:a16="http://schemas.microsoft.com/office/drawing/2014/main" id="{4C3F7172-B3C3-5546-9D73-49B5D1AE00A8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5" name="Frihandsfigur 75">
              <a:extLst>
                <a:ext uri="{FF2B5EF4-FFF2-40B4-BE49-F238E27FC236}">
                  <a16:creationId xmlns:a16="http://schemas.microsoft.com/office/drawing/2014/main" id="{59C8CB00-83F5-7347-89BA-1452595AFF37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6" name="Frihandsfigur 76">
              <a:extLst>
                <a:ext uri="{FF2B5EF4-FFF2-40B4-BE49-F238E27FC236}">
                  <a16:creationId xmlns:a16="http://schemas.microsoft.com/office/drawing/2014/main" id="{2D2C7DD8-AE4C-5547-959F-61F89E7E650A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7" name="Frihandsfigur 78">
              <a:extLst>
                <a:ext uri="{FF2B5EF4-FFF2-40B4-BE49-F238E27FC236}">
                  <a16:creationId xmlns:a16="http://schemas.microsoft.com/office/drawing/2014/main" id="{3778B4B8-9AD2-5A45-B137-A340A39A2910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8" name="Frihandsfigur 79">
              <a:extLst>
                <a:ext uri="{FF2B5EF4-FFF2-40B4-BE49-F238E27FC236}">
                  <a16:creationId xmlns:a16="http://schemas.microsoft.com/office/drawing/2014/main" id="{6F22FA66-AA15-E844-8B19-DAE291ECF4D2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9" name="Frihandsfigur 80">
              <a:extLst>
                <a:ext uri="{FF2B5EF4-FFF2-40B4-BE49-F238E27FC236}">
                  <a16:creationId xmlns:a16="http://schemas.microsoft.com/office/drawing/2014/main" id="{B20ABAAD-A429-AF45-BA2D-2895400A53CB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053AE7B5-BC73-CB10-A4CF-5F04BCFD69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a headline</a:t>
            </a:r>
            <a:br>
              <a:rPr lang="en-US" dirty="0"/>
            </a:br>
            <a:endParaRPr lang="en-US" dirty="0"/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98D5BE4C-82A0-7DC2-8646-44DACE671774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15C296F6-8E21-B741-AB30-285019D68F09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656FCAC6-9608-0862-4657-BB18CBAAE2D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C16D4074-6C09-908C-9BBA-EF54E7D0FAE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0840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utomhus, vatten, himmel, stad&#10;&#10;Automatiskt genererad beskrivning">
            <a:extLst>
              <a:ext uri="{FF2B5EF4-FFF2-40B4-BE49-F238E27FC236}">
                <a16:creationId xmlns:a16="http://schemas.microsoft.com/office/drawing/2014/main" id="{AE98D10E-9AB9-35D4-C948-A755A6D28C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93" r="16105" b="27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Bild 5">
            <a:extLst>
              <a:ext uri="{FF2B5EF4-FFF2-40B4-BE49-F238E27FC236}">
                <a16:creationId xmlns:a16="http://schemas.microsoft.com/office/drawing/2014/main" id="{753D6251-5BE4-2E4E-B760-EED0ACAE40F7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bg1"/>
          </a:solidFill>
        </p:grpSpPr>
        <p:sp>
          <p:nvSpPr>
            <p:cNvPr id="32" name="Frihandsfigur 64">
              <a:extLst>
                <a:ext uri="{FF2B5EF4-FFF2-40B4-BE49-F238E27FC236}">
                  <a16:creationId xmlns:a16="http://schemas.microsoft.com/office/drawing/2014/main" id="{C30B5A9C-3E39-C64B-B157-108E6AB0C971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3" name="Frihandsfigur 65">
              <a:extLst>
                <a:ext uri="{FF2B5EF4-FFF2-40B4-BE49-F238E27FC236}">
                  <a16:creationId xmlns:a16="http://schemas.microsoft.com/office/drawing/2014/main" id="{1D0742F1-8162-FC49-956A-0B75D1835301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4" name="Frihandsfigur 66">
              <a:extLst>
                <a:ext uri="{FF2B5EF4-FFF2-40B4-BE49-F238E27FC236}">
                  <a16:creationId xmlns:a16="http://schemas.microsoft.com/office/drawing/2014/main" id="{C8D6B55F-00CF-6C4F-81B7-ED7A842614C6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35" name="Bild 5">
              <a:extLst>
                <a:ext uri="{FF2B5EF4-FFF2-40B4-BE49-F238E27FC236}">
                  <a16:creationId xmlns:a16="http://schemas.microsoft.com/office/drawing/2014/main" id="{925D294F-1317-7643-8F2B-8CC2860C379F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36" name="Frihandsfigur 68">
                <a:extLst>
                  <a:ext uri="{FF2B5EF4-FFF2-40B4-BE49-F238E27FC236}">
                    <a16:creationId xmlns:a16="http://schemas.microsoft.com/office/drawing/2014/main" id="{F2884FFE-3C6F-3C47-BEA2-92773DB08E01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7" name="Frihandsfigur 69">
                <a:extLst>
                  <a:ext uri="{FF2B5EF4-FFF2-40B4-BE49-F238E27FC236}">
                    <a16:creationId xmlns:a16="http://schemas.microsoft.com/office/drawing/2014/main" id="{9A835202-9D0E-9947-97F9-ADE28A9AEA62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8" name="Frihandsfigur 70">
                <a:extLst>
                  <a:ext uri="{FF2B5EF4-FFF2-40B4-BE49-F238E27FC236}">
                    <a16:creationId xmlns:a16="http://schemas.microsoft.com/office/drawing/2014/main" id="{5B26AA8F-9FFB-E14F-8D16-AEAEFB6CDFF4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94E607B-8A74-923C-C31F-CE52123D490B}"/>
              </a:ext>
            </a:extLst>
          </p:cNvPr>
          <p:cNvSpPr txBox="1"/>
          <p:nvPr userDrawn="1"/>
        </p:nvSpPr>
        <p:spPr>
          <a:xfrm>
            <a:off x="7622698" y="6631200"/>
            <a:ext cx="4078386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700" spc="40" noProof="0" dirty="0">
                <a:solidFill>
                  <a:schemeClr val="bg1"/>
                </a:solidFill>
              </a:rPr>
              <a:t>Inner </a:t>
            </a:r>
            <a:r>
              <a:rPr lang="en-US" sz="700" spc="40" noProof="0" dirty="0" err="1">
                <a:solidFill>
                  <a:schemeClr val="bg1"/>
                </a:solidFill>
              </a:rPr>
              <a:t>Harbour</a:t>
            </a:r>
            <a:r>
              <a:rPr lang="en-US" sz="700" spc="40" noProof="0" dirty="0">
                <a:solidFill>
                  <a:schemeClr val="bg1"/>
                </a:solidFill>
              </a:rPr>
              <a:t> </a:t>
            </a:r>
            <a:r>
              <a:rPr lang="en-US" sz="700" spc="40" noProof="0" dirty="0" err="1">
                <a:solidFill>
                  <a:schemeClr val="bg1"/>
                </a:solidFill>
              </a:rPr>
              <a:t>Norrköping</a:t>
            </a:r>
            <a:r>
              <a:rPr lang="en-US" sz="700" spc="40" noProof="0" dirty="0">
                <a:solidFill>
                  <a:schemeClr val="bg1"/>
                </a:solidFill>
              </a:rPr>
              <a:t>, Sweden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9463C785-3145-547C-8B6F-B4CE0F7B20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401" y="2307600"/>
            <a:ext cx="5502474" cy="2511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8FB74754-E59B-17F8-9DA1-95C2F4D92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5501342" cy="1510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277A067-26A7-D558-9C45-69DB5EBDDC4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53B267-1943-FF44-8871-9CDBE3702E01}" type="datetime1">
              <a:rPr lang="sv-SE" smtClean="0"/>
              <a:t>2024-09-24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BA87D1A-2480-289E-C4AF-2BFF84DF435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NCC | Name of the presentation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42114A9-8092-727C-3B0A-BE95262609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9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text and 1 or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54DE0B3-90DB-5D4F-B865-A20D163FFF87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16" name="Frihandsfigur 74">
              <a:extLst>
                <a:ext uri="{FF2B5EF4-FFF2-40B4-BE49-F238E27FC236}">
                  <a16:creationId xmlns:a16="http://schemas.microsoft.com/office/drawing/2014/main" id="{9979C932-1680-9943-9FC9-6B8CBDC21454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7" name="Frihandsfigur 75">
              <a:extLst>
                <a:ext uri="{FF2B5EF4-FFF2-40B4-BE49-F238E27FC236}">
                  <a16:creationId xmlns:a16="http://schemas.microsoft.com/office/drawing/2014/main" id="{2D789AB7-89D2-AA4F-96CD-CA220649C1FF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8" name="Frihandsfigur 76">
              <a:extLst>
                <a:ext uri="{FF2B5EF4-FFF2-40B4-BE49-F238E27FC236}">
                  <a16:creationId xmlns:a16="http://schemas.microsoft.com/office/drawing/2014/main" id="{C7297E1B-B664-6C43-B9EE-8669FA407A94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9" name="Frihandsfigur 78">
              <a:extLst>
                <a:ext uri="{FF2B5EF4-FFF2-40B4-BE49-F238E27FC236}">
                  <a16:creationId xmlns:a16="http://schemas.microsoft.com/office/drawing/2014/main" id="{CA5BE447-23D5-D74A-ABFC-9D26F5E09222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0" name="Frihandsfigur 79">
              <a:extLst>
                <a:ext uri="{FF2B5EF4-FFF2-40B4-BE49-F238E27FC236}">
                  <a16:creationId xmlns:a16="http://schemas.microsoft.com/office/drawing/2014/main" id="{415A90B3-FC7B-9F40-8216-9E17FBF912B9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1" name="Frihandsfigur 80">
              <a:extLst>
                <a:ext uri="{FF2B5EF4-FFF2-40B4-BE49-F238E27FC236}">
                  <a16:creationId xmlns:a16="http://schemas.microsoft.com/office/drawing/2014/main" id="{4E8C5023-092D-5C4A-88AE-B63F28ACB16A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BD8BB5F-224A-4947-A26D-C5C93EB8170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82601" y="2030400"/>
            <a:ext cx="5248275" cy="3780000"/>
          </a:xfrm>
        </p:spPr>
        <p:txBody>
          <a:bodyPr/>
          <a:lstStyle/>
          <a:p>
            <a:pPr lvl="0"/>
            <a:r>
              <a:rPr lang="en-US" noProof="0"/>
              <a:t>Click to add text or click on the chart icon to add a chart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381FA6C5-9528-8C4C-AA7A-A4B3F0A8E59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07125" y="2030400"/>
            <a:ext cx="5248275" cy="3780000"/>
          </a:xfrm>
        </p:spPr>
        <p:txBody>
          <a:bodyPr/>
          <a:lstStyle/>
          <a:p>
            <a:pPr lvl="0"/>
            <a:r>
              <a:rPr lang="en-US" noProof="0"/>
              <a:t>Click to add text or click on the chart icon to add a chart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A9C7C8-DA03-97D4-E2D8-12AAEE2B2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a headline</a:t>
            </a:r>
            <a:br>
              <a:rPr lang="en-US" dirty="0"/>
            </a:b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6B77B05-03E5-B5BB-9FA1-050A2318D9A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B1765F6-223C-E745-868B-DC01CF80789B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D0F53AE-45BB-C592-7EBF-7F482E0A3E1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DA1846-1DD2-E3B1-A14C-7E70DF293BC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8342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C2B0622E-D084-B14C-BF15-CBE2455E74C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82400" y="1810800"/>
            <a:ext cx="11234738" cy="400685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noProof="0"/>
              <a:t>Click on the icon to add a chart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B3DC01-E5B9-FC41-9856-6A6AD5E15D4B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11" name="Frihandsfigur 74">
              <a:extLst>
                <a:ext uri="{FF2B5EF4-FFF2-40B4-BE49-F238E27FC236}">
                  <a16:creationId xmlns:a16="http://schemas.microsoft.com/office/drawing/2014/main" id="{5067B672-8662-3B4F-AAA2-E59AB7FD1D54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2" name="Frihandsfigur 75">
              <a:extLst>
                <a:ext uri="{FF2B5EF4-FFF2-40B4-BE49-F238E27FC236}">
                  <a16:creationId xmlns:a16="http://schemas.microsoft.com/office/drawing/2014/main" id="{835854F0-9A1B-A849-903E-48B1CE02513E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3" name="Frihandsfigur 76">
              <a:extLst>
                <a:ext uri="{FF2B5EF4-FFF2-40B4-BE49-F238E27FC236}">
                  <a16:creationId xmlns:a16="http://schemas.microsoft.com/office/drawing/2014/main" id="{61629530-1C8D-854D-8D2B-73B5B6C54BB3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4" name="Frihandsfigur 78">
              <a:extLst>
                <a:ext uri="{FF2B5EF4-FFF2-40B4-BE49-F238E27FC236}">
                  <a16:creationId xmlns:a16="http://schemas.microsoft.com/office/drawing/2014/main" id="{A787CA22-CE0C-6C43-B01A-A3F511CDD207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5" name="Frihandsfigur 79">
              <a:extLst>
                <a:ext uri="{FF2B5EF4-FFF2-40B4-BE49-F238E27FC236}">
                  <a16:creationId xmlns:a16="http://schemas.microsoft.com/office/drawing/2014/main" id="{0B6E6F8A-E117-264A-BCA5-E1A3CBA93A2B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6" name="Frihandsfigur 80">
              <a:extLst>
                <a:ext uri="{FF2B5EF4-FFF2-40B4-BE49-F238E27FC236}">
                  <a16:creationId xmlns:a16="http://schemas.microsoft.com/office/drawing/2014/main" id="{9B026A3E-3FDF-0044-9243-046678456D8E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BD9A95-7921-2CEB-D877-9B7D6C8FE5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a headline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C5A628C7-A980-ED21-53FA-DFE5EB33041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B108D69-7454-944F-9DE4-8D47B7446A2C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C76C2608-502C-C539-448D-B08401E64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6655331B-DFB0-440C-E132-A367D240195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02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1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71D286-CE22-51FF-7299-20E538AC1F19}"/>
              </a:ext>
            </a:extLst>
          </p:cNvPr>
          <p:cNvSpPr/>
          <p:nvPr userDrawn="1"/>
        </p:nvSpPr>
        <p:spPr>
          <a:xfrm>
            <a:off x="10762594" y="5880538"/>
            <a:ext cx="1372888" cy="907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16" name="Picture Placeholder 32">
            <a:extLst>
              <a:ext uri="{FF2B5EF4-FFF2-40B4-BE49-F238E27FC236}">
                <a16:creationId xmlns:a16="http://schemas.microsoft.com/office/drawing/2014/main" id="{80CC8580-AF53-BF4E-A77D-289233D979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74150" y="0"/>
            <a:ext cx="3123503" cy="6857998"/>
          </a:xfrm>
          <a:custGeom>
            <a:avLst/>
            <a:gdLst>
              <a:gd name="connsiteX0" fmla="*/ 1978892 w 3123503"/>
              <a:gd name="connsiteY0" fmla="*/ 6426574 h 6857998"/>
              <a:gd name="connsiteX1" fmla="*/ 1976673 w 3123503"/>
              <a:gd name="connsiteY1" fmla="*/ 6437747 h 6857998"/>
              <a:gd name="connsiteX2" fmla="*/ 1986661 w 3123503"/>
              <a:gd name="connsiteY2" fmla="*/ 6447129 h 6857998"/>
              <a:gd name="connsiteX3" fmla="*/ 1958062 w 3123503"/>
              <a:gd name="connsiteY3" fmla="*/ 6591095 h 6857998"/>
              <a:gd name="connsiteX4" fmla="*/ 1944318 w 3123503"/>
              <a:gd name="connsiteY4" fmla="*/ 6603803 h 6857998"/>
              <a:gd name="connsiteX5" fmla="*/ 1942098 w 3123503"/>
              <a:gd name="connsiteY5" fmla="*/ 6615061 h 6857998"/>
              <a:gd name="connsiteX6" fmla="*/ 2018333 w 3123503"/>
              <a:gd name="connsiteY6" fmla="*/ 6615061 h 6857998"/>
              <a:gd name="connsiteX7" fmla="*/ 2020553 w 3123503"/>
              <a:gd name="connsiteY7" fmla="*/ 6603803 h 6857998"/>
              <a:gd name="connsiteX8" fmla="*/ 2010052 w 3123503"/>
              <a:gd name="connsiteY8" fmla="*/ 6594422 h 6857998"/>
              <a:gd name="connsiteX9" fmla="*/ 2029089 w 3123503"/>
              <a:gd name="connsiteY9" fmla="*/ 6498387 h 6857998"/>
              <a:gd name="connsiteX10" fmla="*/ 2111812 w 3123503"/>
              <a:gd name="connsiteY10" fmla="*/ 6614976 h 6857998"/>
              <a:gd name="connsiteX11" fmla="*/ 2171400 w 3123503"/>
              <a:gd name="connsiteY11" fmla="*/ 6614976 h 6857998"/>
              <a:gd name="connsiteX12" fmla="*/ 2204609 w 3123503"/>
              <a:gd name="connsiteY12" fmla="*/ 6447043 h 6857998"/>
              <a:gd name="connsiteX13" fmla="*/ 2215109 w 3123503"/>
              <a:gd name="connsiteY13" fmla="*/ 6437832 h 6857998"/>
              <a:gd name="connsiteX14" fmla="*/ 2217329 w 3123503"/>
              <a:gd name="connsiteY14" fmla="*/ 6426574 h 6857998"/>
              <a:gd name="connsiteX15" fmla="*/ 2146814 w 3123503"/>
              <a:gd name="connsiteY15" fmla="*/ 6426574 h 6857998"/>
              <a:gd name="connsiteX16" fmla="*/ 2144594 w 3123503"/>
              <a:gd name="connsiteY16" fmla="*/ 6437832 h 6857998"/>
              <a:gd name="connsiteX17" fmla="*/ 2151936 w 3123503"/>
              <a:gd name="connsiteY17" fmla="*/ 6446702 h 6857998"/>
              <a:gd name="connsiteX18" fmla="*/ 2135033 w 3123503"/>
              <a:gd name="connsiteY18" fmla="*/ 6531990 h 6857998"/>
              <a:gd name="connsiteX19" fmla="*/ 2059054 w 3123503"/>
              <a:gd name="connsiteY19" fmla="*/ 6426574 h 6857998"/>
              <a:gd name="connsiteX20" fmla="*/ 2564099 w 3123503"/>
              <a:gd name="connsiteY20" fmla="*/ 6422480 h 6857998"/>
              <a:gd name="connsiteX21" fmla="*/ 2433910 w 3123503"/>
              <a:gd name="connsiteY21" fmla="*/ 6511607 h 6857998"/>
              <a:gd name="connsiteX22" fmla="*/ 2520304 w 3123503"/>
              <a:gd name="connsiteY22" fmla="*/ 6618814 h 6857998"/>
              <a:gd name="connsiteX23" fmla="*/ 2602173 w 3123503"/>
              <a:gd name="connsiteY23" fmla="*/ 6614891 h 6857998"/>
              <a:gd name="connsiteX24" fmla="*/ 2617198 w 3123503"/>
              <a:gd name="connsiteY24" fmla="*/ 6554166 h 6857998"/>
              <a:gd name="connsiteX25" fmla="*/ 2604307 w 3123503"/>
              <a:gd name="connsiteY25" fmla="*/ 6554166 h 6857998"/>
              <a:gd name="connsiteX26" fmla="*/ 2530975 w 3123503"/>
              <a:gd name="connsiteY26" fmla="*/ 6568494 h 6857998"/>
              <a:gd name="connsiteX27" fmla="*/ 2493242 w 3123503"/>
              <a:gd name="connsiteY27" fmla="*/ 6512545 h 6857998"/>
              <a:gd name="connsiteX28" fmla="*/ 2557013 w 3123503"/>
              <a:gd name="connsiteY28" fmla="*/ 6471692 h 6857998"/>
              <a:gd name="connsiteX29" fmla="*/ 2612161 w 3123503"/>
              <a:gd name="connsiteY29" fmla="*/ 6486703 h 6857998"/>
              <a:gd name="connsiteX30" fmla="*/ 2625479 w 3123503"/>
              <a:gd name="connsiteY30" fmla="*/ 6486703 h 6857998"/>
              <a:gd name="connsiteX31" fmla="*/ 2637516 w 3123503"/>
              <a:gd name="connsiteY31" fmla="*/ 6428792 h 6857998"/>
              <a:gd name="connsiteX32" fmla="*/ 2564099 w 3123503"/>
              <a:gd name="connsiteY32" fmla="*/ 6422480 h 6857998"/>
              <a:gd name="connsiteX33" fmla="*/ 2352298 w 3123503"/>
              <a:gd name="connsiteY33" fmla="*/ 6422480 h 6857998"/>
              <a:gd name="connsiteX34" fmla="*/ 2222109 w 3123503"/>
              <a:gd name="connsiteY34" fmla="*/ 6511607 h 6857998"/>
              <a:gd name="connsiteX35" fmla="*/ 2308503 w 3123503"/>
              <a:gd name="connsiteY35" fmla="*/ 6618814 h 6857998"/>
              <a:gd name="connsiteX36" fmla="*/ 2390372 w 3123503"/>
              <a:gd name="connsiteY36" fmla="*/ 6614891 h 6857998"/>
              <a:gd name="connsiteX37" fmla="*/ 2405397 w 3123503"/>
              <a:gd name="connsiteY37" fmla="*/ 6554166 h 6857998"/>
              <a:gd name="connsiteX38" fmla="*/ 2392506 w 3123503"/>
              <a:gd name="connsiteY38" fmla="*/ 6554166 h 6857998"/>
              <a:gd name="connsiteX39" fmla="*/ 2319174 w 3123503"/>
              <a:gd name="connsiteY39" fmla="*/ 6568494 h 6857998"/>
              <a:gd name="connsiteX40" fmla="*/ 2281441 w 3123503"/>
              <a:gd name="connsiteY40" fmla="*/ 6512545 h 6857998"/>
              <a:gd name="connsiteX41" fmla="*/ 2345212 w 3123503"/>
              <a:gd name="connsiteY41" fmla="*/ 6471692 h 6857998"/>
              <a:gd name="connsiteX42" fmla="*/ 2400360 w 3123503"/>
              <a:gd name="connsiteY42" fmla="*/ 6486703 h 6857998"/>
              <a:gd name="connsiteX43" fmla="*/ 2413678 w 3123503"/>
              <a:gd name="connsiteY43" fmla="*/ 6486703 h 6857998"/>
              <a:gd name="connsiteX44" fmla="*/ 2425715 w 3123503"/>
              <a:gd name="connsiteY44" fmla="*/ 6428792 h 6857998"/>
              <a:gd name="connsiteX45" fmla="*/ 2352298 w 3123503"/>
              <a:gd name="connsiteY45" fmla="*/ 6422480 h 6857998"/>
              <a:gd name="connsiteX46" fmla="*/ 2813377 w 3123503"/>
              <a:gd name="connsiteY46" fmla="*/ 6407981 h 6857998"/>
              <a:gd name="connsiteX47" fmla="*/ 2767192 w 3123503"/>
              <a:gd name="connsiteY47" fmla="*/ 6442096 h 6857998"/>
              <a:gd name="connsiteX48" fmla="*/ 2829938 w 3123503"/>
              <a:gd name="connsiteY48" fmla="*/ 6498642 h 6857998"/>
              <a:gd name="connsiteX49" fmla="*/ 2394726 w 3123503"/>
              <a:gd name="connsiteY49" fmla="*/ 6345891 h 6857998"/>
              <a:gd name="connsiteX50" fmla="*/ 2702226 w 3123503"/>
              <a:gd name="connsiteY50" fmla="*/ 6406872 h 6857998"/>
              <a:gd name="connsiteX51" fmla="*/ 2638455 w 3123503"/>
              <a:gd name="connsiteY51" fmla="*/ 6525764 h 6857998"/>
              <a:gd name="connsiteX52" fmla="*/ 2882526 w 3123503"/>
              <a:gd name="connsiteY52" fmla="*/ 6345891 h 6857998"/>
              <a:gd name="connsiteX53" fmla="*/ 2786315 w 3123503"/>
              <a:gd name="connsiteY53" fmla="*/ 6263673 h 6857998"/>
              <a:gd name="connsiteX54" fmla="*/ 2744313 w 3123503"/>
              <a:gd name="connsiteY54" fmla="*/ 6337277 h 6857998"/>
              <a:gd name="connsiteX55" fmla="*/ 2800230 w 3123503"/>
              <a:gd name="connsiteY55" fmla="*/ 6337277 h 6857998"/>
              <a:gd name="connsiteX56" fmla="*/ 0 w 3123503"/>
              <a:gd name="connsiteY56" fmla="*/ 0 h 6857998"/>
              <a:gd name="connsiteX57" fmla="*/ 3123503 w 3123503"/>
              <a:gd name="connsiteY57" fmla="*/ 0 h 6857998"/>
              <a:gd name="connsiteX58" fmla="*/ 3123503 w 3123503"/>
              <a:gd name="connsiteY58" fmla="*/ 6857998 h 6857998"/>
              <a:gd name="connsiteX59" fmla="*/ 0 w 3123503"/>
              <a:gd name="connsiteY59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123503" h="6857998">
                <a:moveTo>
                  <a:pt x="1978892" y="6426574"/>
                </a:moveTo>
                <a:lnTo>
                  <a:pt x="1976673" y="6437747"/>
                </a:lnTo>
                <a:cubicBezTo>
                  <a:pt x="1985636" y="6437747"/>
                  <a:pt x="1988027" y="6439965"/>
                  <a:pt x="1986661" y="6447129"/>
                </a:cubicBezTo>
                <a:cubicBezTo>
                  <a:pt x="1986661" y="6447129"/>
                  <a:pt x="1961135" y="6577364"/>
                  <a:pt x="1958062" y="6591095"/>
                </a:cubicBezTo>
                <a:cubicBezTo>
                  <a:pt x="1955757" y="6601159"/>
                  <a:pt x="1955757" y="6603633"/>
                  <a:pt x="1944318" y="6603803"/>
                </a:cubicBezTo>
                <a:lnTo>
                  <a:pt x="1942098" y="6615061"/>
                </a:lnTo>
                <a:lnTo>
                  <a:pt x="2018333" y="6615061"/>
                </a:lnTo>
                <a:lnTo>
                  <a:pt x="2020553" y="6603803"/>
                </a:lnTo>
                <a:cubicBezTo>
                  <a:pt x="2012442" y="6603803"/>
                  <a:pt x="2008686" y="6601415"/>
                  <a:pt x="2010052" y="6594422"/>
                </a:cubicBezTo>
                <a:lnTo>
                  <a:pt x="2029089" y="6498387"/>
                </a:lnTo>
                <a:lnTo>
                  <a:pt x="2111812" y="6614976"/>
                </a:lnTo>
                <a:lnTo>
                  <a:pt x="2171400" y="6614976"/>
                </a:lnTo>
                <a:lnTo>
                  <a:pt x="2204609" y="6447043"/>
                </a:lnTo>
                <a:cubicBezTo>
                  <a:pt x="2205890" y="6440391"/>
                  <a:pt x="2207341" y="6437832"/>
                  <a:pt x="2215109" y="6437832"/>
                </a:cubicBezTo>
                <a:lnTo>
                  <a:pt x="2217329" y="6426574"/>
                </a:lnTo>
                <a:lnTo>
                  <a:pt x="2146814" y="6426574"/>
                </a:lnTo>
                <a:lnTo>
                  <a:pt x="2144594" y="6437832"/>
                </a:lnTo>
                <a:cubicBezTo>
                  <a:pt x="2151424" y="6437832"/>
                  <a:pt x="2153046" y="6440903"/>
                  <a:pt x="2151936" y="6446702"/>
                </a:cubicBezTo>
                <a:lnTo>
                  <a:pt x="2135033" y="6531990"/>
                </a:lnTo>
                <a:lnTo>
                  <a:pt x="2059054" y="6426574"/>
                </a:lnTo>
                <a:close/>
                <a:moveTo>
                  <a:pt x="2564099" y="6422480"/>
                </a:moveTo>
                <a:cubicBezTo>
                  <a:pt x="2469339" y="6424698"/>
                  <a:pt x="2447911" y="6455316"/>
                  <a:pt x="2433910" y="6511607"/>
                </a:cubicBezTo>
                <a:cubicBezTo>
                  <a:pt x="2419142" y="6570797"/>
                  <a:pt x="2430069" y="6618814"/>
                  <a:pt x="2520304" y="6618814"/>
                </a:cubicBezTo>
                <a:cubicBezTo>
                  <a:pt x="2546598" y="6618814"/>
                  <a:pt x="2602173" y="6614891"/>
                  <a:pt x="2602173" y="6614891"/>
                </a:cubicBezTo>
                <a:lnTo>
                  <a:pt x="2617198" y="6554166"/>
                </a:lnTo>
                <a:lnTo>
                  <a:pt x="2604307" y="6554166"/>
                </a:lnTo>
                <a:cubicBezTo>
                  <a:pt x="2602173" y="6564656"/>
                  <a:pt x="2590648" y="6568494"/>
                  <a:pt x="2530975" y="6568494"/>
                </a:cubicBezTo>
                <a:cubicBezTo>
                  <a:pt x="2495632" y="6568494"/>
                  <a:pt x="2480095" y="6564827"/>
                  <a:pt x="2493242" y="6512545"/>
                </a:cubicBezTo>
                <a:cubicBezTo>
                  <a:pt x="2500242" y="6484656"/>
                  <a:pt x="2514328" y="6472715"/>
                  <a:pt x="2557013" y="6471692"/>
                </a:cubicBezTo>
                <a:cubicBezTo>
                  <a:pt x="2607978" y="6470498"/>
                  <a:pt x="2614040" y="6477150"/>
                  <a:pt x="2612161" y="6486703"/>
                </a:cubicBezTo>
                <a:lnTo>
                  <a:pt x="2625479" y="6486703"/>
                </a:lnTo>
                <a:lnTo>
                  <a:pt x="2637516" y="6428792"/>
                </a:lnTo>
                <a:cubicBezTo>
                  <a:pt x="2637516" y="6428792"/>
                  <a:pt x="2593978" y="6421713"/>
                  <a:pt x="2564099" y="6422480"/>
                </a:cubicBezTo>
                <a:close/>
                <a:moveTo>
                  <a:pt x="2352298" y="6422480"/>
                </a:moveTo>
                <a:cubicBezTo>
                  <a:pt x="2257538" y="6424698"/>
                  <a:pt x="2236110" y="6455316"/>
                  <a:pt x="2222109" y="6511607"/>
                </a:cubicBezTo>
                <a:cubicBezTo>
                  <a:pt x="2207341" y="6570797"/>
                  <a:pt x="2218268" y="6618814"/>
                  <a:pt x="2308503" y="6618814"/>
                </a:cubicBezTo>
                <a:cubicBezTo>
                  <a:pt x="2334797" y="6618814"/>
                  <a:pt x="2390372" y="6614891"/>
                  <a:pt x="2390372" y="6614891"/>
                </a:cubicBezTo>
                <a:lnTo>
                  <a:pt x="2405397" y="6554166"/>
                </a:lnTo>
                <a:lnTo>
                  <a:pt x="2392506" y="6554166"/>
                </a:lnTo>
                <a:cubicBezTo>
                  <a:pt x="2390543" y="6564741"/>
                  <a:pt x="2378847" y="6568494"/>
                  <a:pt x="2319174" y="6568494"/>
                </a:cubicBezTo>
                <a:cubicBezTo>
                  <a:pt x="2283831" y="6568494"/>
                  <a:pt x="2268294" y="6564827"/>
                  <a:pt x="2281441" y="6512545"/>
                </a:cubicBezTo>
                <a:cubicBezTo>
                  <a:pt x="2288441" y="6484656"/>
                  <a:pt x="2302527" y="6472715"/>
                  <a:pt x="2345212" y="6471692"/>
                </a:cubicBezTo>
                <a:cubicBezTo>
                  <a:pt x="2396177" y="6470498"/>
                  <a:pt x="2402239" y="6477150"/>
                  <a:pt x="2400360" y="6486703"/>
                </a:cubicBezTo>
                <a:lnTo>
                  <a:pt x="2413678" y="6486703"/>
                </a:lnTo>
                <a:lnTo>
                  <a:pt x="2425715" y="6428792"/>
                </a:lnTo>
                <a:cubicBezTo>
                  <a:pt x="2425715" y="6428792"/>
                  <a:pt x="2382177" y="6421713"/>
                  <a:pt x="2352298" y="6422480"/>
                </a:cubicBezTo>
                <a:close/>
                <a:moveTo>
                  <a:pt x="2813377" y="6407981"/>
                </a:moveTo>
                <a:lnTo>
                  <a:pt x="2767192" y="6442096"/>
                </a:lnTo>
                <a:lnTo>
                  <a:pt x="2829938" y="6498642"/>
                </a:lnTo>
                <a:close/>
                <a:moveTo>
                  <a:pt x="2394726" y="6345891"/>
                </a:moveTo>
                <a:lnTo>
                  <a:pt x="2702226" y="6406872"/>
                </a:lnTo>
                <a:lnTo>
                  <a:pt x="2638455" y="6525764"/>
                </a:lnTo>
                <a:lnTo>
                  <a:pt x="2882526" y="6345891"/>
                </a:lnTo>
                <a:close/>
                <a:moveTo>
                  <a:pt x="2786315" y="6263673"/>
                </a:moveTo>
                <a:lnTo>
                  <a:pt x="2744313" y="6337277"/>
                </a:lnTo>
                <a:lnTo>
                  <a:pt x="2800230" y="6337277"/>
                </a:lnTo>
                <a:close/>
                <a:moveTo>
                  <a:pt x="0" y="0"/>
                </a:moveTo>
                <a:lnTo>
                  <a:pt x="3123503" y="0"/>
                </a:lnTo>
                <a:lnTo>
                  <a:pt x="3123503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18" name="Chart Placeholder 8">
            <a:extLst>
              <a:ext uri="{FF2B5EF4-FFF2-40B4-BE49-F238E27FC236}">
                <a16:creationId xmlns:a16="http://schemas.microsoft.com/office/drawing/2014/main" id="{152E9E67-A399-844B-B59B-EA6DF158A82F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82399" y="2030400"/>
            <a:ext cx="8110365" cy="3772174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noProof="0"/>
              <a:t>Click on the icon to add a chart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4C82290-BCC2-F14C-91D9-ADFF1194AD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91016" y="6584240"/>
            <a:ext cx="1210609" cy="190800"/>
          </a:xfrm>
        </p:spPr>
        <p:txBody>
          <a:bodyPr anchor="b"/>
          <a:lstStyle>
            <a:lvl1pPr marL="0" indent="0">
              <a:buNone/>
              <a:defRPr sz="700"/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sp>
        <p:nvSpPr>
          <p:cNvPr id="3" name="textruta 5">
            <a:extLst>
              <a:ext uri="{FF2B5EF4-FFF2-40B4-BE49-F238E27FC236}">
                <a16:creationId xmlns:a16="http://schemas.microsoft.com/office/drawing/2014/main" id="{A1853D4A-7D87-B75A-9B46-1C91557D8F87}"/>
              </a:ext>
            </a:extLst>
          </p:cNvPr>
          <p:cNvSpPr txBox="1"/>
          <p:nvPr userDrawn="1"/>
        </p:nvSpPr>
        <p:spPr>
          <a:xfrm>
            <a:off x="12395260" y="0"/>
            <a:ext cx="1681523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textboxes disappears after adding or changing an image, </a:t>
            </a:r>
            <a:r>
              <a:rPr lang="en-US" sz="900" b="1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the image </a:t>
            </a:r>
            <a:r>
              <a: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use – </a:t>
            </a:r>
            <a:r>
              <a:rPr lang="en-US" sz="900" b="1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00" b="1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to back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8D4E5DD-2CCE-B58E-06FA-AFE570A31C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8109231" cy="10078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4715472C-500A-8E9E-0EEC-DAB0BD88EAF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7812E96-5F2B-DD4B-99A8-E9E2A99C8904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8F6C94F2-2E06-C216-B0D4-A2D8F2F8CE5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0C96CBB-25D9-C57B-43C8-D17059839E7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577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CB3DC01-E5B9-FC41-9856-6A6AD5E15D4B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11" name="Frihandsfigur 74">
              <a:extLst>
                <a:ext uri="{FF2B5EF4-FFF2-40B4-BE49-F238E27FC236}">
                  <a16:creationId xmlns:a16="http://schemas.microsoft.com/office/drawing/2014/main" id="{5067B672-8662-3B4F-AAA2-E59AB7FD1D54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2" name="Frihandsfigur 75">
              <a:extLst>
                <a:ext uri="{FF2B5EF4-FFF2-40B4-BE49-F238E27FC236}">
                  <a16:creationId xmlns:a16="http://schemas.microsoft.com/office/drawing/2014/main" id="{835854F0-9A1B-A849-903E-48B1CE02513E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3" name="Frihandsfigur 76">
              <a:extLst>
                <a:ext uri="{FF2B5EF4-FFF2-40B4-BE49-F238E27FC236}">
                  <a16:creationId xmlns:a16="http://schemas.microsoft.com/office/drawing/2014/main" id="{61629530-1C8D-854D-8D2B-73B5B6C54BB3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4" name="Frihandsfigur 78">
              <a:extLst>
                <a:ext uri="{FF2B5EF4-FFF2-40B4-BE49-F238E27FC236}">
                  <a16:creationId xmlns:a16="http://schemas.microsoft.com/office/drawing/2014/main" id="{A787CA22-CE0C-6C43-B01A-A3F511CDD207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5" name="Frihandsfigur 79">
              <a:extLst>
                <a:ext uri="{FF2B5EF4-FFF2-40B4-BE49-F238E27FC236}">
                  <a16:creationId xmlns:a16="http://schemas.microsoft.com/office/drawing/2014/main" id="{0B6E6F8A-E117-264A-BCA5-E1A3CBA93A2B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6" name="Frihandsfigur 80">
              <a:extLst>
                <a:ext uri="{FF2B5EF4-FFF2-40B4-BE49-F238E27FC236}">
                  <a16:creationId xmlns:a16="http://schemas.microsoft.com/office/drawing/2014/main" id="{9B026A3E-3FDF-0044-9243-046678456D8E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9DAE8446-313B-4047-A829-0C3824155DF9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482400" y="2028824"/>
            <a:ext cx="11228388" cy="378882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noProof="0"/>
              <a:t>Click on the icon to add a table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FD1263D5-2F65-3D62-37CD-41F3CFB35E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11230630" cy="10078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B3EEE90A-A710-0340-63B4-4D22504B67E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C3AD0A7-20DC-3147-AFB6-6D6DF495C23A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B012A368-B297-7B3F-1B57-F9D3493509B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9EEE05ED-B35A-5803-1564-5C8A00913A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67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4918C-6AF4-8F50-9F44-3F12A23B4780}"/>
              </a:ext>
            </a:extLst>
          </p:cNvPr>
          <p:cNvSpPr/>
          <p:nvPr userDrawn="1"/>
        </p:nvSpPr>
        <p:spPr>
          <a:xfrm>
            <a:off x="0" y="0"/>
            <a:ext cx="6212778" cy="34476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0B0438-DF64-4BFE-EC6D-73F417E6C50F}"/>
              </a:ext>
            </a:extLst>
          </p:cNvPr>
          <p:cNvSpPr/>
          <p:nvPr userDrawn="1"/>
        </p:nvSpPr>
        <p:spPr>
          <a:xfrm>
            <a:off x="-48" y="3447677"/>
            <a:ext cx="6207173" cy="3410323"/>
          </a:xfrm>
          <a:prstGeom prst="rect">
            <a:avLst/>
          </a:prstGeom>
          <a:solidFill>
            <a:srgbClr val="181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B566ECC-2434-5A88-A19C-B066648D37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2400" y="2518048"/>
            <a:ext cx="4277967" cy="3349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CB880C45-E82B-460D-6576-434683083E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400" y="4624647"/>
            <a:ext cx="4278998" cy="1263537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XX.X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4029C2B-390F-2138-5317-4AEAA54D59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400" y="5930397"/>
            <a:ext cx="4277967" cy="3349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DD7F506-E04B-DE28-0899-A202E965B1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2400" y="3827084"/>
            <a:ext cx="4277967" cy="3349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AAF0DF-7C18-03F4-C23F-807E21109A6C}"/>
              </a:ext>
            </a:extLst>
          </p:cNvPr>
          <p:cNvSpPr/>
          <p:nvPr userDrawn="1"/>
        </p:nvSpPr>
        <p:spPr>
          <a:xfrm>
            <a:off x="6207126" y="3447677"/>
            <a:ext cx="5984874" cy="3410509"/>
          </a:xfrm>
          <a:prstGeom prst="rect">
            <a:avLst/>
          </a:prstGeom>
          <a:solidFill>
            <a:srgbClr val="060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E5F62A-6371-8284-97A1-BAF4BE9A1FFD}"/>
              </a:ext>
            </a:extLst>
          </p:cNvPr>
          <p:cNvSpPr/>
          <p:nvPr userDrawn="1"/>
        </p:nvSpPr>
        <p:spPr>
          <a:xfrm>
            <a:off x="6207125" y="0"/>
            <a:ext cx="5984875" cy="34476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C16DD2-E0DE-94E0-356E-736A6C8AB021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bg1"/>
          </a:solidFill>
        </p:grpSpPr>
        <p:sp>
          <p:nvSpPr>
            <p:cNvPr id="20" name="Frihandsfigur 74">
              <a:extLst>
                <a:ext uri="{FF2B5EF4-FFF2-40B4-BE49-F238E27FC236}">
                  <a16:creationId xmlns:a16="http://schemas.microsoft.com/office/drawing/2014/main" id="{9625A50E-BF91-C656-88BF-81857E8AA99D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1" name="Frihandsfigur 75">
              <a:extLst>
                <a:ext uri="{FF2B5EF4-FFF2-40B4-BE49-F238E27FC236}">
                  <a16:creationId xmlns:a16="http://schemas.microsoft.com/office/drawing/2014/main" id="{BE9791F7-8BB6-AB4F-F825-82B69EB8AEE9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3" name="Frihandsfigur 76">
              <a:extLst>
                <a:ext uri="{FF2B5EF4-FFF2-40B4-BE49-F238E27FC236}">
                  <a16:creationId xmlns:a16="http://schemas.microsoft.com/office/drawing/2014/main" id="{CE0F967A-2C66-B861-45A2-5B735B891DC3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4" name="Frihandsfigur 78">
              <a:extLst>
                <a:ext uri="{FF2B5EF4-FFF2-40B4-BE49-F238E27FC236}">
                  <a16:creationId xmlns:a16="http://schemas.microsoft.com/office/drawing/2014/main" id="{3ADFE927-04E8-1F4B-B93F-5C22C39F4BE9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7" name="Frihandsfigur 79">
              <a:extLst>
                <a:ext uri="{FF2B5EF4-FFF2-40B4-BE49-F238E27FC236}">
                  <a16:creationId xmlns:a16="http://schemas.microsoft.com/office/drawing/2014/main" id="{9E27D325-E153-049C-329A-8D102C74F0A0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8" name="Frihandsfigur 80">
              <a:extLst>
                <a:ext uri="{FF2B5EF4-FFF2-40B4-BE49-F238E27FC236}">
                  <a16:creationId xmlns:a16="http://schemas.microsoft.com/office/drawing/2014/main" id="{0EFA6C5E-5F19-3890-6DF7-0BF7284E01A0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A312F2F4-E739-558C-0CBC-FC1DCBFF997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57045" y="1216039"/>
            <a:ext cx="4408260" cy="1263537"/>
          </a:xfrm>
        </p:spPr>
        <p:txBody>
          <a:bodyPr/>
          <a:lstStyle>
            <a:lvl1pPr marL="0" indent="0">
              <a:buNone/>
              <a:defRPr sz="8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XX.X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34ACA114-6274-ABAE-1125-C9498A7403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57045" y="2518048"/>
            <a:ext cx="4407198" cy="33496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949023F5-E2D3-F730-193E-B26B9D37E3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57045" y="4624647"/>
            <a:ext cx="4408260" cy="1263537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XX.X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1D673D0A-F3A9-C45A-1314-A235EC3E16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7045" y="5930397"/>
            <a:ext cx="4407198" cy="3349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A8600F37-0481-8091-E287-8C95B2EC82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57045" y="3827084"/>
            <a:ext cx="4407198" cy="3349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AD993EE7-A4A7-80F6-C468-CCC6C581F5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57045" y="327600"/>
            <a:ext cx="4408260" cy="33496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9C2B7C20-5DF4-6DA7-B3BE-2F13D1AA8A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00" y="1216039"/>
            <a:ext cx="4278998" cy="1263537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XX.X</a:t>
            </a:r>
          </a:p>
        </p:txBody>
      </p:sp>
      <p:sp>
        <p:nvSpPr>
          <p:cNvPr id="44" name="Title 43">
            <a:extLst>
              <a:ext uri="{FF2B5EF4-FFF2-40B4-BE49-F238E27FC236}">
                <a16:creationId xmlns:a16="http://schemas.microsoft.com/office/drawing/2014/main" id="{3687C6FF-0ECF-0CA3-2C99-8BF6F9CE2F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400" y="327600"/>
            <a:ext cx="4291667" cy="293773"/>
          </a:xfrm>
        </p:spPr>
        <p:txBody>
          <a:bodyPr/>
          <a:lstStyle>
            <a:lvl1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57" name="Date Placeholder 56">
            <a:extLst>
              <a:ext uri="{FF2B5EF4-FFF2-40B4-BE49-F238E27FC236}">
                <a16:creationId xmlns:a16="http://schemas.microsoft.com/office/drawing/2014/main" id="{06D277D3-0B89-37BF-2A40-0FD730303693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3ABC8E-C8E8-D744-8D2B-406C1F4E9902}" type="datetime1">
              <a:rPr lang="sv-SE" smtClean="0"/>
              <a:t>2024-09-24</a:t>
            </a:fld>
            <a:endParaRPr lang="en-US"/>
          </a:p>
        </p:txBody>
      </p:sp>
      <p:sp>
        <p:nvSpPr>
          <p:cNvPr id="58" name="Footer Placeholder 57">
            <a:extLst>
              <a:ext uri="{FF2B5EF4-FFF2-40B4-BE49-F238E27FC236}">
                <a16:creationId xmlns:a16="http://schemas.microsoft.com/office/drawing/2014/main" id="{AEE59CC1-48EE-92A9-3328-B83A0E04727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NCC | Name of the presentation</a:t>
            </a:r>
            <a:endParaRPr lang="en-US" dirty="0"/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8DF1D87F-D9FE-4067-7441-8C741568A598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2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4918C-6AF4-8F50-9F44-3F12A23B4780}"/>
              </a:ext>
            </a:extLst>
          </p:cNvPr>
          <p:cNvSpPr/>
          <p:nvPr userDrawn="1"/>
        </p:nvSpPr>
        <p:spPr>
          <a:xfrm>
            <a:off x="0" y="0"/>
            <a:ext cx="6212778" cy="34476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0B0438-DF64-4BFE-EC6D-73F417E6C50F}"/>
              </a:ext>
            </a:extLst>
          </p:cNvPr>
          <p:cNvSpPr/>
          <p:nvPr userDrawn="1"/>
        </p:nvSpPr>
        <p:spPr>
          <a:xfrm>
            <a:off x="0" y="3447677"/>
            <a:ext cx="6207125" cy="3410323"/>
          </a:xfrm>
          <a:prstGeom prst="rect">
            <a:avLst/>
          </a:prstGeom>
          <a:solidFill>
            <a:srgbClr val="181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1C9902-556F-3E3C-B27E-E93E0CFE483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7125" y="0"/>
            <a:ext cx="5984875" cy="3447678"/>
          </a:xfrm>
          <a:custGeom>
            <a:avLst/>
            <a:gdLst>
              <a:gd name="connsiteX0" fmla="*/ 0 w 4064399"/>
              <a:gd name="connsiteY0" fmla="*/ 0 h 3447678"/>
              <a:gd name="connsiteX1" fmla="*/ 4064399 w 4064399"/>
              <a:gd name="connsiteY1" fmla="*/ 0 h 3447678"/>
              <a:gd name="connsiteX2" fmla="*/ 4064399 w 4064399"/>
              <a:gd name="connsiteY2" fmla="*/ 3447678 h 3447678"/>
              <a:gd name="connsiteX3" fmla="*/ 0 w 4064399"/>
              <a:gd name="connsiteY3" fmla="*/ 3447678 h 344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399" h="3447678">
                <a:moveTo>
                  <a:pt x="0" y="0"/>
                </a:moveTo>
                <a:lnTo>
                  <a:pt x="4064399" y="0"/>
                </a:lnTo>
                <a:lnTo>
                  <a:pt x="4064399" y="3447678"/>
                </a:lnTo>
                <a:lnTo>
                  <a:pt x="0" y="344767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5D3F88A4-B08C-BBA1-3EAF-10E66FAFBBD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07125" y="3447678"/>
            <a:ext cx="5984875" cy="3410323"/>
          </a:xfrm>
          <a:custGeom>
            <a:avLst/>
            <a:gdLst>
              <a:gd name="connsiteX0" fmla="*/ 4845917 w 5984875"/>
              <a:gd name="connsiteY0" fmla="*/ 2978896 h 3410323"/>
              <a:gd name="connsiteX1" fmla="*/ 4843698 w 5984875"/>
              <a:gd name="connsiteY1" fmla="*/ 2990069 h 3410323"/>
              <a:gd name="connsiteX2" fmla="*/ 4853686 w 5984875"/>
              <a:gd name="connsiteY2" fmla="*/ 2999451 h 3410323"/>
              <a:gd name="connsiteX3" fmla="*/ 4825087 w 5984875"/>
              <a:gd name="connsiteY3" fmla="*/ 3143417 h 3410323"/>
              <a:gd name="connsiteX4" fmla="*/ 4811343 w 5984875"/>
              <a:gd name="connsiteY4" fmla="*/ 3156125 h 3410323"/>
              <a:gd name="connsiteX5" fmla="*/ 4809123 w 5984875"/>
              <a:gd name="connsiteY5" fmla="*/ 3167383 h 3410323"/>
              <a:gd name="connsiteX6" fmla="*/ 4885358 w 5984875"/>
              <a:gd name="connsiteY6" fmla="*/ 3167383 h 3410323"/>
              <a:gd name="connsiteX7" fmla="*/ 4887578 w 5984875"/>
              <a:gd name="connsiteY7" fmla="*/ 3156125 h 3410323"/>
              <a:gd name="connsiteX8" fmla="*/ 4877077 w 5984875"/>
              <a:gd name="connsiteY8" fmla="*/ 3146744 h 3410323"/>
              <a:gd name="connsiteX9" fmla="*/ 4896114 w 5984875"/>
              <a:gd name="connsiteY9" fmla="*/ 3050709 h 3410323"/>
              <a:gd name="connsiteX10" fmla="*/ 4978837 w 5984875"/>
              <a:gd name="connsiteY10" fmla="*/ 3167298 h 3410323"/>
              <a:gd name="connsiteX11" fmla="*/ 5038425 w 5984875"/>
              <a:gd name="connsiteY11" fmla="*/ 3167298 h 3410323"/>
              <a:gd name="connsiteX12" fmla="*/ 5071634 w 5984875"/>
              <a:gd name="connsiteY12" fmla="*/ 2999365 h 3410323"/>
              <a:gd name="connsiteX13" fmla="*/ 5082134 w 5984875"/>
              <a:gd name="connsiteY13" fmla="*/ 2990154 h 3410323"/>
              <a:gd name="connsiteX14" fmla="*/ 5084354 w 5984875"/>
              <a:gd name="connsiteY14" fmla="*/ 2978896 h 3410323"/>
              <a:gd name="connsiteX15" fmla="*/ 5013839 w 5984875"/>
              <a:gd name="connsiteY15" fmla="*/ 2978896 h 3410323"/>
              <a:gd name="connsiteX16" fmla="*/ 5011619 w 5984875"/>
              <a:gd name="connsiteY16" fmla="*/ 2990154 h 3410323"/>
              <a:gd name="connsiteX17" fmla="*/ 5018961 w 5984875"/>
              <a:gd name="connsiteY17" fmla="*/ 2999024 h 3410323"/>
              <a:gd name="connsiteX18" fmla="*/ 5002058 w 5984875"/>
              <a:gd name="connsiteY18" fmla="*/ 3084312 h 3410323"/>
              <a:gd name="connsiteX19" fmla="*/ 4926079 w 5984875"/>
              <a:gd name="connsiteY19" fmla="*/ 2978896 h 3410323"/>
              <a:gd name="connsiteX20" fmla="*/ 5431124 w 5984875"/>
              <a:gd name="connsiteY20" fmla="*/ 2974802 h 3410323"/>
              <a:gd name="connsiteX21" fmla="*/ 5300935 w 5984875"/>
              <a:gd name="connsiteY21" fmla="*/ 3063929 h 3410323"/>
              <a:gd name="connsiteX22" fmla="*/ 5387329 w 5984875"/>
              <a:gd name="connsiteY22" fmla="*/ 3171136 h 3410323"/>
              <a:gd name="connsiteX23" fmla="*/ 5469198 w 5984875"/>
              <a:gd name="connsiteY23" fmla="*/ 3167213 h 3410323"/>
              <a:gd name="connsiteX24" fmla="*/ 5484223 w 5984875"/>
              <a:gd name="connsiteY24" fmla="*/ 3106488 h 3410323"/>
              <a:gd name="connsiteX25" fmla="*/ 5471332 w 5984875"/>
              <a:gd name="connsiteY25" fmla="*/ 3106488 h 3410323"/>
              <a:gd name="connsiteX26" fmla="*/ 5398000 w 5984875"/>
              <a:gd name="connsiteY26" fmla="*/ 3120816 h 3410323"/>
              <a:gd name="connsiteX27" fmla="*/ 5360267 w 5984875"/>
              <a:gd name="connsiteY27" fmla="*/ 3064867 h 3410323"/>
              <a:gd name="connsiteX28" fmla="*/ 5424038 w 5984875"/>
              <a:gd name="connsiteY28" fmla="*/ 3024014 h 3410323"/>
              <a:gd name="connsiteX29" fmla="*/ 5479186 w 5984875"/>
              <a:gd name="connsiteY29" fmla="*/ 3039025 h 3410323"/>
              <a:gd name="connsiteX30" fmla="*/ 5492504 w 5984875"/>
              <a:gd name="connsiteY30" fmla="*/ 3039025 h 3410323"/>
              <a:gd name="connsiteX31" fmla="*/ 5504541 w 5984875"/>
              <a:gd name="connsiteY31" fmla="*/ 2981114 h 3410323"/>
              <a:gd name="connsiteX32" fmla="*/ 5431124 w 5984875"/>
              <a:gd name="connsiteY32" fmla="*/ 2974802 h 3410323"/>
              <a:gd name="connsiteX33" fmla="*/ 5219323 w 5984875"/>
              <a:gd name="connsiteY33" fmla="*/ 2974802 h 3410323"/>
              <a:gd name="connsiteX34" fmla="*/ 5089134 w 5984875"/>
              <a:gd name="connsiteY34" fmla="*/ 3063929 h 3410323"/>
              <a:gd name="connsiteX35" fmla="*/ 5175528 w 5984875"/>
              <a:gd name="connsiteY35" fmla="*/ 3171136 h 3410323"/>
              <a:gd name="connsiteX36" fmla="*/ 5257397 w 5984875"/>
              <a:gd name="connsiteY36" fmla="*/ 3167213 h 3410323"/>
              <a:gd name="connsiteX37" fmla="*/ 5272422 w 5984875"/>
              <a:gd name="connsiteY37" fmla="*/ 3106488 h 3410323"/>
              <a:gd name="connsiteX38" fmla="*/ 5259531 w 5984875"/>
              <a:gd name="connsiteY38" fmla="*/ 3106488 h 3410323"/>
              <a:gd name="connsiteX39" fmla="*/ 5186199 w 5984875"/>
              <a:gd name="connsiteY39" fmla="*/ 3120816 h 3410323"/>
              <a:gd name="connsiteX40" fmla="*/ 5148466 w 5984875"/>
              <a:gd name="connsiteY40" fmla="*/ 3064867 h 3410323"/>
              <a:gd name="connsiteX41" fmla="*/ 5212237 w 5984875"/>
              <a:gd name="connsiteY41" fmla="*/ 3024014 h 3410323"/>
              <a:gd name="connsiteX42" fmla="*/ 5267385 w 5984875"/>
              <a:gd name="connsiteY42" fmla="*/ 3039025 h 3410323"/>
              <a:gd name="connsiteX43" fmla="*/ 5280703 w 5984875"/>
              <a:gd name="connsiteY43" fmla="*/ 3039025 h 3410323"/>
              <a:gd name="connsiteX44" fmla="*/ 5292740 w 5984875"/>
              <a:gd name="connsiteY44" fmla="*/ 2981114 h 3410323"/>
              <a:gd name="connsiteX45" fmla="*/ 5219323 w 5984875"/>
              <a:gd name="connsiteY45" fmla="*/ 2974802 h 3410323"/>
              <a:gd name="connsiteX46" fmla="*/ 5680402 w 5984875"/>
              <a:gd name="connsiteY46" fmla="*/ 2960303 h 3410323"/>
              <a:gd name="connsiteX47" fmla="*/ 5634217 w 5984875"/>
              <a:gd name="connsiteY47" fmla="*/ 2994418 h 3410323"/>
              <a:gd name="connsiteX48" fmla="*/ 5696963 w 5984875"/>
              <a:gd name="connsiteY48" fmla="*/ 3050964 h 3410323"/>
              <a:gd name="connsiteX49" fmla="*/ 5261751 w 5984875"/>
              <a:gd name="connsiteY49" fmla="*/ 2898213 h 3410323"/>
              <a:gd name="connsiteX50" fmla="*/ 5569251 w 5984875"/>
              <a:gd name="connsiteY50" fmla="*/ 2959194 h 3410323"/>
              <a:gd name="connsiteX51" fmla="*/ 5505480 w 5984875"/>
              <a:gd name="connsiteY51" fmla="*/ 3078086 h 3410323"/>
              <a:gd name="connsiteX52" fmla="*/ 5749551 w 5984875"/>
              <a:gd name="connsiteY52" fmla="*/ 2898213 h 3410323"/>
              <a:gd name="connsiteX53" fmla="*/ 5653340 w 5984875"/>
              <a:gd name="connsiteY53" fmla="*/ 2815995 h 3410323"/>
              <a:gd name="connsiteX54" fmla="*/ 5611338 w 5984875"/>
              <a:gd name="connsiteY54" fmla="*/ 2889599 h 3410323"/>
              <a:gd name="connsiteX55" fmla="*/ 5667255 w 5984875"/>
              <a:gd name="connsiteY55" fmla="*/ 2889599 h 3410323"/>
              <a:gd name="connsiteX56" fmla="*/ 0 w 5984875"/>
              <a:gd name="connsiteY56" fmla="*/ 0 h 3410323"/>
              <a:gd name="connsiteX57" fmla="*/ 5984875 w 5984875"/>
              <a:gd name="connsiteY57" fmla="*/ 0 h 3410323"/>
              <a:gd name="connsiteX58" fmla="*/ 5984875 w 5984875"/>
              <a:gd name="connsiteY58" fmla="*/ 3410323 h 3410323"/>
              <a:gd name="connsiteX59" fmla="*/ 0 w 5984875"/>
              <a:gd name="connsiteY59" fmla="*/ 3410323 h 341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984875" h="3410323">
                <a:moveTo>
                  <a:pt x="4845917" y="2978896"/>
                </a:moveTo>
                <a:lnTo>
                  <a:pt x="4843698" y="2990069"/>
                </a:lnTo>
                <a:cubicBezTo>
                  <a:pt x="4852661" y="2990069"/>
                  <a:pt x="4855052" y="2992287"/>
                  <a:pt x="4853686" y="2999451"/>
                </a:cubicBezTo>
                <a:cubicBezTo>
                  <a:pt x="4853686" y="2999451"/>
                  <a:pt x="4828160" y="3129686"/>
                  <a:pt x="4825087" y="3143417"/>
                </a:cubicBezTo>
                <a:cubicBezTo>
                  <a:pt x="4822782" y="3153481"/>
                  <a:pt x="4822782" y="3155955"/>
                  <a:pt x="4811343" y="3156125"/>
                </a:cubicBezTo>
                <a:lnTo>
                  <a:pt x="4809123" y="3167383"/>
                </a:lnTo>
                <a:lnTo>
                  <a:pt x="4885358" y="3167383"/>
                </a:lnTo>
                <a:lnTo>
                  <a:pt x="4887578" y="3156125"/>
                </a:lnTo>
                <a:cubicBezTo>
                  <a:pt x="4879467" y="3156125"/>
                  <a:pt x="4875711" y="3153737"/>
                  <a:pt x="4877077" y="3146744"/>
                </a:cubicBezTo>
                <a:lnTo>
                  <a:pt x="4896114" y="3050709"/>
                </a:lnTo>
                <a:lnTo>
                  <a:pt x="4978837" y="3167298"/>
                </a:lnTo>
                <a:lnTo>
                  <a:pt x="5038425" y="3167298"/>
                </a:lnTo>
                <a:lnTo>
                  <a:pt x="5071634" y="2999365"/>
                </a:lnTo>
                <a:cubicBezTo>
                  <a:pt x="5072915" y="2992713"/>
                  <a:pt x="5074366" y="2990154"/>
                  <a:pt x="5082134" y="2990154"/>
                </a:cubicBezTo>
                <a:lnTo>
                  <a:pt x="5084354" y="2978896"/>
                </a:lnTo>
                <a:lnTo>
                  <a:pt x="5013839" y="2978896"/>
                </a:lnTo>
                <a:lnTo>
                  <a:pt x="5011619" y="2990154"/>
                </a:lnTo>
                <a:cubicBezTo>
                  <a:pt x="5018449" y="2990154"/>
                  <a:pt x="5020071" y="2993225"/>
                  <a:pt x="5018961" y="2999024"/>
                </a:cubicBezTo>
                <a:lnTo>
                  <a:pt x="5002058" y="3084312"/>
                </a:lnTo>
                <a:lnTo>
                  <a:pt x="4926079" y="2978896"/>
                </a:lnTo>
                <a:close/>
                <a:moveTo>
                  <a:pt x="5431124" y="2974802"/>
                </a:moveTo>
                <a:cubicBezTo>
                  <a:pt x="5336364" y="2977020"/>
                  <a:pt x="5314936" y="3007638"/>
                  <a:pt x="5300935" y="3063929"/>
                </a:cubicBezTo>
                <a:cubicBezTo>
                  <a:pt x="5286167" y="3123119"/>
                  <a:pt x="5297094" y="3171136"/>
                  <a:pt x="5387329" y="3171136"/>
                </a:cubicBezTo>
                <a:cubicBezTo>
                  <a:pt x="5413623" y="3171136"/>
                  <a:pt x="5469198" y="3167213"/>
                  <a:pt x="5469198" y="3167213"/>
                </a:cubicBezTo>
                <a:lnTo>
                  <a:pt x="5484223" y="3106488"/>
                </a:lnTo>
                <a:lnTo>
                  <a:pt x="5471332" y="3106488"/>
                </a:lnTo>
                <a:cubicBezTo>
                  <a:pt x="5469198" y="3116978"/>
                  <a:pt x="5457673" y="3120816"/>
                  <a:pt x="5398000" y="3120816"/>
                </a:cubicBezTo>
                <a:cubicBezTo>
                  <a:pt x="5362657" y="3120816"/>
                  <a:pt x="5347120" y="3117149"/>
                  <a:pt x="5360267" y="3064867"/>
                </a:cubicBezTo>
                <a:cubicBezTo>
                  <a:pt x="5367267" y="3036978"/>
                  <a:pt x="5381353" y="3025037"/>
                  <a:pt x="5424038" y="3024014"/>
                </a:cubicBezTo>
                <a:cubicBezTo>
                  <a:pt x="5475003" y="3022820"/>
                  <a:pt x="5481065" y="3029472"/>
                  <a:pt x="5479186" y="3039025"/>
                </a:cubicBezTo>
                <a:lnTo>
                  <a:pt x="5492504" y="3039025"/>
                </a:lnTo>
                <a:lnTo>
                  <a:pt x="5504541" y="2981114"/>
                </a:lnTo>
                <a:cubicBezTo>
                  <a:pt x="5504541" y="2981114"/>
                  <a:pt x="5461003" y="2974035"/>
                  <a:pt x="5431124" y="2974802"/>
                </a:cubicBezTo>
                <a:close/>
                <a:moveTo>
                  <a:pt x="5219323" y="2974802"/>
                </a:moveTo>
                <a:cubicBezTo>
                  <a:pt x="5124563" y="2977020"/>
                  <a:pt x="5103135" y="3007638"/>
                  <a:pt x="5089134" y="3063929"/>
                </a:cubicBezTo>
                <a:cubicBezTo>
                  <a:pt x="5074366" y="3123119"/>
                  <a:pt x="5085293" y="3171136"/>
                  <a:pt x="5175528" y="3171136"/>
                </a:cubicBezTo>
                <a:cubicBezTo>
                  <a:pt x="5201822" y="3171136"/>
                  <a:pt x="5257397" y="3167213"/>
                  <a:pt x="5257397" y="3167213"/>
                </a:cubicBezTo>
                <a:lnTo>
                  <a:pt x="5272422" y="3106488"/>
                </a:lnTo>
                <a:lnTo>
                  <a:pt x="5259531" y="3106488"/>
                </a:lnTo>
                <a:cubicBezTo>
                  <a:pt x="5257568" y="3117063"/>
                  <a:pt x="5245872" y="3120816"/>
                  <a:pt x="5186199" y="3120816"/>
                </a:cubicBezTo>
                <a:cubicBezTo>
                  <a:pt x="5150856" y="3120816"/>
                  <a:pt x="5135319" y="3117149"/>
                  <a:pt x="5148466" y="3064867"/>
                </a:cubicBezTo>
                <a:cubicBezTo>
                  <a:pt x="5155466" y="3036978"/>
                  <a:pt x="5169552" y="3025037"/>
                  <a:pt x="5212237" y="3024014"/>
                </a:cubicBezTo>
                <a:cubicBezTo>
                  <a:pt x="5263202" y="3022820"/>
                  <a:pt x="5269264" y="3029472"/>
                  <a:pt x="5267385" y="3039025"/>
                </a:cubicBezTo>
                <a:lnTo>
                  <a:pt x="5280703" y="3039025"/>
                </a:lnTo>
                <a:lnTo>
                  <a:pt x="5292740" y="2981114"/>
                </a:lnTo>
                <a:cubicBezTo>
                  <a:pt x="5292740" y="2981114"/>
                  <a:pt x="5249202" y="2974035"/>
                  <a:pt x="5219323" y="2974802"/>
                </a:cubicBezTo>
                <a:close/>
                <a:moveTo>
                  <a:pt x="5680402" y="2960303"/>
                </a:moveTo>
                <a:lnTo>
                  <a:pt x="5634217" y="2994418"/>
                </a:lnTo>
                <a:lnTo>
                  <a:pt x="5696963" y="3050964"/>
                </a:lnTo>
                <a:close/>
                <a:moveTo>
                  <a:pt x="5261751" y="2898213"/>
                </a:moveTo>
                <a:lnTo>
                  <a:pt x="5569251" y="2959194"/>
                </a:lnTo>
                <a:lnTo>
                  <a:pt x="5505480" y="3078086"/>
                </a:lnTo>
                <a:lnTo>
                  <a:pt x="5749551" y="2898213"/>
                </a:lnTo>
                <a:close/>
                <a:moveTo>
                  <a:pt x="5653340" y="2815995"/>
                </a:moveTo>
                <a:lnTo>
                  <a:pt x="5611338" y="2889599"/>
                </a:lnTo>
                <a:lnTo>
                  <a:pt x="5667255" y="2889599"/>
                </a:lnTo>
                <a:close/>
                <a:moveTo>
                  <a:pt x="0" y="0"/>
                </a:moveTo>
                <a:lnTo>
                  <a:pt x="5984875" y="0"/>
                </a:lnTo>
                <a:lnTo>
                  <a:pt x="5984875" y="3410323"/>
                </a:lnTo>
                <a:lnTo>
                  <a:pt x="0" y="341032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2FE0010-AE74-A42D-7DB1-12DB3B47DA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00" y="1216039"/>
            <a:ext cx="4278998" cy="1263537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XX.X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B566ECC-2434-5A88-A19C-B066648D37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2400" y="2518048"/>
            <a:ext cx="4277967" cy="3349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CB880C45-E82B-460D-6576-434683083E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400" y="4624647"/>
            <a:ext cx="4278998" cy="1263537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XX.X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4029C2B-390F-2138-5317-4AEAA54D59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400" y="5930397"/>
            <a:ext cx="4277967" cy="3349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DD7F506-E04B-DE28-0899-A202E965B1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2400" y="3827084"/>
            <a:ext cx="4277967" cy="3349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4CBAD789-2596-6FD7-D426-4C940FE50DC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56459" y="6635083"/>
            <a:ext cx="3684156" cy="180000"/>
          </a:xfrm>
        </p:spPr>
        <p:txBody>
          <a:bodyPr anchor="ctr"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45D5256D-F41E-46AB-AE34-C076B3B1C5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56459" y="3188467"/>
            <a:ext cx="3684156" cy="180000"/>
          </a:xfrm>
        </p:spPr>
        <p:txBody>
          <a:bodyPr anchor="ctr"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sp>
        <p:nvSpPr>
          <p:cNvPr id="44" name="Title 43">
            <a:extLst>
              <a:ext uri="{FF2B5EF4-FFF2-40B4-BE49-F238E27FC236}">
                <a16:creationId xmlns:a16="http://schemas.microsoft.com/office/drawing/2014/main" id="{870E4C80-8500-51B6-F2F3-DA35D04974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400" y="327600"/>
            <a:ext cx="4291667" cy="293773"/>
          </a:xfrm>
        </p:spPr>
        <p:txBody>
          <a:bodyPr/>
          <a:lstStyle>
            <a:lvl1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A0A2350-6A85-44A3-21D0-7D7E6380EC95}"/>
              </a:ext>
            </a:extLst>
          </p:cNvPr>
          <p:cNvGrpSpPr/>
          <p:nvPr userDrawn="1"/>
        </p:nvGrpSpPr>
        <p:grpSpPr>
          <a:xfrm>
            <a:off x="12395260" y="-12189"/>
            <a:ext cx="1681523" cy="2112003"/>
            <a:chOff x="12395260" y="-12189"/>
            <a:chExt cx="1681523" cy="2112003"/>
          </a:xfrm>
        </p:grpSpPr>
        <p:sp>
          <p:nvSpPr>
            <p:cNvPr id="52" name="textruta 5">
              <a:extLst>
                <a:ext uri="{FF2B5EF4-FFF2-40B4-BE49-F238E27FC236}">
                  <a16:creationId xmlns:a16="http://schemas.microsoft.com/office/drawing/2014/main" id="{0BF212BC-E0C3-0F2F-2488-E81E7AEF2E18}"/>
                </a:ext>
              </a:extLst>
            </p:cNvPr>
            <p:cNvSpPr txBox="1"/>
            <p:nvPr userDrawn="1"/>
          </p:nvSpPr>
          <p:spPr>
            <a:xfrm>
              <a:off x="12395260" y="1453483"/>
              <a:ext cx="1681523" cy="646331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the textboxes disappears after adding or changing an image,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 click the image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use – </a:t>
              </a:r>
              <a:r>
                <a:rPr lang="en-US" sz="900" b="1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 to back</a:t>
              </a:r>
            </a:p>
          </p:txBody>
        </p:sp>
        <p:sp>
          <p:nvSpPr>
            <p:cNvPr id="53" name="textruta 8">
              <a:extLst>
                <a:ext uri="{FF2B5EF4-FFF2-40B4-BE49-F238E27FC236}">
                  <a16:creationId xmlns:a16="http://schemas.microsoft.com/office/drawing/2014/main" id="{25A28D40-8E54-2831-FCF6-0503ACEC8CC2}"/>
                </a:ext>
              </a:extLst>
            </p:cNvPr>
            <p:cNvSpPr txBox="1"/>
            <p:nvPr userDrawn="1"/>
          </p:nvSpPr>
          <p:spPr>
            <a:xfrm>
              <a:off x="12395260" y="-12189"/>
              <a:ext cx="1681523" cy="1338828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you need to change the color of the logo, right click outside work area, choose </a:t>
              </a:r>
              <a:r>
                <a:rPr lang="en-US" sz="900" b="1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Format Background </a:t>
              </a:r>
              <a:r>
                <a:rPr lang="en-US" sz="90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context menu and choose </a:t>
              </a:r>
              <a:r>
                <a:rPr lang="en-US" sz="900" b="1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Solid fill</a:t>
              </a:r>
              <a:r>
                <a:rPr lang="en-US" sz="90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900" b="1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White or Black</a:t>
              </a:r>
            </a:p>
            <a:p>
              <a:pPr algn="ctr"/>
              <a:endPara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ktangel 9">
              <a:extLst>
                <a:ext uri="{FF2B5EF4-FFF2-40B4-BE49-F238E27FC236}">
                  <a16:creationId xmlns:a16="http://schemas.microsoft.com/office/drawing/2014/main" id="{C8371BFE-874C-9FAA-A719-D229C0C06627}"/>
                </a:ext>
              </a:extLst>
            </p:cNvPr>
            <p:cNvSpPr/>
            <p:nvPr userDrawn="1"/>
          </p:nvSpPr>
          <p:spPr>
            <a:xfrm>
              <a:off x="13255337" y="926211"/>
              <a:ext cx="341194" cy="305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55" name="Rektangel 10">
              <a:extLst>
                <a:ext uri="{FF2B5EF4-FFF2-40B4-BE49-F238E27FC236}">
                  <a16:creationId xmlns:a16="http://schemas.microsoft.com/office/drawing/2014/main" id="{951C2600-6868-2CB4-A002-A96E1D59FAF4}"/>
                </a:ext>
              </a:extLst>
            </p:cNvPr>
            <p:cNvSpPr/>
            <p:nvPr userDrawn="1"/>
          </p:nvSpPr>
          <p:spPr>
            <a:xfrm>
              <a:off x="12833410" y="926211"/>
              <a:ext cx="341194" cy="305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56" name="Date Placeholder 56">
            <a:extLst>
              <a:ext uri="{FF2B5EF4-FFF2-40B4-BE49-F238E27FC236}">
                <a16:creationId xmlns:a16="http://schemas.microsoft.com/office/drawing/2014/main" id="{3B18D99C-0791-F3DC-F3C1-9C7961C475CB}"/>
              </a:ext>
            </a:extLst>
          </p:cNvPr>
          <p:cNvSpPr>
            <a:spLocks noGrp="1"/>
          </p:cNvSpPr>
          <p:nvPr>
            <p:ph type="dt" sz="half" idx="37"/>
          </p:nvPr>
        </p:nvSpPr>
        <p:spPr>
          <a:xfrm>
            <a:off x="2671522" y="6631200"/>
            <a:ext cx="589625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3D136-79A9-2842-9080-74BD94E175A1}" type="datetime1">
              <a:rPr lang="sv-SE" smtClean="0"/>
              <a:t>2024-09-24</a:t>
            </a:fld>
            <a:endParaRPr lang="en-US"/>
          </a:p>
        </p:txBody>
      </p:sp>
      <p:sp>
        <p:nvSpPr>
          <p:cNvPr id="57" name="Footer Placeholder 57">
            <a:extLst>
              <a:ext uri="{FF2B5EF4-FFF2-40B4-BE49-F238E27FC236}">
                <a16:creationId xmlns:a16="http://schemas.microsoft.com/office/drawing/2014/main" id="{39B32D78-41C4-727A-EDFE-0240395B4039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3350391" y="6631200"/>
            <a:ext cx="2634484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NCC | Name of the presentation</a:t>
            </a:r>
            <a:endParaRPr lang="en-US" dirty="0"/>
          </a:p>
        </p:txBody>
      </p:sp>
      <p:sp>
        <p:nvSpPr>
          <p:cNvPr id="58" name="Slide Number Placeholder 58">
            <a:extLst>
              <a:ext uri="{FF2B5EF4-FFF2-40B4-BE49-F238E27FC236}">
                <a16:creationId xmlns:a16="http://schemas.microsoft.com/office/drawing/2014/main" id="{966DF7F0-0C1F-45EB-9D79-ACB1456F958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2451447" y="6631200"/>
            <a:ext cx="188054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90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062A0BE0-1F39-0100-6015-2291CB736F8E}"/>
              </a:ext>
            </a:extLst>
          </p:cNvPr>
          <p:cNvSpPr/>
          <p:nvPr userDrawn="1"/>
        </p:nvSpPr>
        <p:spPr>
          <a:xfrm>
            <a:off x="-1" y="0"/>
            <a:ext cx="4075200" cy="34476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DEB1942-6787-D642-DC13-DDA8D2A32BC6}"/>
              </a:ext>
            </a:extLst>
          </p:cNvPr>
          <p:cNvSpPr/>
          <p:nvPr userDrawn="1"/>
        </p:nvSpPr>
        <p:spPr>
          <a:xfrm>
            <a:off x="8124000" y="-1"/>
            <a:ext cx="4068000" cy="344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D52F3F-8EB1-0014-78C2-F68BDE11A66B}"/>
              </a:ext>
            </a:extLst>
          </p:cNvPr>
          <p:cNvSpPr/>
          <p:nvPr userDrawn="1"/>
        </p:nvSpPr>
        <p:spPr>
          <a:xfrm>
            <a:off x="0" y="3447677"/>
            <a:ext cx="4075200" cy="3410323"/>
          </a:xfrm>
          <a:prstGeom prst="rect">
            <a:avLst/>
          </a:prstGeom>
          <a:solidFill>
            <a:srgbClr val="181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5D61B9-5EF5-F2E1-5C08-33C62A226776}"/>
              </a:ext>
            </a:extLst>
          </p:cNvPr>
          <p:cNvSpPr/>
          <p:nvPr userDrawn="1"/>
        </p:nvSpPr>
        <p:spPr>
          <a:xfrm>
            <a:off x="8124000" y="3448800"/>
            <a:ext cx="4068000" cy="3409200"/>
          </a:xfrm>
          <a:prstGeom prst="rect">
            <a:avLst/>
          </a:prstGeom>
          <a:solidFill>
            <a:srgbClr val="060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62119E-4E3E-1143-A666-F1BE37C9C33C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bg1"/>
          </a:solidFill>
        </p:grpSpPr>
        <p:sp>
          <p:nvSpPr>
            <p:cNvPr id="14" name="Frihandsfigur 74">
              <a:extLst>
                <a:ext uri="{FF2B5EF4-FFF2-40B4-BE49-F238E27FC236}">
                  <a16:creationId xmlns:a16="http://schemas.microsoft.com/office/drawing/2014/main" id="{77C81226-F0A4-A24D-B47B-CD30EE5145F5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5" name="Frihandsfigur 75">
              <a:extLst>
                <a:ext uri="{FF2B5EF4-FFF2-40B4-BE49-F238E27FC236}">
                  <a16:creationId xmlns:a16="http://schemas.microsoft.com/office/drawing/2014/main" id="{53E22C1D-636A-6649-BD1F-D9D8C35E833A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6" name="Frihandsfigur 76">
              <a:extLst>
                <a:ext uri="{FF2B5EF4-FFF2-40B4-BE49-F238E27FC236}">
                  <a16:creationId xmlns:a16="http://schemas.microsoft.com/office/drawing/2014/main" id="{55472D74-F688-354C-8590-A910FCDE83DA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7" name="Frihandsfigur 78">
              <a:extLst>
                <a:ext uri="{FF2B5EF4-FFF2-40B4-BE49-F238E27FC236}">
                  <a16:creationId xmlns:a16="http://schemas.microsoft.com/office/drawing/2014/main" id="{FD144BF5-16E2-5340-AC55-FAAF0B780D73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8" name="Frihandsfigur 79">
              <a:extLst>
                <a:ext uri="{FF2B5EF4-FFF2-40B4-BE49-F238E27FC236}">
                  <a16:creationId xmlns:a16="http://schemas.microsoft.com/office/drawing/2014/main" id="{7660FEE6-A980-A748-BE0D-75C93FD9ED83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9" name="Frihandsfigur 80">
              <a:extLst>
                <a:ext uri="{FF2B5EF4-FFF2-40B4-BE49-F238E27FC236}">
                  <a16:creationId xmlns:a16="http://schemas.microsoft.com/office/drawing/2014/main" id="{D461310D-6410-6446-A3B9-C27188087FF1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2FE0010-AE74-A42D-7DB1-12DB3B47DA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00" y="1216039"/>
            <a:ext cx="2847073" cy="1263537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XX.X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B566ECC-2434-5A88-A19C-B066648D37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2400" y="2518048"/>
            <a:ext cx="2846387" cy="3349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CB880C45-E82B-460D-6576-434683083E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400" y="4624647"/>
            <a:ext cx="2847073" cy="1263537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XX.X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4029C2B-390F-2138-5317-4AEAA54D59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400" y="5930397"/>
            <a:ext cx="2846387" cy="3349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DD7F506-E04B-DE28-0899-A202E965B1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2400" y="3827084"/>
            <a:ext cx="2846387" cy="3349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827AB11D-C53A-2335-4EF2-DD31295691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5240" y="1216039"/>
            <a:ext cx="2847073" cy="1263537"/>
          </a:xfrm>
        </p:spPr>
        <p:txBody>
          <a:bodyPr/>
          <a:lstStyle>
            <a:lvl1pPr marL="0" indent="0">
              <a:buNone/>
              <a:defRPr sz="8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XX.X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FD9B4AFD-B8BE-F3BA-72E5-05660E4C6D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5240" y="2518048"/>
            <a:ext cx="2846387" cy="33496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3096C5BE-DD60-A7C0-9A32-19AC9C8141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15240" y="4624647"/>
            <a:ext cx="2847073" cy="1263537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XX.X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BEB0954-BA06-5291-16B9-9B05891E78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15240" y="5930397"/>
            <a:ext cx="2846387" cy="3349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B8080154-4984-B183-C438-3B02607972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15240" y="3827084"/>
            <a:ext cx="2846387" cy="3349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9FAB8467-D0C3-D2D7-1F85-3EEB92D14B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615240" y="327600"/>
            <a:ext cx="2847073" cy="29377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EAB40443-79B1-FFE0-54B3-3BC22067AEE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8000" y="0"/>
            <a:ext cx="4068000" cy="3447678"/>
          </a:xfrm>
          <a:custGeom>
            <a:avLst/>
            <a:gdLst>
              <a:gd name="connsiteX0" fmla="*/ 0 w 4063799"/>
              <a:gd name="connsiteY0" fmla="*/ 0 h 3447678"/>
              <a:gd name="connsiteX1" fmla="*/ 4063799 w 4063799"/>
              <a:gd name="connsiteY1" fmla="*/ 0 h 3447678"/>
              <a:gd name="connsiteX2" fmla="*/ 4063799 w 4063799"/>
              <a:gd name="connsiteY2" fmla="*/ 3447678 h 3447678"/>
              <a:gd name="connsiteX3" fmla="*/ 0 w 4063799"/>
              <a:gd name="connsiteY3" fmla="*/ 3447678 h 344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799" h="3447678">
                <a:moveTo>
                  <a:pt x="0" y="0"/>
                </a:moveTo>
                <a:lnTo>
                  <a:pt x="4063799" y="0"/>
                </a:lnTo>
                <a:lnTo>
                  <a:pt x="4063799" y="3447678"/>
                </a:lnTo>
                <a:lnTo>
                  <a:pt x="0" y="344767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on the icon to add an image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9E3AFEF-44EB-3D77-0B9A-13F349E2D2D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68000" y="3447677"/>
            <a:ext cx="4068000" cy="3410323"/>
          </a:xfrm>
          <a:custGeom>
            <a:avLst/>
            <a:gdLst>
              <a:gd name="connsiteX0" fmla="*/ 0 w 4064399"/>
              <a:gd name="connsiteY0" fmla="*/ 0 h 3410323"/>
              <a:gd name="connsiteX1" fmla="*/ 4064399 w 4064399"/>
              <a:gd name="connsiteY1" fmla="*/ 0 h 3410323"/>
              <a:gd name="connsiteX2" fmla="*/ 4064399 w 4064399"/>
              <a:gd name="connsiteY2" fmla="*/ 3410323 h 3410323"/>
              <a:gd name="connsiteX3" fmla="*/ 0 w 4064399"/>
              <a:gd name="connsiteY3" fmla="*/ 3410323 h 341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399" h="3410323">
                <a:moveTo>
                  <a:pt x="0" y="0"/>
                </a:moveTo>
                <a:lnTo>
                  <a:pt x="4064399" y="0"/>
                </a:lnTo>
                <a:lnTo>
                  <a:pt x="4064399" y="3410323"/>
                </a:lnTo>
                <a:lnTo>
                  <a:pt x="0" y="341032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4CBAD789-2596-6FD7-D426-4C940FE50DC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13135" y="6615061"/>
            <a:ext cx="3684156" cy="180000"/>
          </a:xfrm>
        </p:spPr>
        <p:txBody>
          <a:bodyPr anchor="ctr"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45D5256D-F41E-46AB-AE34-C076B3B1C5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13135" y="3188467"/>
            <a:ext cx="3684156" cy="180000"/>
          </a:xfrm>
        </p:spPr>
        <p:txBody>
          <a:bodyPr anchor="ctr"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sp>
        <p:nvSpPr>
          <p:cNvPr id="67" name="textruta 5">
            <a:extLst>
              <a:ext uri="{FF2B5EF4-FFF2-40B4-BE49-F238E27FC236}">
                <a16:creationId xmlns:a16="http://schemas.microsoft.com/office/drawing/2014/main" id="{A20F7752-8A0C-4E1E-13DA-807F93BBBC89}"/>
              </a:ext>
            </a:extLst>
          </p:cNvPr>
          <p:cNvSpPr txBox="1"/>
          <p:nvPr userDrawn="1"/>
        </p:nvSpPr>
        <p:spPr>
          <a:xfrm>
            <a:off x="12395260" y="5938"/>
            <a:ext cx="1681523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textboxes disappears after adding or changing an image, </a:t>
            </a:r>
            <a:r>
              <a:rPr lang="en-US" sz="900" b="1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click the image </a:t>
            </a:r>
            <a:r>
              <a: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use – </a:t>
            </a:r>
            <a:r>
              <a:rPr lang="en-US" sz="900" b="1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00" b="1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to back</a:t>
            </a:r>
          </a:p>
        </p:txBody>
      </p:sp>
      <p:sp>
        <p:nvSpPr>
          <p:cNvPr id="69" name="Title 43">
            <a:extLst>
              <a:ext uri="{FF2B5EF4-FFF2-40B4-BE49-F238E27FC236}">
                <a16:creationId xmlns:a16="http://schemas.microsoft.com/office/drawing/2014/main" id="{2D6C41DE-446D-2A25-7389-E0AD6FF30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400" y="327600"/>
            <a:ext cx="2863850" cy="293773"/>
          </a:xfrm>
        </p:spPr>
        <p:txBody>
          <a:bodyPr/>
          <a:lstStyle>
            <a:lvl1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71" name="Date Placeholder 70">
            <a:extLst>
              <a:ext uri="{FF2B5EF4-FFF2-40B4-BE49-F238E27FC236}">
                <a16:creationId xmlns:a16="http://schemas.microsoft.com/office/drawing/2014/main" id="{4CA9B372-D56D-276B-3CF2-2584D114ABAA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E1EAF4-385C-3E45-ABAD-D02B7AE5D259}" type="datetime1">
              <a:rPr lang="sv-SE" smtClean="0"/>
              <a:t>2024-09-24</a:t>
            </a:fld>
            <a:endParaRPr lang="en-US"/>
          </a:p>
        </p:txBody>
      </p:sp>
      <p:sp>
        <p:nvSpPr>
          <p:cNvPr id="73" name="Slide Number Placeholder 72">
            <a:extLst>
              <a:ext uri="{FF2B5EF4-FFF2-40B4-BE49-F238E27FC236}">
                <a16:creationId xmlns:a16="http://schemas.microsoft.com/office/drawing/2014/main" id="{25D95FC2-1ED9-C670-C871-10DDA76377B1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28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F03CC812-F17E-9DB0-DE59-7CBD7096EB7B}"/>
              </a:ext>
            </a:extLst>
          </p:cNvPr>
          <p:cNvSpPr/>
          <p:nvPr userDrawn="1"/>
        </p:nvSpPr>
        <p:spPr>
          <a:xfrm>
            <a:off x="0" y="0"/>
            <a:ext cx="4075200" cy="34476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234BD6E0-613A-BFE2-8379-D3502041FB04}"/>
              </a:ext>
            </a:extLst>
          </p:cNvPr>
          <p:cNvSpPr/>
          <p:nvPr userDrawn="1"/>
        </p:nvSpPr>
        <p:spPr>
          <a:xfrm>
            <a:off x="4068000" y="3447678"/>
            <a:ext cx="4068000" cy="3409200"/>
          </a:xfrm>
          <a:custGeom>
            <a:avLst/>
            <a:gdLst>
              <a:gd name="connsiteX0" fmla="*/ 0 w 4081713"/>
              <a:gd name="connsiteY0" fmla="*/ 0 h 3445843"/>
              <a:gd name="connsiteX1" fmla="*/ 4081713 w 4081713"/>
              <a:gd name="connsiteY1" fmla="*/ 0 h 3445843"/>
              <a:gd name="connsiteX2" fmla="*/ 4081713 w 4081713"/>
              <a:gd name="connsiteY2" fmla="*/ 3445843 h 3445843"/>
              <a:gd name="connsiteX3" fmla="*/ 0 w 4081713"/>
              <a:gd name="connsiteY3" fmla="*/ 3445843 h 344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1713" h="3445843">
                <a:moveTo>
                  <a:pt x="0" y="0"/>
                </a:moveTo>
                <a:lnTo>
                  <a:pt x="4081713" y="0"/>
                </a:lnTo>
                <a:lnTo>
                  <a:pt x="4081713" y="3445843"/>
                </a:lnTo>
                <a:lnTo>
                  <a:pt x="0" y="3445843"/>
                </a:lnTo>
                <a:close/>
              </a:path>
            </a:pathLst>
          </a:custGeom>
          <a:solidFill>
            <a:srgbClr val="181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D4A979-E74E-8A59-3AAB-11BE9E4219D3}"/>
              </a:ext>
            </a:extLst>
          </p:cNvPr>
          <p:cNvSpPr/>
          <p:nvPr userDrawn="1"/>
        </p:nvSpPr>
        <p:spPr>
          <a:xfrm>
            <a:off x="8135287" y="0"/>
            <a:ext cx="4056713" cy="34476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dirty="0" err="1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1C9902-556F-3E3C-B27E-E93E0CFE483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8000" y="0"/>
            <a:ext cx="4068813" cy="3447678"/>
          </a:xfrm>
          <a:custGeom>
            <a:avLst/>
            <a:gdLst>
              <a:gd name="connsiteX0" fmla="*/ 0 w 4064399"/>
              <a:gd name="connsiteY0" fmla="*/ 0 h 3447678"/>
              <a:gd name="connsiteX1" fmla="*/ 4064399 w 4064399"/>
              <a:gd name="connsiteY1" fmla="*/ 0 h 3447678"/>
              <a:gd name="connsiteX2" fmla="*/ 4064399 w 4064399"/>
              <a:gd name="connsiteY2" fmla="*/ 3447678 h 3447678"/>
              <a:gd name="connsiteX3" fmla="*/ 0 w 4064399"/>
              <a:gd name="connsiteY3" fmla="*/ 3447678 h 344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399" h="3447678">
                <a:moveTo>
                  <a:pt x="0" y="0"/>
                </a:moveTo>
                <a:lnTo>
                  <a:pt x="4064399" y="0"/>
                </a:lnTo>
                <a:lnTo>
                  <a:pt x="4064399" y="3447678"/>
                </a:lnTo>
                <a:lnTo>
                  <a:pt x="0" y="344767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on the icon to add an image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2FE0010-AE74-A42D-7DB1-12DB3B47DA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00" y="1216039"/>
            <a:ext cx="2847073" cy="1263537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XX.X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B566ECC-2434-5A88-A19C-B066648D37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2400" y="2518048"/>
            <a:ext cx="2846387" cy="3349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827AB11D-C53A-2335-4EF2-DD31295691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5240" y="1216039"/>
            <a:ext cx="2847073" cy="1263537"/>
          </a:xfrm>
        </p:spPr>
        <p:txBody>
          <a:bodyPr/>
          <a:lstStyle>
            <a:lvl1pPr marL="0" indent="0">
              <a:buNone/>
              <a:defRPr sz="8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XX.X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FD9B4AFD-B8BE-F3BA-72E5-05660E4C6D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5240" y="2518048"/>
            <a:ext cx="2846387" cy="33496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3096C5BE-DD60-A7C0-9A32-19AC9C8141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0413" y="4624647"/>
            <a:ext cx="2847073" cy="1263537"/>
          </a:xfrm>
        </p:spPr>
        <p:txBody>
          <a:bodyPr/>
          <a:lstStyle>
            <a:lvl1pPr marL="0" indent="0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XX.X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BEB0954-BA06-5291-16B9-9B05891E78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0413" y="5930397"/>
            <a:ext cx="2846387" cy="3349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B8080154-4984-B183-C438-3B02607972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0413" y="3827084"/>
            <a:ext cx="2846387" cy="3349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C5A280A-D3FA-FF01-EC60-EA4D0B0E560D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8135287" y="3448800"/>
            <a:ext cx="4057200" cy="3409200"/>
          </a:xfrm>
          <a:custGeom>
            <a:avLst/>
            <a:gdLst>
              <a:gd name="connsiteX0" fmla="*/ 2917755 w 4057200"/>
              <a:gd name="connsiteY0" fmla="*/ 2977774 h 3409200"/>
              <a:gd name="connsiteX1" fmla="*/ 2915536 w 4057200"/>
              <a:gd name="connsiteY1" fmla="*/ 2988947 h 3409200"/>
              <a:gd name="connsiteX2" fmla="*/ 2925524 w 4057200"/>
              <a:gd name="connsiteY2" fmla="*/ 2998329 h 3409200"/>
              <a:gd name="connsiteX3" fmla="*/ 2896925 w 4057200"/>
              <a:gd name="connsiteY3" fmla="*/ 3142295 h 3409200"/>
              <a:gd name="connsiteX4" fmla="*/ 2883181 w 4057200"/>
              <a:gd name="connsiteY4" fmla="*/ 3155003 h 3409200"/>
              <a:gd name="connsiteX5" fmla="*/ 2880961 w 4057200"/>
              <a:gd name="connsiteY5" fmla="*/ 3166261 h 3409200"/>
              <a:gd name="connsiteX6" fmla="*/ 2957196 w 4057200"/>
              <a:gd name="connsiteY6" fmla="*/ 3166261 h 3409200"/>
              <a:gd name="connsiteX7" fmla="*/ 2959416 w 4057200"/>
              <a:gd name="connsiteY7" fmla="*/ 3155003 h 3409200"/>
              <a:gd name="connsiteX8" fmla="*/ 2948915 w 4057200"/>
              <a:gd name="connsiteY8" fmla="*/ 3145622 h 3409200"/>
              <a:gd name="connsiteX9" fmla="*/ 2967952 w 4057200"/>
              <a:gd name="connsiteY9" fmla="*/ 3049587 h 3409200"/>
              <a:gd name="connsiteX10" fmla="*/ 3050675 w 4057200"/>
              <a:gd name="connsiteY10" fmla="*/ 3166176 h 3409200"/>
              <a:gd name="connsiteX11" fmla="*/ 3110263 w 4057200"/>
              <a:gd name="connsiteY11" fmla="*/ 3166176 h 3409200"/>
              <a:gd name="connsiteX12" fmla="*/ 3143472 w 4057200"/>
              <a:gd name="connsiteY12" fmla="*/ 2998243 h 3409200"/>
              <a:gd name="connsiteX13" fmla="*/ 3153972 w 4057200"/>
              <a:gd name="connsiteY13" fmla="*/ 2989032 h 3409200"/>
              <a:gd name="connsiteX14" fmla="*/ 3156192 w 4057200"/>
              <a:gd name="connsiteY14" fmla="*/ 2977774 h 3409200"/>
              <a:gd name="connsiteX15" fmla="*/ 3085677 w 4057200"/>
              <a:gd name="connsiteY15" fmla="*/ 2977774 h 3409200"/>
              <a:gd name="connsiteX16" fmla="*/ 3083457 w 4057200"/>
              <a:gd name="connsiteY16" fmla="*/ 2989032 h 3409200"/>
              <a:gd name="connsiteX17" fmla="*/ 3090799 w 4057200"/>
              <a:gd name="connsiteY17" fmla="*/ 2997902 h 3409200"/>
              <a:gd name="connsiteX18" fmla="*/ 3073896 w 4057200"/>
              <a:gd name="connsiteY18" fmla="*/ 3083190 h 3409200"/>
              <a:gd name="connsiteX19" fmla="*/ 2997917 w 4057200"/>
              <a:gd name="connsiteY19" fmla="*/ 2977774 h 3409200"/>
              <a:gd name="connsiteX20" fmla="*/ 3502962 w 4057200"/>
              <a:gd name="connsiteY20" fmla="*/ 2973680 h 3409200"/>
              <a:gd name="connsiteX21" fmla="*/ 3372773 w 4057200"/>
              <a:gd name="connsiteY21" fmla="*/ 3062807 h 3409200"/>
              <a:gd name="connsiteX22" fmla="*/ 3459167 w 4057200"/>
              <a:gd name="connsiteY22" fmla="*/ 3170014 h 3409200"/>
              <a:gd name="connsiteX23" fmla="*/ 3541036 w 4057200"/>
              <a:gd name="connsiteY23" fmla="*/ 3166091 h 3409200"/>
              <a:gd name="connsiteX24" fmla="*/ 3556061 w 4057200"/>
              <a:gd name="connsiteY24" fmla="*/ 3105366 h 3409200"/>
              <a:gd name="connsiteX25" fmla="*/ 3543170 w 4057200"/>
              <a:gd name="connsiteY25" fmla="*/ 3105366 h 3409200"/>
              <a:gd name="connsiteX26" fmla="*/ 3469838 w 4057200"/>
              <a:gd name="connsiteY26" fmla="*/ 3119694 h 3409200"/>
              <a:gd name="connsiteX27" fmla="*/ 3432105 w 4057200"/>
              <a:gd name="connsiteY27" fmla="*/ 3063745 h 3409200"/>
              <a:gd name="connsiteX28" fmla="*/ 3495876 w 4057200"/>
              <a:gd name="connsiteY28" fmla="*/ 3022892 h 3409200"/>
              <a:gd name="connsiteX29" fmla="*/ 3551024 w 4057200"/>
              <a:gd name="connsiteY29" fmla="*/ 3037903 h 3409200"/>
              <a:gd name="connsiteX30" fmla="*/ 3564342 w 4057200"/>
              <a:gd name="connsiteY30" fmla="*/ 3037903 h 3409200"/>
              <a:gd name="connsiteX31" fmla="*/ 3576379 w 4057200"/>
              <a:gd name="connsiteY31" fmla="*/ 2979992 h 3409200"/>
              <a:gd name="connsiteX32" fmla="*/ 3502962 w 4057200"/>
              <a:gd name="connsiteY32" fmla="*/ 2973680 h 3409200"/>
              <a:gd name="connsiteX33" fmla="*/ 3291161 w 4057200"/>
              <a:gd name="connsiteY33" fmla="*/ 2973680 h 3409200"/>
              <a:gd name="connsiteX34" fmla="*/ 3160972 w 4057200"/>
              <a:gd name="connsiteY34" fmla="*/ 3062807 h 3409200"/>
              <a:gd name="connsiteX35" fmla="*/ 3247366 w 4057200"/>
              <a:gd name="connsiteY35" fmla="*/ 3170014 h 3409200"/>
              <a:gd name="connsiteX36" fmla="*/ 3329235 w 4057200"/>
              <a:gd name="connsiteY36" fmla="*/ 3166091 h 3409200"/>
              <a:gd name="connsiteX37" fmla="*/ 3344260 w 4057200"/>
              <a:gd name="connsiteY37" fmla="*/ 3105366 h 3409200"/>
              <a:gd name="connsiteX38" fmla="*/ 3331369 w 4057200"/>
              <a:gd name="connsiteY38" fmla="*/ 3105366 h 3409200"/>
              <a:gd name="connsiteX39" fmla="*/ 3258037 w 4057200"/>
              <a:gd name="connsiteY39" fmla="*/ 3119694 h 3409200"/>
              <a:gd name="connsiteX40" fmla="*/ 3220304 w 4057200"/>
              <a:gd name="connsiteY40" fmla="*/ 3063745 h 3409200"/>
              <a:gd name="connsiteX41" fmla="*/ 3284075 w 4057200"/>
              <a:gd name="connsiteY41" fmla="*/ 3022892 h 3409200"/>
              <a:gd name="connsiteX42" fmla="*/ 3339223 w 4057200"/>
              <a:gd name="connsiteY42" fmla="*/ 3037903 h 3409200"/>
              <a:gd name="connsiteX43" fmla="*/ 3352541 w 4057200"/>
              <a:gd name="connsiteY43" fmla="*/ 3037903 h 3409200"/>
              <a:gd name="connsiteX44" fmla="*/ 3364578 w 4057200"/>
              <a:gd name="connsiteY44" fmla="*/ 2979992 h 3409200"/>
              <a:gd name="connsiteX45" fmla="*/ 3291161 w 4057200"/>
              <a:gd name="connsiteY45" fmla="*/ 2973680 h 3409200"/>
              <a:gd name="connsiteX46" fmla="*/ 3752240 w 4057200"/>
              <a:gd name="connsiteY46" fmla="*/ 2959181 h 3409200"/>
              <a:gd name="connsiteX47" fmla="*/ 3706055 w 4057200"/>
              <a:gd name="connsiteY47" fmla="*/ 2993296 h 3409200"/>
              <a:gd name="connsiteX48" fmla="*/ 3768801 w 4057200"/>
              <a:gd name="connsiteY48" fmla="*/ 3049842 h 3409200"/>
              <a:gd name="connsiteX49" fmla="*/ 3333589 w 4057200"/>
              <a:gd name="connsiteY49" fmla="*/ 2897091 h 3409200"/>
              <a:gd name="connsiteX50" fmla="*/ 3641089 w 4057200"/>
              <a:gd name="connsiteY50" fmla="*/ 2958072 h 3409200"/>
              <a:gd name="connsiteX51" fmla="*/ 3577318 w 4057200"/>
              <a:gd name="connsiteY51" fmla="*/ 3076964 h 3409200"/>
              <a:gd name="connsiteX52" fmla="*/ 3821389 w 4057200"/>
              <a:gd name="connsiteY52" fmla="*/ 2897091 h 3409200"/>
              <a:gd name="connsiteX53" fmla="*/ 3725178 w 4057200"/>
              <a:gd name="connsiteY53" fmla="*/ 2814873 h 3409200"/>
              <a:gd name="connsiteX54" fmla="*/ 3683176 w 4057200"/>
              <a:gd name="connsiteY54" fmla="*/ 2888477 h 3409200"/>
              <a:gd name="connsiteX55" fmla="*/ 3739093 w 4057200"/>
              <a:gd name="connsiteY55" fmla="*/ 2888477 h 3409200"/>
              <a:gd name="connsiteX56" fmla="*/ 0 w 4057200"/>
              <a:gd name="connsiteY56" fmla="*/ 0 h 3409200"/>
              <a:gd name="connsiteX57" fmla="*/ 4057200 w 4057200"/>
              <a:gd name="connsiteY57" fmla="*/ 0 h 3409200"/>
              <a:gd name="connsiteX58" fmla="*/ 4057200 w 4057200"/>
              <a:gd name="connsiteY58" fmla="*/ 3409200 h 3409200"/>
              <a:gd name="connsiteX59" fmla="*/ 0 w 4057200"/>
              <a:gd name="connsiteY59" fmla="*/ 3409200 h 34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4057200" h="3409200">
                <a:moveTo>
                  <a:pt x="2917755" y="2977774"/>
                </a:moveTo>
                <a:lnTo>
                  <a:pt x="2915536" y="2988947"/>
                </a:lnTo>
                <a:cubicBezTo>
                  <a:pt x="2924499" y="2988947"/>
                  <a:pt x="2926890" y="2991165"/>
                  <a:pt x="2925524" y="2998329"/>
                </a:cubicBezTo>
                <a:cubicBezTo>
                  <a:pt x="2925524" y="2998329"/>
                  <a:pt x="2899998" y="3128564"/>
                  <a:pt x="2896925" y="3142295"/>
                </a:cubicBezTo>
                <a:cubicBezTo>
                  <a:pt x="2894620" y="3152359"/>
                  <a:pt x="2894620" y="3154833"/>
                  <a:pt x="2883181" y="3155003"/>
                </a:cubicBezTo>
                <a:lnTo>
                  <a:pt x="2880961" y="3166261"/>
                </a:lnTo>
                <a:lnTo>
                  <a:pt x="2957196" y="3166261"/>
                </a:lnTo>
                <a:lnTo>
                  <a:pt x="2959416" y="3155003"/>
                </a:lnTo>
                <a:cubicBezTo>
                  <a:pt x="2951305" y="3155003"/>
                  <a:pt x="2947549" y="3152615"/>
                  <a:pt x="2948915" y="3145622"/>
                </a:cubicBezTo>
                <a:lnTo>
                  <a:pt x="2967952" y="3049587"/>
                </a:lnTo>
                <a:lnTo>
                  <a:pt x="3050675" y="3166176"/>
                </a:lnTo>
                <a:lnTo>
                  <a:pt x="3110263" y="3166176"/>
                </a:lnTo>
                <a:lnTo>
                  <a:pt x="3143472" y="2998243"/>
                </a:lnTo>
                <a:cubicBezTo>
                  <a:pt x="3144753" y="2991591"/>
                  <a:pt x="3146204" y="2989032"/>
                  <a:pt x="3153972" y="2989032"/>
                </a:cubicBezTo>
                <a:lnTo>
                  <a:pt x="3156192" y="2977774"/>
                </a:lnTo>
                <a:lnTo>
                  <a:pt x="3085677" y="2977774"/>
                </a:lnTo>
                <a:lnTo>
                  <a:pt x="3083457" y="2989032"/>
                </a:lnTo>
                <a:cubicBezTo>
                  <a:pt x="3090287" y="2989032"/>
                  <a:pt x="3091909" y="2992103"/>
                  <a:pt x="3090799" y="2997902"/>
                </a:cubicBezTo>
                <a:lnTo>
                  <a:pt x="3073896" y="3083190"/>
                </a:lnTo>
                <a:lnTo>
                  <a:pt x="2997917" y="2977774"/>
                </a:lnTo>
                <a:close/>
                <a:moveTo>
                  <a:pt x="3502962" y="2973680"/>
                </a:moveTo>
                <a:cubicBezTo>
                  <a:pt x="3408202" y="2975898"/>
                  <a:pt x="3386774" y="3006516"/>
                  <a:pt x="3372773" y="3062807"/>
                </a:cubicBezTo>
                <a:cubicBezTo>
                  <a:pt x="3358005" y="3121997"/>
                  <a:pt x="3368932" y="3170014"/>
                  <a:pt x="3459167" y="3170014"/>
                </a:cubicBezTo>
                <a:cubicBezTo>
                  <a:pt x="3485461" y="3170014"/>
                  <a:pt x="3541036" y="3166091"/>
                  <a:pt x="3541036" y="3166091"/>
                </a:cubicBezTo>
                <a:lnTo>
                  <a:pt x="3556061" y="3105366"/>
                </a:lnTo>
                <a:lnTo>
                  <a:pt x="3543170" y="3105366"/>
                </a:lnTo>
                <a:cubicBezTo>
                  <a:pt x="3541036" y="3115856"/>
                  <a:pt x="3529511" y="3119694"/>
                  <a:pt x="3469838" y="3119694"/>
                </a:cubicBezTo>
                <a:cubicBezTo>
                  <a:pt x="3434495" y="3119694"/>
                  <a:pt x="3418958" y="3116027"/>
                  <a:pt x="3432105" y="3063745"/>
                </a:cubicBezTo>
                <a:cubicBezTo>
                  <a:pt x="3439105" y="3035856"/>
                  <a:pt x="3453191" y="3023915"/>
                  <a:pt x="3495876" y="3022892"/>
                </a:cubicBezTo>
                <a:cubicBezTo>
                  <a:pt x="3546841" y="3021698"/>
                  <a:pt x="3552903" y="3028350"/>
                  <a:pt x="3551024" y="3037903"/>
                </a:cubicBezTo>
                <a:lnTo>
                  <a:pt x="3564342" y="3037903"/>
                </a:lnTo>
                <a:lnTo>
                  <a:pt x="3576379" y="2979992"/>
                </a:lnTo>
                <a:cubicBezTo>
                  <a:pt x="3576379" y="2979992"/>
                  <a:pt x="3532841" y="2972913"/>
                  <a:pt x="3502962" y="2973680"/>
                </a:cubicBezTo>
                <a:close/>
                <a:moveTo>
                  <a:pt x="3291161" y="2973680"/>
                </a:moveTo>
                <a:cubicBezTo>
                  <a:pt x="3196401" y="2975898"/>
                  <a:pt x="3174973" y="3006516"/>
                  <a:pt x="3160972" y="3062807"/>
                </a:cubicBezTo>
                <a:cubicBezTo>
                  <a:pt x="3146204" y="3121997"/>
                  <a:pt x="3157131" y="3170014"/>
                  <a:pt x="3247366" y="3170014"/>
                </a:cubicBezTo>
                <a:cubicBezTo>
                  <a:pt x="3273660" y="3170014"/>
                  <a:pt x="3329235" y="3166091"/>
                  <a:pt x="3329235" y="3166091"/>
                </a:cubicBezTo>
                <a:lnTo>
                  <a:pt x="3344260" y="3105366"/>
                </a:lnTo>
                <a:lnTo>
                  <a:pt x="3331369" y="3105366"/>
                </a:lnTo>
                <a:cubicBezTo>
                  <a:pt x="3329406" y="3115941"/>
                  <a:pt x="3317710" y="3119694"/>
                  <a:pt x="3258037" y="3119694"/>
                </a:cubicBezTo>
                <a:cubicBezTo>
                  <a:pt x="3222694" y="3119694"/>
                  <a:pt x="3207157" y="3116027"/>
                  <a:pt x="3220304" y="3063745"/>
                </a:cubicBezTo>
                <a:cubicBezTo>
                  <a:pt x="3227304" y="3035856"/>
                  <a:pt x="3241390" y="3023915"/>
                  <a:pt x="3284075" y="3022892"/>
                </a:cubicBezTo>
                <a:cubicBezTo>
                  <a:pt x="3335040" y="3021698"/>
                  <a:pt x="3341102" y="3028350"/>
                  <a:pt x="3339223" y="3037903"/>
                </a:cubicBezTo>
                <a:lnTo>
                  <a:pt x="3352541" y="3037903"/>
                </a:lnTo>
                <a:lnTo>
                  <a:pt x="3364578" y="2979992"/>
                </a:lnTo>
                <a:cubicBezTo>
                  <a:pt x="3364578" y="2979992"/>
                  <a:pt x="3321040" y="2972913"/>
                  <a:pt x="3291161" y="2973680"/>
                </a:cubicBezTo>
                <a:close/>
                <a:moveTo>
                  <a:pt x="3752240" y="2959181"/>
                </a:moveTo>
                <a:lnTo>
                  <a:pt x="3706055" y="2993296"/>
                </a:lnTo>
                <a:lnTo>
                  <a:pt x="3768801" y="3049842"/>
                </a:lnTo>
                <a:close/>
                <a:moveTo>
                  <a:pt x="3333589" y="2897091"/>
                </a:moveTo>
                <a:lnTo>
                  <a:pt x="3641089" y="2958072"/>
                </a:lnTo>
                <a:lnTo>
                  <a:pt x="3577318" y="3076964"/>
                </a:lnTo>
                <a:lnTo>
                  <a:pt x="3821389" y="2897091"/>
                </a:lnTo>
                <a:close/>
                <a:moveTo>
                  <a:pt x="3725178" y="2814873"/>
                </a:moveTo>
                <a:lnTo>
                  <a:pt x="3683176" y="2888477"/>
                </a:lnTo>
                <a:lnTo>
                  <a:pt x="3739093" y="2888477"/>
                </a:lnTo>
                <a:close/>
                <a:moveTo>
                  <a:pt x="0" y="0"/>
                </a:moveTo>
                <a:lnTo>
                  <a:pt x="4057200" y="0"/>
                </a:lnTo>
                <a:lnTo>
                  <a:pt x="4057200" y="3409200"/>
                </a:lnTo>
                <a:lnTo>
                  <a:pt x="0" y="3409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3BFF4BD5-E691-A485-74B8-F4F3DA52C40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615240" y="6628409"/>
            <a:ext cx="3097335" cy="180000"/>
          </a:xfrm>
        </p:spPr>
        <p:txBody>
          <a:bodyPr anchor="ctr"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sp>
        <p:nvSpPr>
          <p:cNvPr id="66" name="Text Placeholder 28">
            <a:extLst>
              <a:ext uri="{FF2B5EF4-FFF2-40B4-BE49-F238E27FC236}">
                <a16:creationId xmlns:a16="http://schemas.microsoft.com/office/drawing/2014/main" id="{6377B544-5D7B-C48F-82A2-FA1243435D0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615240" y="332281"/>
            <a:ext cx="2847073" cy="28909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75" name="Text Placeholder 8">
            <a:extLst>
              <a:ext uri="{FF2B5EF4-FFF2-40B4-BE49-F238E27FC236}">
                <a16:creationId xmlns:a16="http://schemas.microsoft.com/office/drawing/2014/main" id="{AC1968E2-7086-4AE7-A554-481B61EDF66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13135" y="3188467"/>
            <a:ext cx="3684156" cy="180000"/>
          </a:xfrm>
        </p:spPr>
        <p:txBody>
          <a:bodyPr anchor="ctr"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  <p:sp>
        <p:nvSpPr>
          <p:cNvPr id="76" name="Title 43">
            <a:extLst>
              <a:ext uri="{FF2B5EF4-FFF2-40B4-BE49-F238E27FC236}">
                <a16:creationId xmlns:a16="http://schemas.microsoft.com/office/drawing/2014/main" id="{597ABD52-2934-1704-4F56-6CCBEE42D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400" y="327600"/>
            <a:ext cx="2863850" cy="293773"/>
          </a:xfrm>
        </p:spPr>
        <p:txBody>
          <a:bodyPr/>
          <a:lstStyle>
            <a:lvl1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text</a:t>
            </a:r>
            <a:endParaRPr lang="en-GB" dirty="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0DAC7F0-5E30-2A0B-A439-40A8639A5B79}"/>
              </a:ext>
            </a:extLst>
          </p:cNvPr>
          <p:cNvGrpSpPr/>
          <p:nvPr userDrawn="1"/>
        </p:nvGrpSpPr>
        <p:grpSpPr>
          <a:xfrm>
            <a:off x="12395260" y="-12189"/>
            <a:ext cx="1681523" cy="2112003"/>
            <a:chOff x="12395260" y="-12189"/>
            <a:chExt cx="1681523" cy="2112003"/>
          </a:xfrm>
        </p:grpSpPr>
        <p:sp>
          <p:nvSpPr>
            <p:cNvPr id="79" name="textruta 5">
              <a:extLst>
                <a:ext uri="{FF2B5EF4-FFF2-40B4-BE49-F238E27FC236}">
                  <a16:creationId xmlns:a16="http://schemas.microsoft.com/office/drawing/2014/main" id="{254E6787-739A-34B7-8D77-3376FC81CE66}"/>
                </a:ext>
              </a:extLst>
            </p:cNvPr>
            <p:cNvSpPr txBox="1"/>
            <p:nvPr userDrawn="1"/>
          </p:nvSpPr>
          <p:spPr>
            <a:xfrm>
              <a:off x="12395260" y="1453483"/>
              <a:ext cx="1681523" cy="646331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the textboxes disappears after adding or changing an image,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 click the image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use – </a:t>
              </a:r>
              <a:r>
                <a:rPr lang="en-US" sz="900" b="1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 to back</a:t>
              </a:r>
            </a:p>
          </p:txBody>
        </p:sp>
        <p:sp>
          <p:nvSpPr>
            <p:cNvPr id="80" name="textruta 8">
              <a:extLst>
                <a:ext uri="{FF2B5EF4-FFF2-40B4-BE49-F238E27FC236}">
                  <a16:creationId xmlns:a16="http://schemas.microsoft.com/office/drawing/2014/main" id="{4ED59D1D-A289-2AAF-A998-5E0CEB0A7CEA}"/>
                </a:ext>
              </a:extLst>
            </p:cNvPr>
            <p:cNvSpPr txBox="1"/>
            <p:nvPr userDrawn="1"/>
          </p:nvSpPr>
          <p:spPr>
            <a:xfrm>
              <a:off x="12395260" y="-12189"/>
              <a:ext cx="1681523" cy="1338828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you need to change the color of the logo, right click outside work area, choose </a:t>
              </a:r>
              <a:r>
                <a:rPr lang="en-US" sz="900" b="1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Format Background </a:t>
              </a:r>
              <a:r>
                <a:rPr lang="en-US" sz="90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context menu and choose </a:t>
              </a:r>
              <a:r>
                <a:rPr lang="en-US" sz="900" b="1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Solid fill</a:t>
              </a:r>
              <a:r>
                <a:rPr lang="en-US" sz="900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900" b="1" baseline="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White or Black</a:t>
              </a:r>
            </a:p>
            <a:p>
              <a:pPr algn="ctr"/>
              <a:endPara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9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ktangel 9">
              <a:extLst>
                <a:ext uri="{FF2B5EF4-FFF2-40B4-BE49-F238E27FC236}">
                  <a16:creationId xmlns:a16="http://schemas.microsoft.com/office/drawing/2014/main" id="{A9AC345A-D639-9E57-EEC0-6F888A40E3C1}"/>
                </a:ext>
              </a:extLst>
            </p:cNvPr>
            <p:cNvSpPr/>
            <p:nvPr userDrawn="1"/>
          </p:nvSpPr>
          <p:spPr>
            <a:xfrm>
              <a:off x="13255337" y="926211"/>
              <a:ext cx="341194" cy="305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82" name="Rektangel 10">
              <a:extLst>
                <a:ext uri="{FF2B5EF4-FFF2-40B4-BE49-F238E27FC236}">
                  <a16:creationId xmlns:a16="http://schemas.microsoft.com/office/drawing/2014/main" id="{51B72172-159D-F0DF-5B81-EE20AA77E410}"/>
                </a:ext>
              </a:extLst>
            </p:cNvPr>
            <p:cNvSpPr/>
            <p:nvPr userDrawn="1"/>
          </p:nvSpPr>
          <p:spPr>
            <a:xfrm>
              <a:off x="12833410" y="926211"/>
              <a:ext cx="341194" cy="305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E19BAE7-A575-0A83-C16E-C85947009CB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0" y="3447678"/>
            <a:ext cx="4068000" cy="3410322"/>
          </a:xfrm>
          <a:custGeom>
            <a:avLst/>
            <a:gdLst>
              <a:gd name="connsiteX0" fmla="*/ 0 w 4071172"/>
              <a:gd name="connsiteY0" fmla="*/ 0 h 3445844"/>
              <a:gd name="connsiteX1" fmla="*/ 6773 w 4071172"/>
              <a:gd name="connsiteY1" fmla="*/ 0 h 3445844"/>
              <a:gd name="connsiteX2" fmla="*/ 4064399 w 4071172"/>
              <a:gd name="connsiteY2" fmla="*/ 0 h 3445844"/>
              <a:gd name="connsiteX3" fmla="*/ 4071172 w 4071172"/>
              <a:gd name="connsiteY3" fmla="*/ 0 h 3445844"/>
              <a:gd name="connsiteX4" fmla="*/ 4071172 w 4071172"/>
              <a:gd name="connsiteY4" fmla="*/ 3445844 h 3445844"/>
              <a:gd name="connsiteX5" fmla="*/ 4064399 w 4071172"/>
              <a:gd name="connsiteY5" fmla="*/ 3445844 h 3445844"/>
              <a:gd name="connsiteX6" fmla="*/ 6773 w 4071172"/>
              <a:gd name="connsiteY6" fmla="*/ 3445844 h 3445844"/>
              <a:gd name="connsiteX7" fmla="*/ 0 w 4071172"/>
              <a:gd name="connsiteY7" fmla="*/ 3445844 h 344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1172" h="3445844">
                <a:moveTo>
                  <a:pt x="0" y="0"/>
                </a:moveTo>
                <a:lnTo>
                  <a:pt x="6773" y="0"/>
                </a:lnTo>
                <a:lnTo>
                  <a:pt x="4064399" y="0"/>
                </a:lnTo>
                <a:lnTo>
                  <a:pt x="4071172" y="0"/>
                </a:lnTo>
                <a:lnTo>
                  <a:pt x="4071172" y="3445844"/>
                </a:lnTo>
                <a:lnTo>
                  <a:pt x="4064399" y="3445844"/>
                </a:lnTo>
                <a:lnTo>
                  <a:pt x="6773" y="3445844"/>
                </a:lnTo>
                <a:lnTo>
                  <a:pt x="0" y="344584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an image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EB2A08F-4781-0D2F-83AC-81CC5F2481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bg1"/>
                </a:solidFill>
              </a:defRPr>
            </a:lvl1pPr>
          </a:lstStyle>
          <a:p>
            <a:fld id="{4E0FDB17-37DD-664B-8101-BE569A759652}" type="datetime1">
              <a:rPr lang="sv-SE" smtClean="0"/>
              <a:t>2024-09-24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81E066-A2F1-F6FE-0518-82C7225C2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7775" y="6631200"/>
            <a:ext cx="3558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 spc="40" baseline="0"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0E499C75-216E-0A21-8676-BD62720291C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82400" y="6628409"/>
            <a:ext cx="1938639" cy="180000"/>
          </a:xfrm>
        </p:spPr>
        <p:txBody>
          <a:bodyPr anchor="ctr"/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  <a:lvl2pPr marL="226800" indent="0">
              <a:buNone/>
              <a:defRPr sz="700"/>
            </a:lvl2pPr>
            <a:lvl3pPr marL="453600" indent="0">
              <a:buNone/>
              <a:defRPr sz="700"/>
            </a:lvl3pPr>
            <a:lvl4pPr marL="673200" indent="0">
              <a:buNone/>
              <a:defRPr sz="700"/>
            </a:lvl4pPr>
            <a:lvl5pPr marL="892800" indent="0">
              <a:buNone/>
              <a:defRPr sz="700"/>
            </a:lvl5pPr>
          </a:lstStyle>
          <a:p>
            <a:pPr lvl="0"/>
            <a:r>
              <a:rPr lang="en-US" noProof="0" dirty="0"/>
              <a:t>Click to add Project name, Place/City</a:t>
            </a:r>
          </a:p>
        </p:txBody>
      </p:sp>
    </p:spTree>
    <p:extLst>
      <p:ext uri="{BB962C8B-B14F-4D97-AF65-F5344CB8AC3E}">
        <p14:creationId xmlns:p14="http://schemas.microsoft.com/office/powerpoint/2010/main" val="33695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NCC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2548F33-30F6-5A4B-93C2-63B7E4F86E1F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</p:grpSpPr>
        <p:sp>
          <p:nvSpPr>
            <p:cNvPr id="7" name="Frihandsfigur 74">
              <a:extLst>
                <a:ext uri="{FF2B5EF4-FFF2-40B4-BE49-F238E27FC236}">
                  <a16:creationId xmlns:a16="http://schemas.microsoft.com/office/drawing/2014/main" id="{A2422450-54E6-D04F-8F2C-CC7B8B2E5DF6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" name="Frihandsfigur 75">
              <a:extLst>
                <a:ext uri="{FF2B5EF4-FFF2-40B4-BE49-F238E27FC236}">
                  <a16:creationId xmlns:a16="http://schemas.microsoft.com/office/drawing/2014/main" id="{41D4F627-5ACA-0B47-859B-CB39D2E75037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" name="Frihandsfigur 76">
              <a:extLst>
                <a:ext uri="{FF2B5EF4-FFF2-40B4-BE49-F238E27FC236}">
                  <a16:creationId xmlns:a16="http://schemas.microsoft.com/office/drawing/2014/main" id="{2EF4B1A3-9D4A-0749-B310-F6F0B6AD966E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" name="Frihandsfigur 78">
              <a:extLst>
                <a:ext uri="{FF2B5EF4-FFF2-40B4-BE49-F238E27FC236}">
                  <a16:creationId xmlns:a16="http://schemas.microsoft.com/office/drawing/2014/main" id="{2AA0ADC7-D6CF-9040-827B-996AF8EFACDA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1" name="Frihandsfigur 79">
              <a:extLst>
                <a:ext uri="{FF2B5EF4-FFF2-40B4-BE49-F238E27FC236}">
                  <a16:creationId xmlns:a16="http://schemas.microsoft.com/office/drawing/2014/main" id="{089030A3-D36C-1345-A8A1-8B3697EC2CEA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2" name="Frihandsfigur 80">
              <a:extLst>
                <a:ext uri="{FF2B5EF4-FFF2-40B4-BE49-F238E27FC236}">
                  <a16:creationId xmlns:a16="http://schemas.microsoft.com/office/drawing/2014/main" id="{7D3594C1-AC77-CE44-8143-5C8C279BC04B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cxnSp>
        <p:nvCxnSpPr>
          <p:cNvPr id="21" name="Straight Connector 7">
            <a:extLst>
              <a:ext uri="{FF2B5EF4-FFF2-40B4-BE49-F238E27FC236}">
                <a16:creationId xmlns:a16="http://schemas.microsoft.com/office/drawing/2014/main" id="{CE9AD763-6CFA-7935-3D45-9EA1234B9026}"/>
              </a:ext>
            </a:extLst>
          </p:cNvPr>
          <p:cNvCxnSpPr>
            <a:cxnSpLocks/>
          </p:cNvCxnSpPr>
          <p:nvPr userDrawn="1"/>
        </p:nvCxnSpPr>
        <p:spPr>
          <a:xfrm>
            <a:off x="481426" y="518400"/>
            <a:ext cx="0" cy="58252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raphic 9">
            <a:extLst>
              <a:ext uri="{FF2B5EF4-FFF2-40B4-BE49-F238E27FC236}">
                <a16:creationId xmlns:a16="http://schemas.microsoft.com/office/drawing/2014/main" id="{8CC9E80A-C70B-EB67-D84A-E05DFDCB0DCA}"/>
              </a:ext>
            </a:extLst>
          </p:cNvPr>
          <p:cNvSpPr/>
          <p:nvPr userDrawn="1"/>
        </p:nvSpPr>
        <p:spPr>
          <a:xfrm>
            <a:off x="327600" y="3277199"/>
            <a:ext cx="307653" cy="307653"/>
          </a:xfrm>
          <a:custGeom>
            <a:avLst/>
            <a:gdLst>
              <a:gd name="connsiteX0" fmla="*/ 0 w 251152"/>
              <a:gd name="connsiteY0" fmla="*/ 125576 h 251152"/>
              <a:gd name="connsiteX1" fmla="*/ 125576 w 251152"/>
              <a:gd name="connsiteY1" fmla="*/ 251153 h 251152"/>
              <a:gd name="connsiteX2" fmla="*/ 251153 w 251152"/>
              <a:gd name="connsiteY2" fmla="*/ 125576 h 251152"/>
              <a:gd name="connsiteX3" fmla="*/ 125576 w 251152"/>
              <a:gd name="connsiteY3" fmla="*/ 0 h 251152"/>
              <a:gd name="connsiteX4" fmla="*/ 0 w 251152"/>
              <a:gd name="connsiteY4" fmla="*/ 125576 h 25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152" h="251152">
                <a:moveTo>
                  <a:pt x="0" y="125576"/>
                </a:moveTo>
                <a:cubicBezTo>
                  <a:pt x="52993" y="154585"/>
                  <a:pt x="96610" y="198160"/>
                  <a:pt x="125576" y="251153"/>
                </a:cubicBezTo>
                <a:cubicBezTo>
                  <a:pt x="154543" y="198160"/>
                  <a:pt x="198160" y="154585"/>
                  <a:pt x="251153" y="125576"/>
                </a:cubicBezTo>
                <a:cubicBezTo>
                  <a:pt x="198160" y="96568"/>
                  <a:pt x="154543" y="52993"/>
                  <a:pt x="125576" y="0"/>
                </a:cubicBezTo>
                <a:cubicBezTo>
                  <a:pt x="96569" y="52992"/>
                  <a:pt x="52992" y="96569"/>
                  <a:pt x="0" y="125576"/>
                </a:cubicBezTo>
              </a:path>
            </a:pathLst>
          </a:custGeom>
          <a:solidFill>
            <a:schemeClr val="bg1"/>
          </a:solidFill>
          <a:ln w="41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740FEBBA-C73C-FB6C-EFA4-2479EB64F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102" y="514350"/>
            <a:ext cx="8591550" cy="5295899"/>
          </a:xfrm>
        </p:spPr>
        <p:txBody>
          <a:bodyPr anchor="ctr"/>
          <a:lstStyle>
            <a:lvl1pPr marL="12700" indent="-12700">
              <a:lnSpc>
                <a:spcPct val="90000"/>
              </a:lnSpc>
              <a:spcAft>
                <a:spcPts val="800"/>
              </a:spcAft>
              <a:buNone/>
              <a:tabLst/>
              <a:defRPr sz="6000">
                <a:solidFill>
                  <a:schemeClr val="bg1"/>
                </a:solidFill>
              </a:defRPr>
            </a:lvl1pPr>
            <a:lvl2pPr marL="360363" indent="-347663">
              <a:buFont typeface="System Font Regular"/>
              <a:buChar char="–"/>
              <a:tabLst/>
              <a:defRPr sz="2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a large statement</a:t>
            </a:r>
          </a:p>
          <a:p>
            <a:pPr lvl="1"/>
            <a:r>
              <a:rPr lang="en-US" noProof="0" dirty="0"/>
              <a:t>Name of the author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C633AB-7154-8A12-10D4-D5D6897F9471}"/>
              </a:ext>
            </a:extLst>
          </p:cNvPr>
          <p:cNvGrpSpPr/>
          <p:nvPr userDrawn="1"/>
        </p:nvGrpSpPr>
        <p:grpSpPr>
          <a:xfrm>
            <a:off x="12395260" y="0"/>
            <a:ext cx="1681523" cy="1754326"/>
            <a:chOff x="12395260" y="2226658"/>
            <a:chExt cx="1681523" cy="1754326"/>
          </a:xfrm>
        </p:grpSpPr>
        <p:sp>
          <p:nvSpPr>
            <p:cNvPr id="28" name="textruta 12">
              <a:extLst>
                <a:ext uri="{FF2B5EF4-FFF2-40B4-BE49-F238E27FC236}">
                  <a16:creationId xmlns:a16="http://schemas.microsoft.com/office/drawing/2014/main" id="{5F526013-259C-0439-EB77-51EFEFBDCD55}"/>
                </a:ext>
              </a:extLst>
            </p:cNvPr>
            <p:cNvSpPr txBox="1"/>
            <p:nvPr userDrawn="1"/>
          </p:nvSpPr>
          <p:spPr>
            <a:xfrm>
              <a:off x="12395260" y="2226658"/>
              <a:ext cx="1681523" cy="1754326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the name of </a:t>
              </a:r>
              <a:b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the presenter,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093AC335-9AB2-77A0-73FD-351C48749D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30" name="Oval 4">
              <a:extLst>
                <a:ext uri="{FF2B5EF4-FFF2-40B4-BE49-F238E27FC236}">
                  <a16:creationId xmlns:a16="http://schemas.microsoft.com/office/drawing/2014/main" id="{78EE9DB3-8EE6-20D8-8428-7DD7C51DC11B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31" name="Connector: Elbow 131">
              <a:extLst>
                <a:ext uri="{FF2B5EF4-FFF2-40B4-BE49-F238E27FC236}">
                  <a16:creationId xmlns:a16="http://schemas.microsoft.com/office/drawing/2014/main" id="{4C677336-AB5B-2461-B4C1-873315E3FA9B}"/>
                </a:ext>
              </a:extLst>
            </p:cNvPr>
            <p:cNvCxnSpPr>
              <a:cxnSpLocks/>
              <a:endCxn id="30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04DF7744-9794-669B-31A8-4F8FE4C8F3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FE7D8-2BB6-EC40-ABD2-5BB4E8E46E3F}" type="datetime1">
              <a:rPr lang="sv-SE" smtClean="0"/>
              <a:t>2024-09-24</a:t>
            </a:fld>
            <a:endParaRPr lang="en-US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4CAD87DB-7820-B28A-6D33-A2829823E3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NCC | Name of the presentation</a:t>
            </a:r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88960070-F5B4-CA74-6D2F-68FC0F7590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69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 Blue">
    <p:bg>
      <p:bgPr>
        <a:solidFill>
          <a:srgbClr val="181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2548F33-30F6-5A4B-93C2-63B7E4F86E1F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</p:grpSpPr>
        <p:sp>
          <p:nvSpPr>
            <p:cNvPr id="7" name="Frihandsfigur 74">
              <a:extLst>
                <a:ext uri="{FF2B5EF4-FFF2-40B4-BE49-F238E27FC236}">
                  <a16:creationId xmlns:a16="http://schemas.microsoft.com/office/drawing/2014/main" id="{A2422450-54E6-D04F-8F2C-CC7B8B2E5DF6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" name="Frihandsfigur 75">
              <a:extLst>
                <a:ext uri="{FF2B5EF4-FFF2-40B4-BE49-F238E27FC236}">
                  <a16:creationId xmlns:a16="http://schemas.microsoft.com/office/drawing/2014/main" id="{41D4F627-5ACA-0B47-859B-CB39D2E75037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" name="Frihandsfigur 76">
              <a:extLst>
                <a:ext uri="{FF2B5EF4-FFF2-40B4-BE49-F238E27FC236}">
                  <a16:creationId xmlns:a16="http://schemas.microsoft.com/office/drawing/2014/main" id="{2EF4B1A3-9D4A-0749-B310-F6F0B6AD966E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" name="Frihandsfigur 78">
              <a:extLst>
                <a:ext uri="{FF2B5EF4-FFF2-40B4-BE49-F238E27FC236}">
                  <a16:creationId xmlns:a16="http://schemas.microsoft.com/office/drawing/2014/main" id="{2AA0ADC7-D6CF-9040-827B-996AF8EFACDA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1" name="Frihandsfigur 79">
              <a:extLst>
                <a:ext uri="{FF2B5EF4-FFF2-40B4-BE49-F238E27FC236}">
                  <a16:creationId xmlns:a16="http://schemas.microsoft.com/office/drawing/2014/main" id="{089030A3-D36C-1345-A8A1-8B3697EC2CEA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2" name="Frihandsfigur 80">
              <a:extLst>
                <a:ext uri="{FF2B5EF4-FFF2-40B4-BE49-F238E27FC236}">
                  <a16:creationId xmlns:a16="http://schemas.microsoft.com/office/drawing/2014/main" id="{7D3594C1-AC77-CE44-8143-5C8C279BC04B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solidFill>
              <a:schemeClr val="bg1"/>
            </a:solidFill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cxnSp>
        <p:nvCxnSpPr>
          <p:cNvPr id="21" name="Straight Connector 7">
            <a:extLst>
              <a:ext uri="{FF2B5EF4-FFF2-40B4-BE49-F238E27FC236}">
                <a16:creationId xmlns:a16="http://schemas.microsoft.com/office/drawing/2014/main" id="{CE9AD763-6CFA-7935-3D45-9EA1234B9026}"/>
              </a:ext>
            </a:extLst>
          </p:cNvPr>
          <p:cNvCxnSpPr>
            <a:cxnSpLocks/>
          </p:cNvCxnSpPr>
          <p:nvPr userDrawn="1"/>
        </p:nvCxnSpPr>
        <p:spPr>
          <a:xfrm>
            <a:off x="481426" y="518400"/>
            <a:ext cx="0" cy="58252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raphic 9">
            <a:extLst>
              <a:ext uri="{FF2B5EF4-FFF2-40B4-BE49-F238E27FC236}">
                <a16:creationId xmlns:a16="http://schemas.microsoft.com/office/drawing/2014/main" id="{8CC9E80A-C70B-EB67-D84A-E05DFDCB0DCA}"/>
              </a:ext>
            </a:extLst>
          </p:cNvPr>
          <p:cNvSpPr/>
          <p:nvPr userDrawn="1"/>
        </p:nvSpPr>
        <p:spPr>
          <a:xfrm>
            <a:off x="327600" y="3277199"/>
            <a:ext cx="307653" cy="307653"/>
          </a:xfrm>
          <a:custGeom>
            <a:avLst/>
            <a:gdLst>
              <a:gd name="connsiteX0" fmla="*/ 0 w 251152"/>
              <a:gd name="connsiteY0" fmla="*/ 125576 h 251152"/>
              <a:gd name="connsiteX1" fmla="*/ 125576 w 251152"/>
              <a:gd name="connsiteY1" fmla="*/ 251153 h 251152"/>
              <a:gd name="connsiteX2" fmla="*/ 251153 w 251152"/>
              <a:gd name="connsiteY2" fmla="*/ 125576 h 251152"/>
              <a:gd name="connsiteX3" fmla="*/ 125576 w 251152"/>
              <a:gd name="connsiteY3" fmla="*/ 0 h 251152"/>
              <a:gd name="connsiteX4" fmla="*/ 0 w 251152"/>
              <a:gd name="connsiteY4" fmla="*/ 125576 h 25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152" h="251152">
                <a:moveTo>
                  <a:pt x="0" y="125576"/>
                </a:moveTo>
                <a:cubicBezTo>
                  <a:pt x="52993" y="154585"/>
                  <a:pt x="96610" y="198160"/>
                  <a:pt x="125576" y="251153"/>
                </a:cubicBezTo>
                <a:cubicBezTo>
                  <a:pt x="154543" y="198160"/>
                  <a:pt x="198160" y="154585"/>
                  <a:pt x="251153" y="125576"/>
                </a:cubicBezTo>
                <a:cubicBezTo>
                  <a:pt x="198160" y="96568"/>
                  <a:pt x="154543" y="52993"/>
                  <a:pt x="125576" y="0"/>
                </a:cubicBezTo>
                <a:cubicBezTo>
                  <a:pt x="96569" y="52992"/>
                  <a:pt x="52992" y="96569"/>
                  <a:pt x="0" y="125576"/>
                </a:cubicBezTo>
              </a:path>
            </a:pathLst>
          </a:custGeom>
          <a:solidFill>
            <a:schemeClr val="bg1"/>
          </a:solidFill>
          <a:ln w="41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FDC733A5-B3AC-1E20-ADF9-FE728D6251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102" y="514350"/>
            <a:ext cx="8591550" cy="5295899"/>
          </a:xfrm>
        </p:spPr>
        <p:txBody>
          <a:bodyPr anchor="ctr"/>
          <a:lstStyle>
            <a:lvl1pPr marL="12700" indent="-12700">
              <a:lnSpc>
                <a:spcPct val="90000"/>
              </a:lnSpc>
              <a:spcAft>
                <a:spcPts val="800"/>
              </a:spcAft>
              <a:buNone/>
              <a:tabLst/>
              <a:defRPr sz="6000">
                <a:solidFill>
                  <a:schemeClr val="bg1"/>
                </a:solidFill>
              </a:defRPr>
            </a:lvl1pPr>
            <a:lvl2pPr marL="360363" indent="-347663">
              <a:buFont typeface="System Font Regular"/>
              <a:buChar char="–"/>
              <a:tabLst/>
              <a:defRPr sz="2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a large statement</a:t>
            </a:r>
          </a:p>
          <a:p>
            <a:pPr lvl="1"/>
            <a:r>
              <a:rPr lang="en-US" noProof="0" dirty="0"/>
              <a:t>Name of the author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211749-B23D-6561-EEBD-1BF2E13B3C48}"/>
              </a:ext>
            </a:extLst>
          </p:cNvPr>
          <p:cNvGrpSpPr/>
          <p:nvPr userDrawn="1"/>
        </p:nvGrpSpPr>
        <p:grpSpPr>
          <a:xfrm>
            <a:off x="12395260" y="0"/>
            <a:ext cx="1681523" cy="1754326"/>
            <a:chOff x="12395260" y="2226658"/>
            <a:chExt cx="1681523" cy="1754326"/>
          </a:xfrm>
        </p:grpSpPr>
        <p:sp>
          <p:nvSpPr>
            <p:cNvPr id="30" name="textruta 12">
              <a:extLst>
                <a:ext uri="{FF2B5EF4-FFF2-40B4-BE49-F238E27FC236}">
                  <a16:creationId xmlns:a16="http://schemas.microsoft.com/office/drawing/2014/main" id="{8223588E-C24C-0FA4-BBE2-85BD17BA4534}"/>
                </a:ext>
              </a:extLst>
            </p:cNvPr>
            <p:cNvSpPr txBox="1"/>
            <p:nvPr userDrawn="1"/>
          </p:nvSpPr>
          <p:spPr>
            <a:xfrm>
              <a:off x="12395260" y="2226658"/>
              <a:ext cx="1681523" cy="1754326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To add the name of </a:t>
              </a:r>
              <a:b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the presenter, press </a:t>
              </a:r>
              <a:r>
                <a:rPr lang="en-US" sz="900" b="1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enter/return </a:t>
              </a:r>
              <a:r>
                <a:rPr lang="en-US" sz="9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after your headline then use this function toggle to body text.</a:t>
              </a: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  <a:p>
              <a:pPr algn="ctr"/>
              <a:endParaRPr lang="en-US" sz="9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31" name="Picture 9">
              <a:extLst>
                <a:ext uri="{FF2B5EF4-FFF2-40B4-BE49-F238E27FC236}">
                  <a16:creationId xmlns:a16="http://schemas.microsoft.com/office/drawing/2014/main" id="{8E70610F-D9B5-FB18-004E-EA8B9D6CD5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12522649" y="3096284"/>
              <a:ext cx="1422121" cy="721417"/>
            </a:xfrm>
            <a:prstGeom prst="rect">
              <a:avLst/>
            </a:prstGeom>
            <a:ln w="9525">
              <a:solidFill>
                <a:schemeClr val="tx2"/>
              </a:solidFill>
            </a:ln>
          </p:spPr>
        </p:pic>
        <p:sp>
          <p:nvSpPr>
            <p:cNvPr id="32" name="Oval 4">
              <a:extLst>
                <a:ext uri="{FF2B5EF4-FFF2-40B4-BE49-F238E27FC236}">
                  <a16:creationId xmlns:a16="http://schemas.microsoft.com/office/drawing/2014/main" id="{6C35779E-0DC1-07A2-50AB-1E4F2A1F1577}"/>
                </a:ext>
              </a:extLst>
            </p:cNvPr>
            <p:cNvSpPr/>
            <p:nvPr userDrawn="1"/>
          </p:nvSpPr>
          <p:spPr>
            <a:xfrm>
              <a:off x="13194299" y="3319581"/>
              <a:ext cx="282818" cy="282818"/>
            </a:xfrm>
            <a:prstGeom prst="ellipse">
              <a:avLst/>
            </a:prstGeom>
            <a:solidFill>
              <a:schemeClr val="bg1">
                <a:lumMod val="9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latin typeface="+mn-lt"/>
              </a:endParaRPr>
            </a:p>
          </p:txBody>
        </p:sp>
        <p:cxnSp>
          <p:nvCxnSpPr>
            <p:cNvPr id="33" name="Connector: Elbow 131">
              <a:extLst>
                <a:ext uri="{FF2B5EF4-FFF2-40B4-BE49-F238E27FC236}">
                  <a16:creationId xmlns:a16="http://schemas.microsoft.com/office/drawing/2014/main" id="{B71D0134-6B8B-F1D5-AE48-1176F3CE30C4}"/>
                </a:ext>
              </a:extLst>
            </p:cNvPr>
            <p:cNvCxnSpPr>
              <a:cxnSpLocks/>
              <a:endCxn id="32" idx="0"/>
            </p:cNvCxnSpPr>
            <p:nvPr userDrawn="1"/>
          </p:nvCxnSpPr>
          <p:spPr>
            <a:xfrm rot="5400000">
              <a:off x="13324711" y="3047761"/>
              <a:ext cx="282818" cy="26082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FCF7210F-031B-7201-DBD0-D4AD7A7098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F93425-D895-4448-A769-5AC294E028F5}" type="datetime1">
              <a:rPr lang="sv-SE" smtClean="0"/>
              <a:t>2024-09-24</a:t>
            </a:fld>
            <a:endParaRPr lang="en-US"/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28EE9EFB-AA49-CB7A-7D6A-0551DCE42A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NCC | Name of the presentation</a:t>
            </a:r>
            <a:endParaRPr lang="en-US" dirty="0"/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7DEADCFC-6150-363D-947D-89F3362BC5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7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ima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himmel, utomhus, byggnad, vatten&#10;&#10;Automatiskt genererad beskrivning">
            <a:extLst>
              <a:ext uri="{FF2B5EF4-FFF2-40B4-BE49-F238E27FC236}">
                <a16:creationId xmlns:a16="http://schemas.microsoft.com/office/drawing/2014/main" id="{2F88F982-02EB-1488-ADBE-B433149C2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74" b="27304"/>
          <a:stretch/>
        </p:blipFill>
        <p:spPr>
          <a:xfrm>
            <a:off x="-5308" y="1"/>
            <a:ext cx="12197308" cy="6858000"/>
          </a:xfrm>
          <a:prstGeom prst="rect">
            <a:avLst/>
          </a:prstGeom>
        </p:spPr>
      </p:pic>
      <p:grpSp>
        <p:nvGrpSpPr>
          <p:cNvPr id="31" name="Bild 5">
            <a:extLst>
              <a:ext uri="{FF2B5EF4-FFF2-40B4-BE49-F238E27FC236}">
                <a16:creationId xmlns:a16="http://schemas.microsoft.com/office/drawing/2014/main" id="{753D6251-5BE4-2E4E-B760-EED0ACAE40F7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bg1"/>
          </a:solidFill>
        </p:grpSpPr>
        <p:sp>
          <p:nvSpPr>
            <p:cNvPr id="32" name="Frihandsfigur 64">
              <a:extLst>
                <a:ext uri="{FF2B5EF4-FFF2-40B4-BE49-F238E27FC236}">
                  <a16:creationId xmlns:a16="http://schemas.microsoft.com/office/drawing/2014/main" id="{C30B5A9C-3E39-C64B-B157-108E6AB0C971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3" name="Frihandsfigur 65">
              <a:extLst>
                <a:ext uri="{FF2B5EF4-FFF2-40B4-BE49-F238E27FC236}">
                  <a16:creationId xmlns:a16="http://schemas.microsoft.com/office/drawing/2014/main" id="{1D0742F1-8162-FC49-956A-0B75D1835301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4" name="Frihandsfigur 66">
              <a:extLst>
                <a:ext uri="{FF2B5EF4-FFF2-40B4-BE49-F238E27FC236}">
                  <a16:creationId xmlns:a16="http://schemas.microsoft.com/office/drawing/2014/main" id="{C8D6B55F-00CF-6C4F-81B7-ED7A842614C6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35" name="Bild 5">
              <a:extLst>
                <a:ext uri="{FF2B5EF4-FFF2-40B4-BE49-F238E27FC236}">
                  <a16:creationId xmlns:a16="http://schemas.microsoft.com/office/drawing/2014/main" id="{925D294F-1317-7643-8F2B-8CC2860C379F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36" name="Frihandsfigur 68">
                <a:extLst>
                  <a:ext uri="{FF2B5EF4-FFF2-40B4-BE49-F238E27FC236}">
                    <a16:creationId xmlns:a16="http://schemas.microsoft.com/office/drawing/2014/main" id="{F2884FFE-3C6F-3C47-BEA2-92773DB08E01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7" name="Frihandsfigur 69">
                <a:extLst>
                  <a:ext uri="{FF2B5EF4-FFF2-40B4-BE49-F238E27FC236}">
                    <a16:creationId xmlns:a16="http://schemas.microsoft.com/office/drawing/2014/main" id="{9A835202-9D0E-9947-97F9-ADE28A9AEA62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8" name="Frihandsfigur 70">
                <a:extLst>
                  <a:ext uri="{FF2B5EF4-FFF2-40B4-BE49-F238E27FC236}">
                    <a16:creationId xmlns:a16="http://schemas.microsoft.com/office/drawing/2014/main" id="{5B26AA8F-9FFB-E14F-8D16-AEAEFB6CDFF4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2EE8FC1-8464-DD45-B7AB-42E9C9A18B1D}"/>
              </a:ext>
            </a:extLst>
          </p:cNvPr>
          <p:cNvSpPr txBox="1"/>
          <p:nvPr userDrawn="1"/>
        </p:nvSpPr>
        <p:spPr>
          <a:xfrm>
            <a:off x="7703618" y="6631200"/>
            <a:ext cx="3997466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r"/>
            <a:r>
              <a:rPr lang="en-US" sz="700" noProof="0" dirty="0">
                <a:solidFill>
                  <a:schemeClr val="bg1"/>
                </a:solidFill>
              </a:rPr>
              <a:t>New North Zealand Hospital, </a:t>
            </a:r>
            <a:r>
              <a:rPr lang="en-US" sz="700" noProof="0" dirty="0" err="1">
                <a:solidFill>
                  <a:schemeClr val="bg1"/>
                </a:solidFill>
              </a:rPr>
              <a:t>Nordsjælland</a:t>
            </a:r>
            <a:r>
              <a:rPr lang="en-US" sz="700" noProof="0" dirty="0">
                <a:solidFill>
                  <a:schemeClr val="bg1"/>
                </a:solidFill>
              </a:rPr>
              <a:t>, </a:t>
            </a:r>
            <a:r>
              <a:rPr lang="en-US" sz="700" noProof="0" dirty="0" err="1">
                <a:solidFill>
                  <a:schemeClr val="bg1"/>
                </a:solidFill>
              </a:rPr>
              <a:t>Hillerød</a:t>
            </a:r>
            <a:r>
              <a:rPr lang="en-US" sz="700" noProof="0" dirty="0">
                <a:solidFill>
                  <a:schemeClr val="bg1"/>
                </a:solidFill>
              </a:rPr>
              <a:t>, Denmark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C90FEE3-3C34-AA0D-A79B-2D9D8564E4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401" y="2307600"/>
            <a:ext cx="5502474" cy="2511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4A998D2-CB34-C83D-011B-D83AC2BC7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5501342" cy="1510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8F8868-ABDC-1223-DC5A-17659FF799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ABD712-D2DA-FC46-89A0-D56B02201B70}" type="datetime1">
              <a:rPr lang="sv-SE" smtClean="0"/>
              <a:t>2024-09-24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C5E6E6-65DE-9ADE-9704-DF033D948C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NCC | Name of the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B3998-6881-50F3-FE60-32D1C7122D3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8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Smart ph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objekt 15">
            <a:extLst>
              <a:ext uri="{FF2B5EF4-FFF2-40B4-BE49-F238E27FC236}">
                <a16:creationId xmlns:a16="http://schemas.microsoft.com/office/drawing/2014/main" id="{5470DF83-4E46-BF4F-86BC-0A2C9C06A7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2127" y="362815"/>
            <a:ext cx="2911506" cy="5575226"/>
          </a:xfrm>
          <a:prstGeom prst="rect">
            <a:avLst/>
          </a:prstGeom>
        </p:spPr>
      </p:pic>
      <p:sp>
        <p:nvSpPr>
          <p:cNvPr id="23" name="Picture Placeholder 28">
            <a:extLst>
              <a:ext uri="{FF2B5EF4-FFF2-40B4-BE49-F238E27FC236}">
                <a16:creationId xmlns:a16="http://schemas.microsoft.com/office/drawing/2014/main" id="{2DF20239-B5B9-A249-8E19-D0EEAE3DE96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775162" y="653067"/>
            <a:ext cx="2395966" cy="5038005"/>
          </a:xfrm>
          <a:custGeom>
            <a:avLst/>
            <a:gdLst>
              <a:gd name="connsiteX0" fmla="*/ 246293 w 2451652"/>
              <a:gd name="connsiteY0" fmla="*/ 0 h 5155096"/>
              <a:gd name="connsiteX1" fmla="*/ 2205359 w 2451652"/>
              <a:gd name="connsiteY1" fmla="*/ 0 h 5155096"/>
              <a:gd name="connsiteX2" fmla="*/ 2451652 w 2451652"/>
              <a:gd name="connsiteY2" fmla="*/ 246293 h 5155096"/>
              <a:gd name="connsiteX3" fmla="*/ 2451652 w 2451652"/>
              <a:gd name="connsiteY3" fmla="*/ 4908803 h 5155096"/>
              <a:gd name="connsiteX4" fmla="*/ 2205359 w 2451652"/>
              <a:gd name="connsiteY4" fmla="*/ 5155096 h 5155096"/>
              <a:gd name="connsiteX5" fmla="*/ 246293 w 2451652"/>
              <a:gd name="connsiteY5" fmla="*/ 5155096 h 5155096"/>
              <a:gd name="connsiteX6" fmla="*/ 0 w 2451652"/>
              <a:gd name="connsiteY6" fmla="*/ 4908803 h 5155096"/>
              <a:gd name="connsiteX7" fmla="*/ 0 w 2451652"/>
              <a:gd name="connsiteY7" fmla="*/ 246293 h 5155096"/>
              <a:gd name="connsiteX8" fmla="*/ 246293 w 2451652"/>
              <a:gd name="connsiteY8" fmla="*/ 0 h 515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1652" h="5155096">
                <a:moveTo>
                  <a:pt x="246293" y="0"/>
                </a:moveTo>
                <a:lnTo>
                  <a:pt x="2205359" y="0"/>
                </a:lnTo>
                <a:cubicBezTo>
                  <a:pt x="2341383" y="0"/>
                  <a:pt x="2451652" y="110269"/>
                  <a:pt x="2451652" y="246293"/>
                </a:cubicBezTo>
                <a:lnTo>
                  <a:pt x="2451652" y="4908803"/>
                </a:lnTo>
                <a:cubicBezTo>
                  <a:pt x="2451652" y="5044827"/>
                  <a:pt x="2341383" y="5155096"/>
                  <a:pt x="2205359" y="5155096"/>
                </a:cubicBezTo>
                <a:lnTo>
                  <a:pt x="246293" y="5155096"/>
                </a:lnTo>
                <a:cubicBezTo>
                  <a:pt x="110269" y="5155096"/>
                  <a:pt x="0" y="5044827"/>
                  <a:pt x="0" y="4908803"/>
                </a:cubicBezTo>
                <a:lnTo>
                  <a:pt x="0" y="246293"/>
                </a:lnTo>
                <a:cubicBezTo>
                  <a:pt x="0" y="110269"/>
                  <a:pt x="110269" y="0"/>
                  <a:pt x="24629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108000" tIns="720000" rIns="144000" anchor="ctr">
            <a:noAutofit/>
          </a:bodyPr>
          <a:lstStyle>
            <a:lvl1pPr marL="12700" indent="0" algn="ctr">
              <a:spcBef>
                <a:spcPts val="0"/>
              </a:spcBef>
              <a:buNone/>
              <a:defRPr sz="1300"/>
            </a:lvl1pPr>
          </a:lstStyle>
          <a:p>
            <a:r>
              <a:rPr lang="en-US" noProof="0"/>
              <a:t>Click on the icon to add a print screen or image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22068E4-0456-B840-A292-89330209B29D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25" name="Frihandsfigur 74">
              <a:extLst>
                <a:ext uri="{FF2B5EF4-FFF2-40B4-BE49-F238E27FC236}">
                  <a16:creationId xmlns:a16="http://schemas.microsoft.com/office/drawing/2014/main" id="{FB9F62B4-3DC4-B94F-A9F5-72368A94F22D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6" name="Frihandsfigur 75">
              <a:extLst>
                <a:ext uri="{FF2B5EF4-FFF2-40B4-BE49-F238E27FC236}">
                  <a16:creationId xmlns:a16="http://schemas.microsoft.com/office/drawing/2014/main" id="{658A2170-5F4C-4A4F-843F-8F280E592AE8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7" name="Frihandsfigur 76">
              <a:extLst>
                <a:ext uri="{FF2B5EF4-FFF2-40B4-BE49-F238E27FC236}">
                  <a16:creationId xmlns:a16="http://schemas.microsoft.com/office/drawing/2014/main" id="{2C63156F-343E-734A-A66D-4858DD3A4A1E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8" name="Frihandsfigur 78">
              <a:extLst>
                <a:ext uri="{FF2B5EF4-FFF2-40B4-BE49-F238E27FC236}">
                  <a16:creationId xmlns:a16="http://schemas.microsoft.com/office/drawing/2014/main" id="{72F40DB2-1A10-5A4E-980E-13CDCFBF2E1D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9" name="Frihandsfigur 79">
              <a:extLst>
                <a:ext uri="{FF2B5EF4-FFF2-40B4-BE49-F238E27FC236}">
                  <a16:creationId xmlns:a16="http://schemas.microsoft.com/office/drawing/2014/main" id="{F3F2FDB4-0831-E849-8E85-D2AF8FFD8372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" name="Frihandsfigur 80">
              <a:extLst>
                <a:ext uri="{FF2B5EF4-FFF2-40B4-BE49-F238E27FC236}">
                  <a16:creationId xmlns:a16="http://schemas.microsoft.com/office/drawing/2014/main" id="{02A9452D-F174-0C4F-B582-D01F0F0C4BED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E78E5421-D9FC-CC4C-957A-17504C14C6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5248993" cy="3557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noProof="0" dirty="0"/>
              <a:t>Click to add a headline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0D2575AD-B334-1245-BB28-3B532453B6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00" y="4302961"/>
            <a:ext cx="5248992" cy="1281863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C04991E-116B-71A5-2EC1-9E0F7CC9866C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05B7E3B3-7444-BE48-B579-78AF4C7E3D05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6047F00-EE2E-49A3-F552-B61145027D4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B727F67-20C7-0159-1B59-EE65D4D7CE8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705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iP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objekt 14">
            <a:extLst>
              <a:ext uri="{FF2B5EF4-FFF2-40B4-BE49-F238E27FC236}">
                <a16:creationId xmlns:a16="http://schemas.microsoft.com/office/drawing/2014/main" id="{47792E0B-43E0-504D-9EDB-A8935961A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2676" y="410526"/>
            <a:ext cx="4205907" cy="5490741"/>
          </a:xfrm>
          <a:prstGeom prst="rect">
            <a:avLst/>
          </a:prstGeom>
        </p:spPr>
      </p:pic>
      <p:sp>
        <p:nvSpPr>
          <p:cNvPr id="25" name="Picture Placeholder 31">
            <a:extLst>
              <a:ext uri="{FF2B5EF4-FFF2-40B4-BE49-F238E27FC236}">
                <a16:creationId xmlns:a16="http://schemas.microsoft.com/office/drawing/2014/main" id="{3A9116EC-9222-6244-9DAE-5A16E3F6797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083425" y="663575"/>
            <a:ext cx="3764725" cy="4999247"/>
          </a:xfrm>
          <a:custGeom>
            <a:avLst/>
            <a:gdLst>
              <a:gd name="connsiteX0" fmla="*/ 112814 w 3854245"/>
              <a:gd name="connsiteY0" fmla="*/ 0 h 5132439"/>
              <a:gd name="connsiteX1" fmla="*/ 3741431 w 3854245"/>
              <a:gd name="connsiteY1" fmla="*/ 0 h 5132439"/>
              <a:gd name="connsiteX2" fmla="*/ 3854245 w 3854245"/>
              <a:gd name="connsiteY2" fmla="*/ 112814 h 5132439"/>
              <a:gd name="connsiteX3" fmla="*/ 3854245 w 3854245"/>
              <a:gd name="connsiteY3" fmla="*/ 5019625 h 5132439"/>
              <a:gd name="connsiteX4" fmla="*/ 3741431 w 3854245"/>
              <a:gd name="connsiteY4" fmla="*/ 5132439 h 5132439"/>
              <a:gd name="connsiteX5" fmla="*/ 112814 w 3854245"/>
              <a:gd name="connsiteY5" fmla="*/ 5132439 h 5132439"/>
              <a:gd name="connsiteX6" fmla="*/ 0 w 3854245"/>
              <a:gd name="connsiteY6" fmla="*/ 5019625 h 5132439"/>
              <a:gd name="connsiteX7" fmla="*/ 0 w 3854245"/>
              <a:gd name="connsiteY7" fmla="*/ 112814 h 5132439"/>
              <a:gd name="connsiteX8" fmla="*/ 112814 w 3854245"/>
              <a:gd name="connsiteY8" fmla="*/ 0 h 513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4245" h="5132439">
                <a:moveTo>
                  <a:pt x="112814" y="0"/>
                </a:moveTo>
                <a:lnTo>
                  <a:pt x="3741431" y="0"/>
                </a:lnTo>
                <a:cubicBezTo>
                  <a:pt x="3803736" y="0"/>
                  <a:pt x="3854245" y="50509"/>
                  <a:pt x="3854245" y="112814"/>
                </a:cubicBezTo>
                <a:lnTo>
                  <a:pt x="3854245" y="5019625"/>
                </a:lnTo>
                <a:cubicBezTo>
                  <a:pt x="3854245" y="5081930"/>
                  <a:pt x="3803736" y="5132439"/>
                  <a:pt x="3741431" y="5132439"/>
                </a:cubicBezTo>
                <a:lnTo>
                  <a:pt x="112814" y="5132439"/>
                </a:lnTo>
                <a:cubicBezTo>
                  <a:pt x="50509" y="5132439"/>
                  <a:pt x="0" y="5081930"/>
                  <a:pt x="0" y="5019625"/>
                </a:cubicBezTo>
                <a:lnTo>
                  <a:pt x="0" y="112814"/>
                </a:lnTo>
                <a:cubicBezTo>
                  <a:pt x="0" y="50509"/>
                  <a:pt x="50509" y="0"/>
                  <a:pt x="11281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08000" tIns="720000" rIns="144000" anchor="ctr">
            <a:noAutofit/>
          </a:bodyPr>
          <a:lstStyle>
            <a:lvl1pPr marL="12700" indent="0" algn="ctr" fontAlgn="ctr">
              <a:spcBef>
                <a:spcPts val="0"/>
              </a:spcBef>
              <a:buNone/>
              <a:defRPr sz="1300"/>
            </a:lvl1pPr>
          </a:lstStyle>
          <a:p>
            <a:r>
              <a:rPr lang="en-US" noProof="0"/>
              <a:t>Click on the icon to add a print screen </a:t>
            </a:r>
            <a:br>
              <a:rPr lang="en-US" noProof="0"/>
            </a:br>
            <a:r>
              <a:rPr lang="en-US" noProof="0"/>
              <a:t>or image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112689-43F2-A140-B5B5-5B72E104039E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27" name="Frihandsfigur 74">
              <a:extLst>
                <a:ext uri="{FF2B5EF4-FFF2-40B4-BE49-F238E27FC236}">
                  <a16:creationId xmlns:a16="http://schemas.microsoft.com/office/drawing/2014/main" id="{8957EDA0-225F-F545-9363-D44C120B4926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8" name="Frihandsfigur 75">
              <a:extLst>
                <a:ext uri="{FF2B5EF4-FFF2-40B4-BE49-F238E27FC236}">
                  <a16:creationId xmlns:a16="http://schemas.microsoft.com/office/drawing/2014/main" id="{FC926208-8CE5-A94E-A670-D051F8A242C9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9" name="Frihandsfigur 76">
              <a:extLst>
                <a:ext uri="{FF2B5EF4-FFF2-40B4-BE49-F238E27FC236}">
                  <a16:creationId xmlns:a16="http://schemas.microsoft.com/office/drawing/2014/main" id="{0A50F91C-731C-6241-8CA5-9C91036386F8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" name="Frihandsfigur 78">
              <a:extLst>
                <a:ext uri="{FF2B5EF4-FFF2-40B4-BE49-F238E27FC236}">
                  <a16:creationId xmlns:a16="http://schemas.microsoft.com/office/drawing/2014/main" id="{C5692D34-730B-3F43-96C4-9B7F7DD15022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1" name="Frihandsfigur 79">
              <a:extLst>
                <a:ext uri="{FF2B5EF4-FFF2-40B4-BE49-F238E27FC236}">
                  <a16:creationId xmlns:a16="http://schemas.microsoft.com/office/drawing/2014/main" id="{4363A7C0-14AA-504E-8C2C-FC2E30E276B2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2" name="Frihandsfigur 80">
              <a:extLst>
                <a:ext uri="{FF2B5EF4-FFF2-40B4-BE49-F238E27FC236}">
                  <a16:creationId xmlns:a16="http://schemas.microsoft.com/office/drawing/2014/main" id="{2001B85C-1F79-1940-B15E-4037FF6BBAA5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BE37500-7A98-A84E-98F9-61A843FA4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5248993" cy="3557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noProof="0"/>
              <a:t>Click to add a headline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4F0919D8-E540-6E4A-B561-C63D607CCE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00" y="4302961"/>
            <a:ext cx="5248992" cy="1281863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BEE1166-04F7-38EB-703F-89D4D9C0C4C8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E9B6F0C9-D8EA-A14D-82B2-95EF16D51496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646208-5CBF-63FA-AA07-A4C254D0D1A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69BEAC-B40F-D48F-FA31-803E6FB4882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431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Computer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1">
            <a:extLst>
              <a:ext uri="{FF2B5EF4-FFF2-40B4-BE49-F238E27FC236}">
                <a16:creationId xmlns:a16="http://schemas.microsoft.com/office/drawing/2014/main" id="{E35D905F-1E49-D146-ADC2-6D01AF116D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5363" y="503661"/>
            <a:ext cx="6588010" cy="5301827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55CA534-D0C3-1E4A-B281-72D4192E55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77914" y="782472"/>
            <a:ext cx="6044275" cy="3426097"/>
          </a:xfrm>
          <a:solidFill>
            <a:schemeClr val="bg2"/>
          </a:solidFill>
        </p:spPr>
        <p:txBody>
          <a:bodyPr tIns="360000" anchor="ctr"/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on the icon to add a print screen or image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D3EE41-969A-0044-88EC-BDD7BA406A8A}"/>
              </a:ext>
            </a:extLst>
          </p:cNvPr>
          <p:cNvGrpSpPr/>
          <p:nvPr userDrawn="1"/>
        </p:nvGrpSpPr>
        <p:grpSpPr>
          <a:xfrm>
            <a:off x="11016248" y="6263673"/>
            <a:ext cx="940428" cy="355141"/>
            <a:chOff x="11016248" y="6263673"/>
            <a:chExt cx="940428" cy="355141"/>
          </a:xfrm>
          <a:solidFill>
            <a:schemeClr val="tx1"/>
          </a:solidFill>
        </p:grpSpPr>
        <p:sp>
          <p:nvSpPr>
            <p:cNvPr id="17" name="Frihandsfigur 74">
              <a:extLst>
                <a:ext uri="{FF2B5EF4-FFF2-40B4-BE49-F238E27FC236}">
                  <a16:creationId xmlns:a16="http://schemas.microsoft.com/office/drawing/2014/main" id="{CA4701D8-40AA-054E-A995-22DE93D51998}"/>
                </a:ext>
              </a:extLst>
            </p:cNvPr>
            <p:cNvSpPr/>
            <p:nvPr userDrawn="1"/>
          </p:nvSpPr>
          <p:spPr>
            <a:xfrm>
              <a:off x="11502600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8" name="Frihandsfigur 75">
              <a:extLst>
                <a:ext uri="{FF2B5EF4-FFF2-40B4-BE49-F238E27FC236}">
                  <a16:creationId xmlns:a16="http://schemas.microsoft.com/office/drawing/2014/main" id="{5128366B-8114-AF49-B185-39EC0DB54734}"/>
                </a:ext>
              </a:extLst>
            </p:cNvPr>
            <p:cNvSpPr/>
            <p:nvPr userDrawn="1"/>
          </p:nvSpPr>
          <p:spPr>
            <a:xfrm>
              <a:off x="11290799" y="6422422"/>
              <a:ext cx="209066" cy="196392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9" name="Frihandsfigur 76">
              <a:extLst>
                <a:ext uri="{FF2B5EF4-FFF2-40B4-BE49-F238E27FC236}">
                  <a16:creationId xmlns:a16="http://schemas.microsoft.com/office/drawing/2014/main" id="{F693682E-3DC5-2B42-A4A6-2F932FB542FB}"/>
                </a:ext>
              </a:extLst>
            </p:cNvPr>
            <p:cNvSpPr/>
            <p:nvPr userDrawn="1"/>
          </p:nvSpPr>
          <p:spPr>
            <a:xfrm>
              <a:off x="11016248" y="6426574"/>
              <a:ext cx="275231" cy="188487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0" name="Frihandsfigur 78">
              <a:extLst>
                <a:ext uri="{FF2B5EF4-FFF2-40B4-BE49-F238E27FC236}">
                  <a16:creationId xmlns:a16="http://schemas.microsoft.com/office/drawing/2014/main" id="{5602C48C-93BA-1344-BAB5-8A605B89D8D9}"/>
                </a:ext>
              </a:extLst>
            </p:cNvPr>
            <p:cNvSpPr/>
            <p:nvPr userDrawn="1"/>
          </p:nvSpPr>
          <p:spPr>
            <a:xfrm>
              <a:off x="11818463" y="6263673"/>
              <a:ext cx="55917" cy="73604"/>
            </a:xfrm>
            <a:custGeom>
              <a:avLst/>
              <a:gdLst>
                <a:gd name="connsiteX0" fmla="*/ 0 w 623527"/>
                <a:gd name="connsiteY0" fmla="*/ 820756 h 820756"/>
                <a:gd name="connsiteX1" fmla="*/ 623528 w 623527"/>
                <a:gd name="connsiteY1" fmla="*/ 820756 h 820756"/>
                <a:gd name="connsiteX2" fmla="*/ 468360 w 623527"/>
                <a:gd name="connsiteY2" fmla="*/ 0 h 82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527" h="820756">
                  <a:moveTo>
                    <a:pt x="0" y="820756"/>
                  </a:moveTo>
                  <a:lnTo>
                    <a:pt x="623528" y="820756"/>
                  </a:lnTo>
                  <a:lnTo>
                    <a:pt x="468360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1" name="Frihandsfigur 79">
              <a:extLst>
                <a:ext uri="{FF2B5EF4-FFF2-40B4-BE49-F238E27FC236}">
                  <a16:creationId xmlns:a16="http://schemas.microsoft.com/office/drawing/2014/main" id="{DE2916DF-8638-E74A-9FBD-136078F891D3}"/>
                </a:ext>
              </a:extLst>
            </p:cNvPr>
            <p:cNvSpPr/>
            <p:nvPr userDrawn="1"/>
          </p:nvSpPr>
          <p:spPr>
            <a:xfrm>
              <a:off x="11841342" y="6407981"/>
              <a:ext cx="62746" cy="90661"/>
            </a:xfrm>
            <a:custGeom>
              <a:avLst/>
              <a:gdLst>
                <a:gd name="connsiteX0" fmla="*/ 0 w 699684"/>
                <a:gd name="connsiteY0" fmla="*/ 380420 h 1010966"/>
                <a:gd name="connsiteX1" fmla="*/ 515006 w 699684"/>
                <a:gd name="connsiteY1" fmla="*/ 0 h 1010966"/>
                <a:gd name="connsiteX2" fmla="*/ 699684 w 699684"/>
                <a:gd name="connsiteY2" fmla="*/ 1010966 h 101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684" h="1010966">
                  <a:moveTo>
                    <a:pt x="0" y="380420"/>
                  </a:moveTo>
                  <a:lnTo>
                    <a:pt x="515006" y="0"/>
                  </a:lnTo>
                  <a:lnTo>
                    <a:pt x="699684" y="101096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2" name="Frihandsfigur 80">
              <a:extLst>
                <a:ext uri="{FF2B5EF4-FFF2-40B4-BE49-F238E27FC236}">
                  <a16:creationId xmlns:a16="http://schemas.microsoft.com/office/drawing/2014/main" id="{552B78A2-56C1-7546-A0FC-03E474C0CD91}"/>
                </a:ext>
              </a:extLst>
            </p:cNvPr>
            <p:cNvSpPr/>
            <p:nvPr userDrawn="1"/>
          </p:nvSpPr>
          <p:spPr>
            <a:xfrm>
              <a:off x="11468876" y="6345891"/>
              <a:ext cx="487800" cy="179873"/>
            </a:xfrm>
            <a:custGeom>
              <a:avLst/>
              <a:gdLst>
                <a:gd name="connsiteX0" fmla="*/ 0 w 5439451"/>
                <a:gd name="connsiteY0" fmla="*/ 0 h 2005764"/>
                <a:gd name="connsiteX1" fmla="*/ 5439452 w 5439451"/>
                <a:gd name="connsiteY1" fmla="*/ 0 h 2005764"/>
                <a:gd name="connsiteX2" fmla="*/ 2717822 w 5439451"/>
                <a:gd name="connsiteY2" fmla="*/ 2005765 h 2005764"/>
                <a:gd name="connsiteX3" fmla="*/ 3428930 w 5439451"/>
                <a:gd name="connsiteY3" fmla="*/ 680001 h 20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9451" h="2005764">
                  <a:moveTo>
                    <a:pt x="0" y="0"/>
                  </a:moveTo>
                  <a:lnTo>
                    <a:pt x="5439452" y="0"/>
                  </a:lnTo>
                  <a:lnTo>
                    <a:pt x="2717822" y="2005765"/>
                  </a:lnTo>
                  <a:lnTo>
                    <a:pt x="3428930" y="68000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9DACB89B-D656-8443-8901-E8ECE31772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33" y="518825"/>
            <a:ext cx="5248993" cy="3557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noProof="0"/>
              <a:t>Click to add a headline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EFB9C244-ACA5-1646-AAF9-734EC137C7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00" y="4302961"/>
            <a:ext cx="5248992" cy="1281863"/>
          </a:xfr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EC60845-0802-150E-073B-D1EDEE7B685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E95FC8C-0D8E-B046-913E-223F7B9D90D5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7101024-86AE-4B92-4247-A868E020B3A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8C6FA36-E3B5-4D10-407F-88F9DD29C7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5169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NCC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Bild 5">
            <a:extLst>
              <a:ext uri="{FF2B5EF4-FFF2-40B4-BE49-F238E27FC236}">
                <a16:creationId xmlns:a16="http://schemas.microsoft.com/office/drawing/2014/main" id="{3C76C63C-523E-4047-9946-116D28662313}"/>
              </a:ext>
            </a:extLst>
          </p:cNvPr>
          <p:cNvGrpSpPr/>
          <p:nvPr userDrawn="1"/>
        </p:nvGrpSpPr>
        <p:grpSpPr>
          <a:xfrm>
            <a:off x="3989950" y="2222112"/>
            <a:ext cx="4627037" cy="1747343"/>
            <a:chOff x="850746" y="1447011"/>
            <a:chExt cx="10486699" cy="3960173"/>
          </a:xfrm>
          <a:solidFill>
            <a:schemeClr val="bg1"/>
          </a:solidFill>
        </p:grpSpPr>
        <p:sp>
          <p:nvSpPr>
            <p:cNvPr id="7" name="Frihandsfigur 46">
              <a:extLst>
                <a:ext uri="{FF2B5EF4-FFF2-40B4-BE49-F238E27FC236}">
                  <a16:creationId xmlns:a16="http://schemas.microsoft.com/office/drawing/2014/main" id="{947CE0F6-A7AA-2C4F-8662-26E166E834B8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" name="Frihandsfigur 47">
              <a:extLst>
                <a:ext uri="{FF2B5EF4-FFF2-40B4-BE49-F238E27FC236}">
                  <a16:creationId xmlns:a16="http://schemas.microsoft.com/office/drawing/2014/main" id="{B93195C3-2C78-F64F-93D2-713151877E12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" name="Frihandsfigur 48">
              <a:extLst>
                <a:ext uri="{FF2B5EF4-FFF2-40B4-BE49-F238E27FC236}">
                  <a16:creationId xmlns:a16="http://schemas.microsoft.com/office/drawing/2014/main" id="{E57950BC-18BC-1543-8CA8-FCB402B72BE6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0" name="Bild 5">
              <a:extLst>
                <a:ext uri="{FF2B5EF4-FFF2-40B4-BE49-F238E27FC236}">
                  <a16:creationId xmlns:a16="http://schemas.microsoft.com/office/drawing/2014/main" id="{CDBA1E3E-7A8C-EA48-8146-2E2AEDE181FE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11" name="Frihandsfigur 50">
                <a:extLst>
                  <a:ext uri="{FF2B5EF4-FFF2-40B4-BE49-F238E27FC236}">
                    <a16:creationId xmlns:a16="http://schemas.microsoft.com/office/drawing/2014/main" id="{CBF2CCB4-D0D3-724E-9BFB-BF964747AC1E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2" name="Frihandsfigur 51">
                <a:extLst>
                  <a:ext uri="{FF2B5EF4-FFF2-40B4-BE49-F238E27FC236}">
                    <a16:creationId xmlns:a16="http://schemas.microsoft.com/office/drawing/2014/main" id="{CE06A475-AC3B-0C4E-9748-A4BE05A66430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3" name="Frihandsfigur 52">
                <a:extLst>
                  <a:ext uri="{FF2B5EF4-FFF2-40B4-BE49-F238E27FC236}">
                    <a16:creationId xmlns:a16="http://schemas.microsoft.com/office/drawing/2014/main" id="{776D62B9-2AC0-EE43-84F8-FB6D53E535E7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67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Bild 5">
            <a:extLst>
              <a:ext uri="{FF2B5EF4-FFF2-40B4-BE49-F238E27FC236}">
                <a16:creationId xmlns:a16="http://schemas.microsoft.com/office/drawing/2014/main" id="{2C5F6E35-5E5B-144B-AC27-68CC15C0C467}"/>
              </a:ext>
            </a:extLst>
          </p:cNvPr>
          <p:cNvGrpSpPr/>
          <p:nvPr userDrawn="1"/>
        </p:nvGrpSpPr>
        <p:grpSpPr>
          <a:xfrm>
            <a:off x="3989950" y="2222112"/>
            <a:ext cx="4627037" cy="1747343"/>
            <a:chOff x="850746" y="1447011"/>
            <a:chExt cx="10486699" cy="3960173"/>
          </a:xfrm>
          <a:solidFill>
            <a:schemeClr val="tx1"/>
          </a:solidFill>
        </p:grpSpPr>
        <p:sp>
          <p:nvSpPr>
            <p:cNvPr id="15" name="Frihandsfigur 46">
              <a:extLst>
                <a:ext uri="{FF2B5EF4-FFF2-40B4-BE49-F238E27FC236}">
                  <a16:creationId xmlns:a16="http://schemas.microsoft.com/office/drawing/2014/main" id="{B8B0CEBD-E036-064A-A153-56E7E0C2CCCF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6" name="Frihandsfigur 47">
              <a:extLst>
                <a:ext uri="{FF2B5EF4-FFF2-40B4-BE49-F238E27FC236}">
                  <a16:creationId xmlns:a16="http://schemas.microsoft.com/office/drawing/2014/main" id="{1D3A420E-B059-5745-B24D-9C37EA4CCF4B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7" name="Frihandsfigur 48">
              <a:extLst>
                <a:ext uri="{FF2B5EF4-FFF2-40B4-BE49-F238E27FC236}">
                  <a16:creationId xmlns:a16="http://schemas.microsoft.com/office/drawing/2014/main" id="{2BCC7EE8-2BD2-7F43-B6E2-511413094308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8" name="Bild 5">
              <a:extLst>
                <a:ext uri="{FF2B5EF4-FFF2-40B4-BE49-F238E27FC236}">
                  <a16:creationId xmlns:a16="http://schemas.microsoft.com/office/drawing/2014/main" id="{F0B3DE90-F272-324C-9052-D610BDF45B2F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19" name="Frihandsfigur 50">
                <a:extLst>
                  <a:ext uri="{FF2B5EF4-FFF2-40B4-BE49-F238E27FC236}">
                    <a16:creationId xmlns:a16="http://schemas.microsoft.com/office/drawing/2014/main" id="{85E1E14D-9FB0-9B43-A5AD-1B5D0B751837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20" name="Frihandsfigur 51">
                <a:extLst>
                  <a:ext uri="{FF2B5EF4-FFF2-40B4-BE49-F238E27FC236}">
                    <a16:creationId xmlns:a16="http://schemas.microsoft.com/office/drawing/2014/main" id="{E053CA3F-7194-5B47-A5BD-237359C4F8B9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21" name="Frihandsfigur 52">
                <a:extLst>
                  <a:ext uri="{FF2B5EF4-FFF2-40B4-BE49-F238E27FC236}">
                    <a16:creationId xmlns:a16="http://schemas.microsoft.com/office/drawing/2014/main" id="{D388739A-0184-AA42-A4A5-854CC3357743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051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Dark Blue">
    <p:bg>
      <p:bgPr>
        <a:solidFill>
          <a:srgbClr val="181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Bild 5">
            <a:extLst>
              <a:ext uri="{FF2B5EF4-FFF2-40B4-BE49-F238E27FC236}">
                <a16:creationId xmlns:a16="http://schemas.microsoft.com/office/drawing/2014/main" id="{65738352-B858-B445-BDBD-71748CC0E908}"/>
              </a:ext>
            </a:extLst>
          </p:cNvPr>
          <p:cNvGrpSpPr/>
          <p:nvPr userDrawn="1"/>
        </p:nvGrpSpPr>
        <p:grpSpPr>
          <a:xfrm>
            <a:off x="3989950" y="2222112"/>
            <a:ext cx="4627037" cy="1747343"/>
            <a:chOff x="850746" y="1447011"/>
            <a:chExt cx="10486699" cy="3960173"/>
          </a:xfrm>
          <a:solidFill>
            <a:schemeClr val="bg1"/>
          </a:solidFill>
        </p:grpSpPr>
        <p:sp>
          <p:nvSpPr>
            <p:cNvPr id="15" name="Frihandsfigur 46">
              <a:extLst>
                <a:ext uri="{FF2B5EF4-FFF2-40B4-BE49-F238E27FC236}">
                  <a16:creationId xmlns:a16="http://schemas.microsoft.com/office/drawing/2014/main" id="{23D9C7DF-1C35-4849-916E-448DD072EF55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6" name="Frihandsfigur 47">
              <a:extLst>
                <a:ext uri="{FF2B5EF4-FFF2-40B4-BE49-F238E27FC236}">
                  <a16:creationId xmlns:a16="http://schemas.microsoft.com/office/drawing/2014/main" id="{DC582092-3546-424F-A844-3B787241D0B2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7" name="Frihandsfigur 48">
              <a:extLst>
                <a:ext uri="{FF2B5EF4-FFF2-40B4-BE49-F238E27FC236}">
                  <a16:creationId xmlns:a16="http://schemas.microsoft.com/office/drawing/2014/main" id="{ABF315F7-F39C-C644-9C9F-32C59492260B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8" name="Bild 5">
              <a:extLst>
                <a:ext uri="{FF2B5EF4-FFF2-40B4-BE49-F238E27FC236}">
                  <a16:creationId xmlns:a16="http://schemas.microsoft.com/office/drawing/2014/main" id="{191A4915-3C03-AB46-8971-4A6F7B50D7D5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19" name="Frihandsfigur 50">
                <a:extLst>
                  <a:ext uri="{FF2B5EF4-FFF2-40B4-BE49-F238E27FC236}">
                    <a16:creationId xmlns:a16="http://schemas.microsoft.com/office/drawing/2014/main" id="{3E047161-A14C-E84F-B1F6-95E857AB2EA2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20" name="Frihandsfigur 51">
                <a:extLst>
                  <a:ext uri="{FF2B5EF4-FFF2-40B4-BE49-F238E27FC236}">
                    <a16:creationId xmlns:a16="http://schemas.microsoft.com/office/drawing/2014/main" id="{1A6EF974-CBF8-2141-8850-49D73AFF761A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21" name="Frihandsfigur 52">
                <a:extLst>
                  <a:ext uri="{FF2B5EF4-FFF2-40B4-BE49-F238E27FC236}">
                    <a16:creationId xmlns:a16="http://schemas.microsoft.com/office/drawing/2014/main" id="{01C09BA4-0A7F-604F-8597-FEE730CB11C2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323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96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imag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En bild som visar utomhus, himmel, transport, Landfordon&#10;&#10;Automatiskt genererad beskrivning">
            <a:extLst>
              <a:ext uri="{FF2B5EF4-FFF2-40B4-BE49-F238E27FC236}">
                <a16:creationId xmlns:a16="http://schemas.microsoft.com/office/drawing/2014/main" id="{0A420E9A-DE85-E02F-023C-9F2BE1F85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43" t="18089" r="117" b="6248"/>
          <a:stretch/>
        </p:blipFill>
        <p:spPr>
          <a:xfrm>
            <a:off x="0" y="0"/>
            <a:ext cx="12192000" cy="6860683"/>
          </a:xfrm>
          <a:prstGeom prst="rect">
            <a:avLst/>
          </a:prstGeom>
        </p:spPr>
      </p:pic>
      <p:grpSp>
        <p:nvGrpSpPr>
          <p:cNvPr id="31" name="Bild 5">
            <a:extLst>
              <a:ext uri="{FF2B5EF4-FFF2-40B4-BE49-F238E27FC236}">
                <a16:creationId xmlns:a16="http://schemas.microsoft.com/office/drawing/2014/main" id="{753D6251-5BE4-2E4E-B760-EED0ACAE40F7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tx1"/>
          </a:solidFill>
        </p:grpSpPr>
        <p:sp>
          <p:nvSpPr>
            <p:cNvPr id="32" name="Frihandsfigur 64">
              <a:extLst>
                <a:ext uri="{FF2B5EF4-FFF2-40B4-BE49-F238E27FC236}">
                  <a16:creationId xmlns:a16="http://schemas.microsoft.com/office/drawing/2014/main" id="{C30B5A9C-3E39-C64B-B157-108E6AB0C971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3" name="Frihandsfigur 65">
              <a:extLst>
                <a:ext uri="{FF2B5EF4-FFF2-40B4-BE49-F238E27FC236}">
                  <a16:creationId xmlns:a16="http://schemas.microsoft.com/office/drawing/2014/main" id="{1D0742F1-8162-FC49-956A-0B75D1835301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4" name="Frihandsfigur 66">
              <a:extLst>
                <a:ext uri="{FF2B5EF4-FFF2-40B4-BE49-F238E27FC236}">
                  <a16:creationId xmlns:a16="http://schemas.microsoft.com/office/drawing/2014/main" id="{C8D6B55F-00CF-6C4F-81B7-ED7A842614C6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35" name="Bild 5">
              <a:extLst>
                <a:ext uri="{FF2B5EF4-FFF2-40B4-BE49-F238E27FC236}">
                  <a16:creationId xmlns:a16="http://schemas.microsoft.com/office/drawing/2014/main" id="{925D294F-1317-7643-8F2B-8CC2860C379F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36" name="Frihandsfigur 68">
                <a:extLst>
                  <a:ext uri="{FF2B5EF4-FFF2-40B4-BE49-F238E27FC236}">
                    <a16:creationId xmlns:a16="http://schemas.microsoft.com/office/drawing/2014/main" id="{F2884FFE-3C6F-3C47-BEA2-92773DB08E01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7" name="Frihandsfigur 69">
                <a:extLst>
                  <a:ext uri="{FF2B5EF4-FFF2-40B4-BE49-F238E27FC236}">
                    <a16:creationId xmlns:a16="http://schemas.microsoft.com/office/drawing/2014/main" id="{9A835202-9D0E-9947-97F9-ADE28A9AEA62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8" name="Frihandsfigur 70">
                <a:extLst>
                  <a:ext uri="{FF2B5EF4-FFF2-40B4-BE49-F238E27FC236}">
                    <a16:creationId xmlns:a16="http://schemas.microsoft.com/office/drawing/2014/main" id="{5B26AA8F-9FFB-E14F-8D16-AEAEFB6CDFF4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46125B0-D59E-1C48-9F32-C84B182F8BF4}"/>
              </a:ext>
            </a:extLst>
          </p:cNvPr>
          <p:cNvSpPr txBox="1"/>
          <p:nvPr userDrawn="1"/>
        </p:nvSpPr>
        <p:spPr>
          <a:xfrm>
            <a:off x="7709457" y="6631200"/>
            <a:ext cx="3997466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700" spc="40" noProof="0" dirty="0">
                <a:solidFill>
                  <a:schemeClr val="tx1"/>
                </a:solidFill>
              </a:rPr>
              <a:t> </a:t>
            </a:r>
            <a:r>
              <a:rPr lang="en-US" sz="700" spc="40" noProof="0" dirty="0" err="1">
                <a:solidFill>
                  <a:schemeClr val="tx1"/>
                </a:solidFill>
              </a:rPr>
              <a:t>Sälgsjön</a:t>
            </a:r>
            <a:r>
              <a:rPr lang="en-US" sz="700" spc="40" noProof="0" dirty="0">
                <a:solidFill>
                  <a:schemeClr val="tx1"/>
                </a:solidFill>
              </a:rPr>
              <a:t>, Sweden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29ED440-65A7-19D9-AB37-CF474C0C84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401" y="2307600"/>
            <a:ext cx="5502474" cy="2511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AA9D31-12A2-043D-9124-FB19AD230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401" y="514350"/>
            <a:ext cx="5501342" cy="15144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C495317-56A4-ACA1-3220-C07396016B7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909FC44-CA45-4F43-8601-BF476286B9A9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7BC378D-C012-63DA-0C8F-6A26EF527DA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17F5A12-DD73-6829-861A-D753C431C4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4698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imag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byggnad, utomhus, Höghus&#10;&#10;Automatiskt genererad beskrivning">
            <a:extLst>
              <a:ext uri="{FF2B5EF4-FFF2-40B4-BE49-F238E27FC236}">
                <a16:creationId xmlns:a16="http://schemas.microsoft.com/office/drawing/2014/main" id="{4D0A6A9D-A1C0-BED6-2C57-B991ED236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26"/>
          <a:stretch/>
        </p:blipFill>
        <p:spPr>
          <a:xfrm>
            <a:off x="0" y="0"/>
            <a:ext cx="12201222" cy="6858000"/>
          </a:xfrm>
          <a:prstGeom prst="rect">
            <a:avLst/>
          </a:prstGeom>
        </p:spPr>
      </p:pic>
      <p:grpSp>
        <p:nvGrpSpPr>
          <p:cNvPr id="31" name="Bild 5">
            <a:extLst>
              <a:ext uri="{FF2B5EF4-FFF2-40B4-BE49-F238E27FC236}">
                <a16:creationId xmlns:a16="http://schemas.microsoft.com/office/drawing/2014/main" id="{753D6251-5BE4-2E4E-B760-EED0ACAE40F7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bg1"/>
          </a:solidFill>
        </p:grpSpPr>
        <p:sp>
          <p:nvSpPr>
            <p:cNvPr id="32" name="Frihandsfigur 64">
              <a:extLst>
                <a:ext uri="{FF2B5EF4-FFF2-40B4-BE49-F238E27FC236}">
                  <a16:creationId xmlns:a16="http://schemas.microsoft.com/office/drawing/2014/main" id="{C30B5A9C-3E39-C64B-B157-108E6AB0C971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3" name="Frihandsfigur 65">
              <a:extLst>
                <a:ext uri="{FF2B5EF4-FFF2-40B4-BE49-F238E27FC236}">
                  <a16:creationId xmlns:a16="http://schemas.microsoft.com/office/drawing/2014/main" id="{1D0742F1-8162-FC49-956A-0B75D1835301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4" name="Frihandsfigur 66">
              <a:extLst>
                <a:ext uri="{FF2B5EF4-FFF2-40B4-BE49-F238E27FC236}">
                  <a16:creationId xmlns:a16="http://schemas.microsoft.com/office/drawing/2014/main" id="{C8D6B55F-00CF-6C4F-81B7-ED7A842614C6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35" name="Bild 5">
              <a:extLst>
                <a:ext uri="{FF2B5EF4-FFF2-40B4-BE49-F238E27FC236}">
                  <a16:creationId xmlns:a16="http://schemas.microsoft.com/office/drawing/2014/main" id="{925D294F-1317-7643-8F2B-8CC2860C379F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36" name="Frihandsfigur 68">
                <a:extLst>
                  <a:ext uri="{FF2B5EF4-FFF2-40B4-BE49-F238E27FC236}">
                    <a16:creationId xmlns:a16="http://schemas.microsoft.com/office/drawing/2014/main" id="{F2884FFE-3C6F-3C47-BEA2-92773DB08E01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7" name="Frihandsfigur 69">
                <a:extLst>
                  <a:ext uri="{FF2B5EF4-FFF2-40B4-BE49-F238E27FC236}">
                    <a16:creationId xmlns:a16="http://schemas.microsoft.com/office/drawing/2014/main" id="{9A835202-9D0E-9947-97F9-ADE28A9AEA62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8" name="Frihandsfigur 70">
                <a:extLst>
                  <a:ext uri="{FF2B5EF4-FFF2-40B4-BE49-F238E27FC236}">
                    <a16:creationId xmlns:a16="http://schemas.microsoft.com/office/drawing/2014/main" id="{5B26AA8F-9FFB-E14F-8D16-AEAEFB6CDFF4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A83B4A6-E1F5-076F-005C-4D3D444F6B69}"/>
              </a:ext>
            </a:extLst>
          </p:cNvPr>
          <p:cNvSpPr/>
          <p:nvPr userDrawn="1"/>
        </p:nvSpPr>
        <p:spPr>
          <a:xfrm>
            <a:off x="0" y="4902110"/>
            <a:ext cx="12192000" cy="195589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pc="40" noProof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6B5256-AA50-0244-B59E-4F822EDBF41F}"/>
              </a:ext>
            </a:extLst>
          </p:cNvPr>
          <p:cNvSpPr txBox="1"/>
          <p:nvPr userDrawn="1"/>
        </p:nvSpPr>
        <p:spPr>
          <a:xfrm>
            <a:off x="7642225" y="5192946"/>
            <a:ext cx="3997466" cy="20230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spcBef>
                <a:spcPts val="400"/>
              </a:spcBef>
              <a:spcAft>
                <a:spcPts val="400"/>
              </a:spcAft>
            </a:pPr>
            <a:endParaRPr lang="en-US" sz="700" spc="40" noProof="0" dirty="0">
              <a:solidFill>
                <a:schemeClr val="bg1"/>
              </a:solidFill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D1C86EA-1641-846A-41A5-0892F0CD2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401" y="2307600"/>
            <a:ext cx="5502474" cy="2511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DB80002-9041-E017-F0D0-1C4410B7BA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401" y="518825"/>
            <a:ext cx="5502474" cy="1510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B6AF6-65D8-5E14-2A12-145D9E873F83}"/>
              </a:ext>
            </a:extLst>
          </p:cNvPr>
          <p:cNvSpPr txBox="1"/>
          <p:nvPr userDrawn="1"/>
        </p:nvSpPr>
        <p:spPr>
          <a:xfrm>
            <a:off x="7715109" y="6631200"/>
            <a:ext cx="3997466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r"/>
            <a:r>
              <a:rPr lang="en-US" sz="700" noProof="0" dirty="0" err="1">
                <a:solidFill>
                  <a:schemeClr val="bg1"/>
                </a:solidFill>
              </a:rPr>
              <a:t>Kineum</a:t>
            </a:r>
            <a:r>
              <a:rPr lang="en-US" sz="700" noProof="0" dirty="0">
                <a:solidFill>
                  <a:schemeClr val="bg1"/>
                </a:solidFill>
              </a:rPr>
              <a:t> Gothenburg, Sweden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F0D5ABC4-C138-B5EA-EEB4-2DBEEB2A979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444171-78CC-E84F-B8BC-BCE3D0AA7DAF}" type="datetime1">
              <a:rPr lang="sv-SE" smtClean="0"/>
              <a:t>2024-09-24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3CCAFBC-4F5B-149B-E7AD-25BDDDD53BB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NCC | Name of the presentation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A3B70B6-22DF-CDD0-DCA7-98E5A566965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A4304C-EFFB-41F2-87E5-25F7D6B65F6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08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imag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klädsel, person, inomhus, Människoansikte&#10;&#10;Automatiskt genererad beskrivning">
            <a:extLst>
              <a:ext uri="{FF2B5EF4-FFF2-40B4-BE49-F238E27FC236}">
                <a16:creationId xmlns:a16="http://schemas.microsoft.com/office/drawing/2014/main" id="{87AF0A07-6686-D7F5-30BC-497EC435A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88" r="1335" b="23359"/>
          <a:stretch/>
        </p:blipFill>
        <p:spPr>
          <a:xfrm>
            <a:off x="0" y="-1"/>
            <a:ext cx="12195879" cy="6858001"/>
          </a:xfrm>
          <a:prstGeom prst="rect">
            <a:avLst/>
          </a:prstGeom>
        </p:spPr>
      </p:pic>
      <p:grpSp>
        <p:nvGrpSpPr>
          <p:cNvPr id="31" name="Bild 5">
            <a:extLst>
              <a:ext uri="{FF2B5EF4-FFF2-40B4-BE49-F238E27FC236}">
                <a16:creationId xmlns:a16="http://schemas.microsoft.com/office/drawing/2014/main" id="{753D6251-5BE4-2E4E-B760-EED0ACAE40F7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tx1"/>
          </a:solidFill>
        </p:grpSpPr>
        <p:sp>
          <p:nvSpPr>
            <p:cNvPr id="32" name="Frihandsfigur 64">
              <a:extLst>
                <a:ext uri="{FF2B5EF4-FFF2-40B4-BE49-F238E27FC236}">
                  <a16:creationId xmlns:a16="http://schemas.microsoft.com/office/drawing/2014/main" id="{C30B5A9C-3E39-C64B-B157-108E6AB0C971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>
                <a:solidFill>
                  <a:schemeClr val="bg1"/>
                </a:solidFill>
              </a:endParaRPr>
            </a:p>
          </p:txBody>
        </p:sp>
        <p:sp>
          <p:nvSpPr>
            <p:cNvPr id="33" name="Frihandsfigur 65">
              <a:extLst>
                <a:ext uri="{FF2B5EF4-FFF2-40B4-BE49-F238E27FC236}">
                  <a16:creationId xmlns:a16="http://schemas.microsoft.com/office/drawing/2014/main" id="{1D0742F1-8162-FC49-956A-0B75D1835301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>
                <a:solidFill>
                  <a:schemeClr val="bg1"/>
                </a:solidFill>
              </a:endParaRPr>
            </a:p>
          </p:txBody>
        </p:sp>
        <p:sp>
          <p:nvSpPr>
            <p:cNvPr id="34" name="Frihandsfigur 66">
              <a:extLst>
                <a:ext uri="{FF2B5EF4-FFF2-40B4-BE49-F238E27FC236}">
                  <a16:creationId xmlns:a16="http://schemas.microsoft.com/office/drawing/2014/main" id="{C8D6B55F-00CF-6C4F-81B7-ED7A842614C6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>
                <a:solidFill>
                  <a:schemeClr val="bg1"/>
                </a:solidFill>
              </a:endParaRPr>
            </a:p>
          </p:txBody>
        </p:sp>
        <p:grpSp>
          <p:nvGrpSpPr>
            <p:cNvPr id="35" name="Bild 5">
              <a:extLst>
                <a:ext uri="{FF2B5EF4-FFF2-40B4-BE49-F238E27FC236}">
                  <a16:creationId xmlns:a16="http://schemas.microsoft.com/office/drawing/2014/main" id="{925D294F-1317-7643-8F2B-8CC2860C379F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36" name="Frihandsfigur 68">
                <a:extLst>
                  <a:ext uri="{FF2B5EF4-FFF2-40B4-BE49-F238E27FC236}">
                    <a16:creationId xmlns:a16="http://schemas.microsoft.com/office/drawing/2014/main" id="{F2884FFE-3C6F-3C47-BEA2-92773DB08E01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ihandsfigur 69">
                <a:extLst>
                  <a:ext uri="{FF2B5EF4-FFF2-40B4-BE49-F238E27FC236}">
                    <a16:creationId xmlns:a16="http://schemas.microsoft.com/office/drawing/2014/main" id="{9A835202-9D0E-9947-97F9-ADE28A9AEA62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ihandsfigur 70">
                <a:extLst>
                  <a:ext uri="{FF2B5EF4-FFF2-40B4-BE49-F238E27FC236}">
                    <a16:creationId xmlns:a16="http://schemas.microsoft.com/office/drawing/2014/main" id="{5B26AA8F-9FFB-E14F-8D16-AEAEFB6CDFF4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8F62E21-C496-AB47-B9BA-2282B60F764B}"/>
              </a:ext>
            </a:extLst>
          </p:cNvPr>
          <p:cNvSpPr txBox="1"/>
          <p:nvPr userDrawn="1"/>
        </p:nvSpPr>
        <p:spPr>
          <a:xfrm>
            <a:off x="7703618" y="6631200"/>
            <a:ext cx="3997466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700" spc="40" noProof="0" dirty="0">
                <a:solidFill>
                  <a:schemeClr val="tx1"/>
                </a:solidFill>
              </a:rPr>
              <a:t>NCC Head Office Solna, Sweden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E95FF939-DB17-23B0-096B-3A1C748A2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401" y="2307600"/>
            <a:ext cx="5502474" cy="2511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F4B9B6-098F-FCAD-3419-2FA74753F3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401" y="518825"/>
            <a:ext cx="5502474" cy="151000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D79D8FE-F88B-910B-9C07-CF45561605A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3D81D8E-4BEC-004A-891B-4E9B0A1A41A5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57DBAA2-C712-158F-A669-ACD388EB7B3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8819164-00AF-B4E1-A1F6-A5892ED2B78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284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with imag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7A53185E-3D8E-8D95-23EF-26838E4ED1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39" b="91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Bild 5">
            <a:extLst>
              <a:ext uri="{FF2B5EF4-FFF2-40B4-BE49-F238E27FC236}">
                <a16:creationId xmlns:a16="http://schemas.microsoft.com/office/drawing/2014/main" id="{753D6251-5BE4-2E4E-B760-EED0ACAE40F7}"/>
              </a:ext>
            </a:extLst>
          </p:cNvPr>
          <p:cNvGrpSpPr/>
          <p:nvPr userDrawn="1"/>
        </p:nvGrpSpPr>
        <p:grpSpPr>
          <a:xfrm>
            <a:off x="10473793" y="398026"/>
            <a:ext cx="1215216" cy="458911"/>
            <a:chOff x="850746" y="1447011"/>
            <a:chExt cx="10486699" cy="3960173"/>
          </a:xfrm>
          <a:solidFill>
            <a:schemeClr val="tx1"/>
          </a:solidFill>
        </p:grpSpPr>
        <p:sp>
          <p:nvSpPr>
            <p:cNvPr id="32" name="Frihandsfigur 64">
              <a:extLst>
                <a:ext uri="{FF2B5EF4-FFF2-40B4-BE49-F238E27FC236}">
                  <a16:creationId xmlns:a16="http://schemas.microsoft.com/office/drawing/2014/main" id="{C30B5A9C-3E39-C64B-B157-108E6AB0C971}"/>
                </a:ext>
              </a:extLst>
            </p:cNvPr>
            <p:cNvSpPr/>
            <p:nvPr/>
          </p:nvSpPr>
          <p:spPr>
            <a:xfrm>
              <a:off x="6274049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7 w 2331294"/>
                <a:gd name="connsiteY3" fmla="*/ 2146218 h 2189966"/>
                <a:gd name="connsiteX4" fmla="*/ 2104730 w 2331294"/>
                <a:gd name="connsiteY4" fmla="*/ 1469071 h 2189966"/>
                <a:gd name="connsiteX5" fmla="*/ 1960986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6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7" y="2146218"/>
                    <a:pt x="1937187" y="2146218"/>
                  </a:cubicBezTo>
                  <a:lnTo>
                    <a:pt x="2104730" y="1469071"/>
                  </a:lnTo>
                  <a:lnTo>
                    <a:pt x="1960986" y="1469071"/>
                  </a:lnTo>
                  <a:cubicBezTo>
                    <a:pt x="1937187" y="1586050"/>
                    <a:pt x="1808674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6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3" name="Frihandsfigur 65">
              <a:extLst>
                <a:ext uri="{FF2B5EF4-FFF2-40B4-BE49-F238E27FC236}">
                  <a16:creationId xmlns:a16="http://schemas.microsoft.com/office/drawing/2014/main" id="{1D0742F1-8162-FC49-956A-0B75D1835301}"/>
                </a:ext>
              </a:extLst>
            </p:cNvPr>
            <p:cNvSpPr/>
            <p:nvPr/>
          </p:nvSpPr>
          <p:spPr>
            <a:xfrm>
              <a:off x="3912257" y="3217217"/>
              <a:ext cx="2331294" cy="2189966"/>
            </a:xfrm>
            <a:custGeom>
              <a:avLst/>
              <a:gdLst>
                <a:gd name="connsiteX0" fmla="*/ 1512616 w 2331294"/>
                <a:gd name="connsiteY0" fmla="*/ 649 h 2189966"/>
                <a:gd name="connsiteX1" fmla="*/ 60890 w 2331294"/>
                <a:gd name="connsiteY1" fmla="*/ 994496 h 2189966"/>
                <a:gd name="connsiteX2" fmla="*/ 1024265 w 2331294"/>
                <a:gd name="connsiteY2" fmla="*/ 2189967 h 2189966"/>
                <a:gd name="connsiteX3" fmla="*/ 1937186 w 2331294"/>
                <a:gd name="connsiteY3" fmla="*/ 2146218 h 2189966"/>
                <a:gd name="connsiteX4" fmla="*/ 2104730 w 2331294"/>
                <a:gd name="connsiteY4" fmla="*/ 1469071 h 2189966"/>
                <a:gd name="connsiteX5" fmla="*/ 1960985 w 2331294"/>
                <a:gd name="connsiteY5" fmla="*/ 1469071 h 2189966"/>
                <a:gd name="connsiteX6" fmla="*/ 1143259 w 2331294"/>
                <a:gd name="connsiteY6" fmla="*/ 1628847 h 2189966"/>
                <a:gd name="connsiteX7" fmla="*/ 722496 w 2331294"/>
                <a:gd name="connsiteY7" fmla="*/ 1004958 h 2189966"/>
                <a:gd name="connsiteX8" fmla="*/ 1433604 w 2331294"/>
                <a:gd name="connsiteY8" fmla="*/ 549405 h 2189966"/>
                <a:gd name="connsiteX9" fmla="*/ 2048565 w 2331294"/>
                <a:gd name="connsiteY9" fmla="*/ 716790 h 2189966"/>
                <a:gd name="connsiteX10" fmla="*/ 2197070 w 2331294"/>
                <a:gd name="connsiteY10" fmla="*/ 716790 h 2189966"/>
                <a:gd name="connsiteX11" fmla="*/ 2331295 w 2331294"/>
                <a:gd name="connsiteY11" fmla="*/ 71027 h 2189966"/>
                <a:gd name="connsiteX12" fmla="*/ 1512616 w 2331294"/>
                <a:gd name="connsiteY12" fmla="*/ 649 h 218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1294" h="2189966">
                  <a:moveTo>
                    <a:pt x="1512616" y="649"/>
                  </a:moveTo>
                  <a:cubicBezTo>
                    <a:pt x="455950" y="25376"/>
                    <a:pt x="217010" y="366803"/>
                    <a:pt x="60890" y="994496"/>
                  </a:cubicBezTo>
                  <a:cubicBezTo>
                    <a:pt x="-103798" y="1654525"/>
                    <a:pt x="18052" y="2189967"/>
                    <a:pt x="1024265" y="2189967"/>
                  </a:cubicBezTo>
                  <a:cubicBezTo>
                    <a:pt x="1317466" y="2189967"/>
                    <a:pt x="1937186" y="2146218"/>
                    <a:pt x="1937186" y="2146218"/>
                  </a:cubicBezTo>
                  <a:lnTo>
                    <a:pt x="2104730" y="1469071"/>
                  </a:lnTo>
                  <a:lnTo>
                    <a:pt x="1960985" y="1469071"/>
                  </a:lnTo>
                  <a:cubicBezTo>
                    <a:pt x="1939091" y="1587001"/>
                    <a:pt x="1808673" y="1628847"/>
                    <a:pt x="1143259" y="1628847"/>
                  </a:cubicBezTo>
                  <a:cubicBezTo>
                    <a:pt x="749151" y="1628847"/>
                    <a:pt x="575896" y="1587952"/>
                    <a:pt x="722496" y="1004958"/>
                  </a:cubicBezTo>
                  <a:cubicBezTo>
                    <a:pt x="800557" y="693965"/>
                    <a:pt x="957629" y="560818"/>
                    <a:pt x="1433604" y="549405"/>
                  </a:cubicBezTo>
                  <a:cubicBezTo>
                    <a:pt x="2001920" y="536090"/>
                    <a:pt x="2069508" y="610272"/>
                    <a:pt x="2048565" y="716790"/>
                  </a:cubicBezTo>
                  <a:lnTo>
                    <a:pt x="2197070" y="716790"/>
                  </a:lnTo>
                  <a:lnTo>
                    <a:pt x="2331295" y="71027"/>
                  </a:lnTo>
                  <a:cubicBezTo>
                    <a:pt x="2331295" y="71027"/>
                    <a:pt x="1845799" y="-7911"/>
                    <a:pt x="1512616" y="649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4" name="Frihandsfigur 66">
              <a:extLst>
                <a:ext uri="{FF2B5EF4-FFF2-40B4-BE49-F238E27FC236}">
                  <a16:creationId xmlns:a16="http://schemas.microsoft.com/office/drawing/2014/main" id="{C8D6B55F-00CF-6C4F-81B7-ED7A842614C6}"/>
                </a:ext>
              </a:extLst>
            </p:cNvPr>
            <p:cNvSpPr/>
            <p:nvPr/>
          </p:nvSpPr>
          <p:spPr>
            <a:xfrm>
              <a:off x="850746" y="3263517"/>
              <a:ext cx="3069092" cy="2101821"/>
            </a:xfrm>
            <a:custGeom>
              <a:avLst/>
              <a:gdLst>
                <a:gd name="connsiteX0" fmla="*/ 410291 w 3069092"/>
                <a:gd name="connsiteY0" fmla="*/ 0 h 2101821"/>
                <a:gd name="connsiteX1" fmla="*/ 385540 w 3069092"/>
                <a:gd name="connsiteY1" fmla="*/ 124587 h 2101821"/>
                <a:gd name="connsiteX2" fmla="*/ 496919 w 3069092"/>
                <a:gd name="connsiteY2" fmla="*/ 229203 h 2101821"/>
                <a:gd name="connsiteX3" fmla="*/ 178015 w 3069092"/>
                <a:gd name="connsiteY3" fmla="*/ 1834576 h 2101821"/>
                <a:gd name="connsiteX4" fmla="*/ 24751 w 3069092"/>
                <a:gd name="connsiteY4" fmla="*/ 1976282 h 2101821"/>
                <a:gd name="connsiteX5" fmla="*/ 0 w 3069092"/>
                <a:gd name="connsiteY5" fmla="*/ 2101821 h 2101821"/>
                <a:gd name="connsiteX6" fmla="*/ 850093 w 3069092"/>
                <a:gd name="connsiteY6" fmla="*/ 2101821 h 2101821"/>
                <a:gd name="connsiteX7" fmla="*/ 874844 w 3069092"/>
                <a:gd name="connsiteY7" fmla="*/ 1976282 h 2101821"/>
                <a:gd name="connsiteX8" fmla="*/ 757754 w 3069092"/>
                <a:gd name="connsiteY8" fmla="*/ 1871667 h 2101821"/>
                <a:gd name="connsiteX9" fmla="*/ 970039 w 3069092"/>
                <a:gd name="connsiteY9" fmla="*/ 800784 h 2101821"/>
                <a:gd name="connsiteX10" fmla="*/ 1892480 w 3069092"/>
                <a:gd name="connsiteY10" fmla="*/ 2100870 h 2101821"/>
                <a:gd name="connsiteX11" fmla="*/ 2556942 w 3069092"/>
                <a:gd name="connsiteY11" fmla="*/ 2100870 h 2101821"/>
                <a:gd name="connsiteX12" fmla="*/ 2927251 w 3069092"/>
                <a:gd name="connsiteY12" fmla="*/ 228252 h 2101821"/>
                <a:gd name="connsiteX13" fmla="*/ 3044341 w 3069092"/>
                <a:gd name="connsiteY13" fmla="*/ 125539 h 2101821"/>
                <a:gd name="connsiteX14" fmla="*/ 3069092 w 3069092"/>
                <a:gd name="connsiteY14" fmla="*/ 0 h 2101821"/>
                <a:gd name="connsiteX15" fmla="*/ 2282780 w 3069092"/>
                <a:gd name="connsiteY15" fmla="*/ 0 h 2101821"/>
                <a:gd name="connsiteX16" fmla="*/ 2258030 w 3069092"/>
                <a:gd name="connsiteY16" fmla="*/ 125539 h 2101821"/>
                <a:gd name="connsiteX17" fmla="*/ 2339897 w 3069092"/>
                <a:gd name="connsiteY17" fmla="*/ 224448 h 2101821"/>
                <a:gd name="connsiteX18" fmla="*/ 2151411 w 3069092"/>
                <a:gd name="connsiteY18" fmla="*/ 1175498 h 2101821"/>
                <a:gd name="connsiteX19" fmla="*/ 1304174 w 3069092"/>
                <a:gd name="connsiteY19" fmla="*/ 0 h 2101821"/>
                <a:gd name="connsiteX20" fmla="*/ 410291 w 3069092"/>
                <a:gd name="connsiteY20" fmla="*/ 0 h 210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9092" h="2101821">
                  <a:moveTo>
                    <a:pt x="410291" y="0"/>
                  </a:moveTo>
                  <a:lnTo>
                    <a:pt x="385540" y="124587"/>
                  </a:lnTo>
                  <a:cubicBezTo>
                    <a:pt x="485495" y="124587"/>
                    <a:pt x="512150" y="149315"/>
                    <a:pt x="496919" y="229203"/>
                  </a:cubicBezTo>
                  <a:cubicBezTo>
                    <a:pt x="496919" y="229203"/>
                    <a:pt x="212285" y="1681457"/>
                    <a:pt x="178015" y="1834576"/>
                  </a:cubicBezTo>
                  <a:cubicBezTo>
                    <a:pt x="152312" y="1946800"/>
                    <a:pt x="152312" y="1974380"/>
                    <a:pt x="24751" y="1976282"/>
                  </a:cubicBezTo>
                  <a:lnTo>
                    <a:pt x="0" y="2101821"/>
                  </a:lnTo>
                  <a:lnTo>
                    <a:pt x="850093" y="2101821"/>
                  </a:lnTo>
                  <a:lnTo>
                    <a:pt x="874844" y="1976282"/>
                  </a:lnTo>
                  <a:cubicBezTo>
                    <a:pt x="784408" y="1976282"/>
                    <a:pt x="742522" y="1949653"/>
                    <a:pt x="757754" y="1871667"/>
                  </a:cubicBezTo>
                  <a:lnTo>
                    <a:pt x="970039" y="800784"/>
                  </a:lnTo>
                  <a:lnTo>
                    <a:pt x="1892480" y="2100870"/>
                  </a:lnTo>
                  <a:lnTo>
                    <a:pt x="2556942" y="2100870"/>
                  </a:lnTo>
                  <a:lnTo>
                    <a:pt x="2927251" y="228252"/>
                  </a:lnTo>
                  <a:cubicBezTo>
                    <a:pt x="2941531" y="154070"/>
                    <a:pt x="2957714" y="125539"/>
                    <a:pt x="3044341" y="125539"/>
                  </a:cubicBezTo>
                  <a:lnTo>
                    <a:pt x="3069092" y="0"/>
                  </a:lnTo>
                  <a:lnTo>
                    <a:pt x="2282780" y="0"/>
                  </a:lnTo>
                  <a:lnTo>
                    <a:pt x="2258030" y="125539"/>
                  </a:lnTo>
                  <a:cubicBezTo>
                    <a:pt x="2334186" y="125539"/>
                    <a:pt x="2352273" y="159776"/>
                    <a:pt x="2339897" y="224448"/>
                  </a:cubicBezTo>
                  <a:lnTo>
                    <a:pt x="2151411" y="1175498"/>
                  </a:lnTo>
                  <a:lnTo>
                    <a:pt x="1304174" y="0"/>
                  </a:lnTo>
                  <a:lnTo>
                    <a:pt x="410291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35" name="Bild 5">
              <a:extLst>
                <a:ext uri="{FF2B5EF4-FFF2-40B4-BE49-F238E27FC236}">
                  <a16:creationId xmlns:a16="http://schemas.microsoft.com/office/drawing/2014/main" id="{925D294F-1317-7643-8F2B-8CC2860C379F}"/>
                </a:ext>
              </a:extLst>
            </p:cNvPr>
            <p:cNvGrpSpPr/>
            <p:nvPr/>
          </p:nvGrpSpPr>
          <p:grpSpPr>
            <a:xfrm>
              <a:off x="5897994" y="1447011"/>
              <a:ext cx="5439451" cy="2922577"/>
              <a:chOff x="5897994" y="1447011"/>
              <a:chExt cx="5439451" cy="2922577"/>
            </a:xfrm>
            <a:grpFill/>
          </p:grpSpPr>
          <p:sp>
            <p:nvSpPr>
              <p:cNvPr id="36" name="Frihandsfigur 68">
                <a:extLst>
                  <a:ext uri="{FF2B5EF4-FFF2-40B4-BE49-F238E27FC236}">
                    <a16:creationId xmlns:a16="http://schemas.microsoft.com/office/drawing/2014/main" id="{F2884FFE-3C6F-3C47-BEA2-92773DB08E01}"/>
                  </a:ext>
                </a:extLst>
              </p:cNvPr>
              <p:cNvSpPr/>
              <p:nvPr/>
            </p:nvSpPr>
            <p:spPr>
              <a:xfrm>
                <a:off x="9796236" y="1447011"/>
                <a:ext cx="623527" cy="820756"/>
              </a:xfrm>
              <a:custGeom>
                <a:avLst/>
                <a:gdLst>
                  <a:gd name="connsiteX0" fmla="*/ 0 w 623527"/>
                  <a:gd name="connsiteY0" fmla="*/ 820756 h 820756"/>
                  <a:gd name="connsiteX1" fmla="*/ 623528 w 623527"/>
                  <a:gd name="connsiteY1" fmla="*/ 820756 h 820756"/>
                  <a:gd name="connsiteX2" fmla="*/ 468360 w 623527"/>
                  <a:gd name="connsiteY2" fmla="*/ 0 h 82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527" h="820756">
                    <a:moveTo>
                      <a:pt x="0" y="820756"/>
                    </a:moveTo>
                    <a:lnTo>
                      <a:pt x="623528" y="820756"/>
                    </a:lnTo>
                    <a:lnTo>
                      <a:pt x="468360" y="0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7" name="Frihandsfigur 69">
                <a:extLst>
                  <a:ext uri="{FF2B5EF4-FFF2-40B4-BE49-F238E27FC236}">
                    <a16:creationId xmlns:a16="http://schemas.microsoft.com/office/drawing/2014/main" id="{9A835202-9D0E-9947-97F9-ADE28A9AEA62}"/>
                  </a:ext>
                </a:extLst>
              </p:cNvPr>
              <p:cNvSpPr/>
              <p:nvPr/>
            </p:nvSpPr>
            <p:spPr>
              <a:xfrm>
                <a:off x="10051359" y="3056188"/>
                <a:ext cx="699684" cy="1010966"/>
              </a:xfrm>
              <a:custGeom>
                <a:avLst/>
                <a:gdLst>
                  <a:gd name="connsiteX0" fmla="*/ 0 w 699684"/>
                  <a:gd name="connsiteY0" fmla="*/ 380420 h 1010966"/>
                  <a:gd name="connsiteX1" fmla="*/ 515006 w 699684"/>
                  <a:gd name="connsiteY1" fmla="*/ 0 h 1010966"/>
                  <a:gd name="connsiteX2" fmla="*/ 699684 w 699684"/>
                  <a:gd name="connsiteY2" fmla="*/ 1010966 h 101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84" h="1010966">
                    <a:moveTo>
                      <a:pt x="0" y="380420"/>
                    </a:moveTo>
                    <a:lnTo>
                      <a:pt x="515006" y="0"/>
                    </a:lnTo>
                    <a:lnTo>
                      <a:pt x="699684" y="1010966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38" name="Frihandsfigur 70">
                <a:extLst>
                  <a:ext uri="{FF2B5EF4-FFF2-40B4-BE49-F238E27FC236}">
                    <a16:creationId xmlns:a16="http://schemas.microsoft.com/office/drawing/2014/main" id="{5B26AA8F-9FFB-E14F-8D16-AEAEFB6CDFF4}"/>
                  </a:ext>
                </a:extLst>
              </p:cNvPr>
              <p:cNvSpPr/>
              <p:nvPr/>
            </p:nvSpPr>
            <p:spPr>
              <a:xfrm>
                <a:off x="5897994" y="2363823"/>
                <a:ext cx="5439451" cy="2005764"/>
              </a:xfrm>
              <a:custGeom>
                <a:avLst/>
                <a:gdLst>
                  <a:gd name="connsiteX0" fmla="*/ 0 w 5439451"/>
                  <a:gd name="connsiteY0" fmla="*/ 0 h 2005764"/>
                  <a:gd name="connsiteX1" fmla="*/ 5439452 w 5439451"/>
                  <a:gd name="connsiteY1" fmla="*/ 0 h 2005764"/>
                  <a:gd name="connsiteX2" fmla="*/ 2717822 w 5439451"/>
                  <a:gd name="connsiteY2" fmla="*/ 2005765 h 2005764"/>
                  <a:gd name="connsiteX3" fmla="*/ 3428930 w 5439451"/>
                  <a:gd name="connsiteY3" fmla="*/ 680001 h 200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9451" h="2005764">
                    <a:moveTo>
                      <a:pt x="0" y="0"/>
                    </a:moveTo>
                    <a:lnTo>
                      <a:pt x="5439452" y="0"/>
                    </a:lnTo>
                    <a:lnTo>
                      <a:pt x="2717822" y="2005765"/>
                    </a:lnTo>
                    <a:lnTo>
                      <a:pt x="3428930" y="680001"/>
                    </a:lnTo>
                    <a:close/>
                  </a:path>
                </a:pathLst>
              </a:custGeom>
              <a:grpFill/>
              <a:ln w="9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2E33181-47F3-0146-87EE-A56D47F884F7}"/>
              </a:ext>
            </a:extLst>
          </p:cNvPr>
          <p:cNvSpPr txBox="1"/>
          <p:nvPr userDrawn="1"/>
        </p:nvSpPr>
        <p:spPr>
          <a:xfrm>
            <a:off x="7703618" y="6631200"/>
            <a:ext cx="3997466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700" spc="40" noProof="0" dirty="0" err="1">
                <a:solidFill>
                  <a:schemeClr val="tx1"/>
                </a:solidFill>
              </a:rPr>
              <a:t>Storebæltsbroen</a:t>
            </a:r>
            <a:r>
              <a:rPr lang="en-US" sz="700" spc="40" noProof="0" dirty="0">
                <a:solidFill>
                  <a:schemeClr val="tx1"/>
                </a:solidFill>
              </a:rPr>
              <a:t>, Denmark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49E192-DED7-303F-CF85-C16D967858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401" y="2307600"/>
            <a:ext cx="5502474" cy="2511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05889EF-E18C-4BD8-E8B5-441D57C83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401" y="518825"/>
            <a:ext cx="5501342" cy="1510000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a headline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E574E831-4D63-E1C1-D1CB-7B9217F0702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0D8777E-D862-0C44-8BDF-604E0FABE9DF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14E63E9-20FF-0E69-0390-F20E43C7D0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/>
              <a:t>© NCC | Name of the presentation</a:t>
            </a:r>
            <a:endParaRPr lang="en-US" noProof="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08C1158-21E1-C701-818B-F6AFBB1B4FE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09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1953BF-F85F-4E06-B20C-B58770E0A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33" y="518825"/>
            <a:ext cx="11230630" cy="1007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40858-57C1-4028-9195-25A61698A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400" y="2028824"/>
            <a:ext cx="11230630" cy="37814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0E8F004-F827-A342-B40A-C397E541A0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1522" y="6631200"/>
            <a:ext cx="589625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1B31E854-C05B-DF4B-9ED0-4E5E02907841}" type="datetime1">
              <a:rPr lang="sv-SE" noProof="0" smtClean="0"/>
              <a:t>2024-09-24</a:t>
            </a:fld>
            <a:endParaRPr lang="en-US" noProof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DEA904C-5F47-145E-A1A2-EC02DD22E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0391" y="6631200"/>
            <a:ext cx="2634484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© NCC | Name of the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50E995-BA8D-B562-9E08-997C397F6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51447" y="6631200"/>
            <a:ext cx="188054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 spc="40" baseline="0">
                <a:solidFill>
                  <a:schemeClr val="tx1"/>
                </a:solidFill>
              </a:defRPr>
            </a:lvl1pPr>
          </a:lstStyle>
          <a:p>
            <a:fld id="{46A4304C-EFFB-41F2-87E5-25F7D6B65F69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2288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24" r:id="rId2"/>
    <p:sldLayoutId id="2147483710" r:id="rId3"/>
    <p:sldLayoutId id="2147483689" r:id="rId4"/>
    <p:sldLayoutId id="2147483690" r:id="rId5"/>
    <p:sldLayoutId id="2147483691" r:id="rId6"/>
    <p:sldLayoutId id="2147483692" r:id="rId7"/>
    <p:sldLayoutId id="2147483694" r:id="rId8"/>
    <p:sldLayoutId id="2147483711" r:id="rId9"/>
    <p:sldLayoutId id="2147483701" r:id="rId10"/>
    <p:sldLayoutId id="2147483698" r:id="rId11"/>
    <p:sldLayoutId id="2147483653" r:id="rId12"/>
    <p:sldLayoutId id="2147483712" r:id="rId13"/>
    <p:sldLayoutId id="2147483713" r:id="rId14"/>
    <p:sldLayoutId id="2147483714" r:id="rId15"/>
    <p:sldLayoutId id="2147483655" r:id="rId16"/>
    <p:sldLayoutId id="2147483715" r:id="rId17"/>
    <p:sldLayoutId id="2147483672" r:id="rId18"/>
    <p:sldLayoutId id="2147483723" r:id="rId19"/>
    <p:sldLayoutId id="2147483673" r:id="rId20"/>
    <p:sldLayoutId id="2147483675" r:id="rId21"/>
    <p:sldLayoutId id="2147483676" r:id="rId22"/>
    <p:sldLayoutId id="2147483677" r:id="rId23"/>
    <p:sldLayoutId id="2147483708" r:id="rId24"/>
    <p:sldLayoutId id="2147483716" r:id="rId25"/>
    <p:sldLayoutId id="2147483664" r:id="rId26"/>
    <p:sldLayoutId id="2147483665" r:id="rId27"/>
    <p:sldLayoutId id="2147483667" r:id="rId28"/>
    <p:sldLayoutId id="2147483666" r:id="rId29"/>
    <p:sldLayoutId id="2147483668" r:id="rId30"/>
    <p:sldLayoutId id="2147483700" r:id="rId31"/>
    <p:sldLayoutId id="2147483699" r:id="rId32"/>
    <p:sldLayoutId id="2147483669" r:id="rId33"/>
    <p:sldLayoutId id="2147483670" r:id="rId34"/>
    <p:sldLayoutId id="2147483706" r:id="rId35"/>
    <p:sldLayoutId id="2147483707" r:id="rId36"/>
    <p:sldLayoutId id="2147483671" r:id="rId37"/>
    <p:sldLayoutId id="2147483681" r:id="rId38"/>
    <p:sldLayoutId id="2147483682" r:id="rId39"/>
    <p:sldLayoutId id="2147483687" r:id="rId40"/>
    <p:sldLayoutId id="2147483684" r:id="rId41"/>
    <p:sldLayoutId id="2147483686" r:id="rId42"/>
    <p:sldLayoutId id="2147483685" r:id="rId43"/>
    <p:sldLayoutId id="2147483720" r:id="rId44"/>
    <p:sldLayoutId id="2147483719" r:id="rId45"/>
    <p:sldLayoutId id="2147483717" r:id="rId46"/>
    <p:sldLayoutId id="2147483721" r:id="rId47"/>
    <p:sldLayoutId id="2147483722" r:id="rId48"/>
    <p:sldLayoutId id="2147483661" r:id="rId49"/>
    <p:sldLayoutId id="2147483678" r:id="rId50"/>
    <p:sldLayoutId id="2147483679" r:id="rId51"/>
    <p:sldLayoutId id="2147483680" r:id="rId52"/>
    <p:sldLayoutId id="2147483649" r:id="rId53"/>
    <p:sldLayoutId id="2147483650" r:id="rId54"/>
    <p:sldLayoutId id="2147483651" r:id="rId55"/>
    <p:sldLayoutId id="2147483725" r:id="rId5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4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800" indent="-2268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446400" indent="-219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673200" indent="-21960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Font typeface="Arial" panose="020B0604020202020204" pitchFamily="34" charset="0"/>
        <a:buChar char="•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892800" indent="-219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1112400" indent="-219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pos="7378" userDrawn="1">
          <p15:clr>
            <a:srgbClr val="A4A3A4"/>
          </p15:clr>
        </p15:guide>
        <p15:guide id="5" pos="6618" userDrawn="1">
          <p15:clr>
            <a:srgbClr val="A4A3A4"/>
          </p15:clr>
        </p15:guide>
        <p15:guide id="6" pos="6478" userDrawn="1">
          <p15:clr>
            <a:srgbClr val="A4A3A4"/>
          </p15:clr>
        </p15:guide>
        <p15:guide id="7" pos="1062" userDrawn="1">
          <p15:clr>
            <a:srgbClr val="A4A3A4"/>
          </p15:clr>
        </p15:guide>
        <p15:guide id="8" pos="1202" userDrawn="1">
          <p15:clr>
            <a:srgbClr val="A4A3A4"/>
          </p15:clr>
        </p15:guide>
        <p15:guide id="9" pos="1964" userDrawn="1">
          <p15:clr>
            <a:srgbClr val="A4A3A4"/>
          </p15:clr>
        </p15:guide>
        <p15:guide id="10" pos="5716" userDrawn="1">
          <p15:clr>
            <a:srgbClr val="A4A3A4"/>
          </p15:clr>
        </p15:guide>
        <p15:guide id="11" pos="5574" userDrawn="1">
          <p15:clr>
            <a:srgbClr val="A4A3A4"/>
          </p15:clr>
        </p15:guide>
        <p15:guide id="12" pos="2107" userDrawn="1">
          <p15:clr>
            <a:srgbClr val="A4A3A4"/>
          </p15:clr>
        </p15:guide>
        <p15:guide id="13" pos="2866" userDrawn="1">
          <p15:clr>
            <a:srgbClr val="A4A3A4"/>
          </p15:clr>
        </p15:guide>
        <p15:guide id="14" pos="3024" userDrawn="1">
          <p15:clr>
            <a:srgbClr val="A4A3A4"/>
          </p15:clr>
        </p15:guide>
        <p15:guide id="15" pos="4815" userDrawn="1">
          <p15:clr>
            <a:srgbClr val="A4A3A4"/>
          </p15:clr>
        </p15:guide>
        <p15:guide id="16" pos="4674" userDrawn="1">
          <p15:clr>
            <a:srgbClr val="A4A3A4"/>
          </p15:clr>
        </p15:guide>
        <p15:guide id="17" pos="3770" userDrawn="1">
          <p15:clr>
            <a:srgbClr val="A4A3A4"/>
          </p15:clr>
        </p15:guide>
        <p15:guide id="18" pos="3910" userDrawn="1">
          <p15:clr>
            <a:srgbClr val="A4A3A4"/>
          </p15:clr>
        </p15:guide>
        <p15:guide id="19" orient="horz" pos="660" userDrawn="1">
          <p15:clr>
            <a:srgbClr val="A4A3A4"/>
          </p15:clr>
        </p15:guide>
        <p15:guide id="20" orient="horz" pos="802" userDrawn="1">
          <p15:clr>
            <a:srgbClr val="A4A3A4"/>
          </p15:clr>
        </p15:guide>
        <p15:guide id="21" orient="horz" pos="3657" userDrawn="1">
          <p15:clr>
            <a:srgbClr val="A4A3A4"/>
          </p15:clr>
        </p15:guide>
        <p15:guide id="23" orient="horz" pos="3518" userDrawn="1">
          <p15:clr>
            <a:srgbClr val="A4A3A4"/>
          </p15:clr>
        </p15:guide>
        <p15:guide id="24" orient="horz" pos="1136" userDrawn="1">
          <p15:clr>
            <a:srgbClr val="A4A3A4"/>
          </p15:clr>
        </p15:guide>
        <p15:guide id="25" orient="horz" pos="1278" userDrawn="1">
          <p15:clr>
            <a:srgbClr val="A4A3A4"/>
          </p15:clr>
        </p15:guide>
        <p15:guide id="26" orient="horz" pos="3181" userDrawn="1">
          <p15:clr>
            <a:srgbClr val="A4A3A4"/>
          </p15:clr>
        </p15:guide>
        <p15:guide id="27" orient="horz" pos="3045" userDrawn="1">
          <p15:clr>
            <a:srgbClr val="A4A3A4"/>
          </p15:clr>
        </p15:guide>
        <p15:guide id="28" orient="horz" pos="1612" userDrawn="1">
          <p15:clr>
            <a:srgbClr val="A4A3A4"/>
          </p15:clr>
        </p15:guide>
        <p15:guide id="29" orient="horz" pos="1752" userDrawn="1">
          <p15:clr>
            <a:srgbClr val="A4A3A4"/>
          </p15:clr>
        </p15:guide>
        <p15:guide id="30" orient="horz" pos="2704" userDrawn="1">
          <p15:clr>
            <a:srgbClr val="A4A3A4"/>
          </p15:clr>
        </p15:guide>
        <p15:guide id="31" orient="horz" pos="2568" userDrawn="1">
          <p15:clr>
            <a:srgbClr val="A4A3A4"/>
          </p15:clr>
        </p15:guide>
        <p15:guide id="32" orient="horz" pos="2090" userDrawn="1">
          <p15:clr>
            <a:srgbClr val="A4A3A4"/>
          </p15:clr>
        </p15:guide>
        <p15:guide id="33" orient="horz" pos="223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F4A091-EAA1-5671-09EB-800D805A42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400" y="2307600"/>
            <a:ext cx="6226217" cy="251125"/>
          </a:xfrm>
        </p:spPr>
        <p:txBody>
          <a:bodyPr/>
          <a:lstStyle/>
          <a:p>
            <a:r>
              <a:rPr lang="da-DK" dirty="0"/>
              <a:t>Oplæg</a:t>
            </a:r>
            <a:r>
              <a:rPr lang="en-US" dirty="0"/>
              <a:t> </a:t>
            </a:r>
            <a:r>
              <a:rPr lang="da-DK" dirty="0"/>
              <a:t>til</a:t>
            </a:r>
            <a:r>
              <a:rPr lang="en-US" dirty="0"/>
              <a:t> “</a:t>
            </a:r>
            <a:r>
              <a:rPr lang="da-DK" dirty="0"/>
              <a:t>Tilbudskonference</a:t>
            </a:r>
            <a:r>
              <a:rPr lang="en-US" dirty="0"/>
              <a:t> 2024” </a:t>
            </a:r>
            <a:r>
              <a:rPr lang="da-DK" dirty="0"/>
              <a:t>den</a:t>
            </a:r>
            <a:r>
              <a:rPr lang="en-US" dirty="0"/>
              <a:t> </a:t>
            </a:r>
            <a:r>
              <a:rPr lang="da-DK" dirty="0"/>
              <a:t>17.09.2024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AE8CD2-6B83-3876-59DB-B1FF03305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401" y="515154"/>
            <a:ext cx="10544720" cy="1523333"/>
          </a:xfrm>
        </p:spPr>
        <p:txBody>
          <a:bodyPr/>
          <a:lstStyle/>
          <a:p>
            <a:r>
              <a:rPr lang="da-DK" dirty="0"/>
              <a:t>Tilbudsarbejde</a:t>
            </a:r>
            <a:r>
              <a:rPr lang="en-US" dirty="0"/>
              <a:t> </a:t>
            </a:r>
            <a:r>
              <a:rPr lang="da-DK" dirty="0"/>
              <a:t>fra</a:t>
            </a:r>
            <a:r>
              <a:rPr lang="en-US" dirty="0"/>
              <a:t> </a:t>
            </a:r>
            <a:r>
              <a:rPr lang="da-DK" dirty="0"/>
              <a:t>entreprenørens</a:t>
            </a:r>
            <a:r>
              <a:rPr lang="en-US" dirty="0"/>
              <a:t> side af </a:t>
            </a:r>
            <a:r>
              <a:rPr lang="da-DK" dirty="0"/>
              <a:t>bordet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76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 descr="Nærbillede af Åbent-skilt på en glasdør til et bageri">
            <a:extLst>
              <a:ext uri="{FF2B5EF4-FFF2-40B4-BE49-F238E27FC236}">
                <a16:creationId xmlns:a16="http://schemas.microsoft.com/office/drawing/2014/main" id="{683E7497-B5FA-BA64-7152-4C51A5D8752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2" b="8772"/>
          <a:stretch>
            <a:fillRect/>
          </a:stretch>
        </p:blipFill>
        <p:spPr/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233FA333-095A-5DB4-BCCE-79EA9599E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400" y="518825"/>
            <a:ext cx="6352033" cy="1510000"/>
          </a:xfrm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Hvad savner vi? Vi vil gerne lukkes ind tidligt </a:t>
            </a:r>
          </a:p>
        </p:txBody>
      </p:sp>
    </p:spTree>
    <p:extLst>
      <p:ext uri="{BB962C8B-B14F-4D97-AF65-F5344CB8AC3E}">
        <p14:creationId xmlns:p14="http://schemas.microsoft.com/office/powerpoint/2010/main" val="157773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ladsholder til billede 19" descr="Et billede, der indeholder person, kontorartikler, tøj, Læring/undervisning&#10;&#10;Automatisk genereret beskrivelse">
            <a:extLst>
              <a:ext uri="{FF2B5EF4-FFF2-40B4-BE49-F238E27FC236}">
                <a16:creationId xmlns:a16="http://schemas.microsoft.com/office/drawing/2014/main" id="{18D00F44-2B23-07B3-6B64-DFA85AF2AB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r="36"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288CFA4-E626-A642-D810-0F2BC2B2F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498" y="1429771"/>
            <a:ext cx="2847073" cy="427196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da-DK" sz="3000" b="1" dirty="0"/>
              <a:t>Større klarhed</a:t>
            </a:r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EF935EE-783B-73E1-A41D-0E2A9DE4F75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45338" y="1429771"/>
            <a:ext cx="2847073" cy="427196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da-DK" sz="3000" b="1" dirty="0"/>
              <a:t>Mere tid</a:t>
            </a:r>
            <a:endParaRPr lang="da-DK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1365B46B-999B-4EC2-9C06-B7D5D46EF23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681925" y="4931306"/>
            <a:ext cx="2847073" cy="445781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da-DK" sz="3000" b="1" dirty="0"/>
              <a:t>Dialog</a:t>
            </a:r>
            <a:endParaRPr lang="da-DK"/>
          </a:p>
        </p:txBody>
      </p:sp>
      <p:pic>
        <p:nvPicPr>
          <p:cNvPr id="22" name="Pladsholder til billede 21" descr="Et billede, der indeholder tekst, kontorartikler, håndskrift, Almindelige artikler&#10;&#10;Automatisk genereret beskrivelse">
            <a:extLst>
              <a:ext uri="{FF2B5EF4-FFF2-40B4-BE49-F238E27FC236}">
                <a16:creationId xmlns:a16="http://schemas.microsoft.com/office/drawing/2014/main" id="{F9567565-9BB4-DCE0-25B7-9B44C5CAB433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r="162"/>
          <a:stretch>
            <a:fillRect/>
          </a:stretch>
        </p:blipFill>
        <p:spPr/>
      </p:pic>
      <p:pic>
        <p:nvPicPr>
          <p:cNvPr id="18" name="Pladsholder til billede 17" descr="Et billede, der indeholder sport, roning, vand, paddel/pagaj&#10;&#10;Automatisk genereret beskrivelse">
            <a:extLst>
              <a:ext uri="{FF2B5EF4-FFF2-40B4-BE49-F238E27FC236}">
                <a16:creationId xmlns:a16="http://schemas.microsoft.com/office/drawing/2014/main" id="{C4A092E6-E880-5ACC-11C8-694EC754C702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r="104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569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billede 10" descr="Et billede, der indeholder tøj, person, indendørs, stol&#10;&#10;Automatisk genereret beskrivelse">
            <a:extLst>
              <a:ext uri="{FF2B5EF4-FFF2-40B4-BE49-F238E27FC236}">
                <a16:creationId xmlns:a16="http://schemas.microsoft.com/office/drawing/2014/main" id="{E25B0B67-9B03-44A8-477F-7529A520FA9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4" b="79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105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 descr="Et billede, der indeholder arkitektur, udendørs, bygning, plante">
            <a:extLst>
              <a:ext uri="{FF2B5EF4-FFF2-40B4-BE49-F238E27FC236}">
                <a16:creationId xmlns:a16="http://schemas.microsoft.com/office/drawing/2014/main" id="{788B8ABC-FA08-E67A-AFFB-19203F6C225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5" b="7995"/>
          <a:stretch>
            <a:fillRect/>
          </a:stretch>
        </p:blipFill>
        <p:spPr/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0C12DA22-4DCD-0D75-A1BD-A87225448C02}"/>
              </a:ext>
            </a:extLst>
          </p:cNvPr>
          <p:cNvSpPr/>
          <p:nvPr/>
        </p:nvSpPr>
        <p:spPr>
          <a:xfrm>
            <a:off x="-5223" y="518339"/>
            <a:ext cx="5989627" cy="3019361"/>
          </a:xfrm>
          <a:prstGeom prst="rect">
            <a:avLst/>
          </a:prstGeom>
          <a:solidFill>
            <a:srgbClr val="181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spcBef>
                <a:spcPts val="400"/>
              </a:spcBef>
              <a:spcAft>
                <a:spcPts val="400"/>
              </a:spcAft>
            </a:pPr>
            <a:endParaRPr lang="da-DK" sz="3600" spc="40" dirty="0">
              <a:solidFill>
                <a:schemeClr val="bg1"/>
              </a:solidFill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0D6467BD-685F-82ED-1CEC-336A3B6A38C3}"/>
              </a:ext>
            </a:extLst>
          </p:cNvPr>
          <p:cNvSpPr txBox="1"/>
          <p:nvPr/>
        </p:nvSpPr>
        <p:spPr>
          <a:xfrm>
            <a:off x="304800" y="867386"/>
            <a:ext cx="52110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a-DK" sz="4000" dirty="0">
                <a:solidFill>
                  <a:schemeClr val="bg1"/>
                </a:solidFill>
              </a:rPr>
              <a:t>Er det kun os der har denne oplevelse?</a:t>
            </a:r>
            <a:endParaRPr lang="da-DK" sz="4000" spc="4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8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>
            <a:extLst>
              <a:ext uri="{FF2B5EF4-FFF2-40B4-BE49-F238E27FC236}">
                <a16:creationId xmlns:a16="http://schemas.microsoft.com/office/drawing/2014/main" id="{E10D3427-C1EA-5447-E325-DDDA5BD2EA40}"/>
              </a:ext>
            </a:extLst>
          </p:cNvPr>
          <p:cNvSpPr txBox="1">
            <a:spLocks/>
          </p:cNvSpPr>
          <p:nvPr/>
        </p:nvSpPr>
        <p:spPr>
          <a:xfrm>
            <a:off x="1042218" y="518825"/>
            <a:ext cx="10237386" cy="5165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Hvor mange virksomheder tror I, er tilfredse med kommunernes udbudsproces?</a:t>
            </a:r>
            <a:br>
              <a:rPr lang="da-DK" dirty="0">
                <a:solidFill>
                  <a:schemeClr val="bg1"/>
                </a:solidFill>
              </a:rPr>
            </a:b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4" name="Pladsholder til tekst 1">
            <a:extLst>
              <a:ext uri="{FF2B5EF4-FFF2-40B4-BE49-F238E27FC236}">
                <a16:creationId xmlns:a16="http://schemas.microsoft.com/office/drawing/2014/main" id="{435BA386-3E25-B622-3D3A-C8050BA456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2218" y="3435015"/>
            <a:ext cx="6961239" cy="684701"/>
          </a:xfrm>
        </p:spPr>
        <p:txBody>
          <a:bodyPr/>
          <a:lstStyle/>
          <a:p>
            <a:r>
              <a:rPr lang="da-DK" sz="2800" dirty="0">
                <a:solidFill>
                  <a:schemeClr val="bg1"/>
                </a:solidFill>
              </a:rPr>
              <a:t>Over eller under 50</a:t>
            </a:r>
            <a:r>
              <a:rPr lang="da-DK" sz="2800" dirty="0"/>
              <a:t>%</a:t>
            </a:r>
            <a:endParaRPr lang="da-DK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8D877819-AEBB-873F-5617-C60F0DC989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1476" y="350418"/>
            <a:ext cx="10020223" cy="2805294"/>
          </a:xfrm>
        </p:spPr>
        <p:txBody>
          <a:bodyPr/>
          <a:lstStyle/>
          <a:p>
            <a:pPr marL="12700" marR="0" lvl="0" indent="-127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40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”Kun hver tredje virksomhed er tilfreds med kommunernes udbudsproces”</a:t>
            </a:r>
          </a:p>
          <a:p>
            <a:pPr marL="12700" marR="0" lvl="0" indent="-127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2000" dirty="0">
              <a:solidFill>
                <a:srgbClr val="FFFFFF"/>
              </a:solidFill>
              <a:latin typeface="Arial"/>
            </a:endParaRPr>
          </a:p>
          <a:p>
            <a:pPr marL="12700" marR="0" lvl="0" indent="-127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000" b="0" i="0" u="none" strike="noStrike" kern="1200" cap="none" spc="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2700" marR="0" lvl="0" indent="-127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000" b="0" i="0" u="none" strike="noStrike" kern="1200" cap="none" spc="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733592D-730B-4D75-CEE1-3C9A1EF4A241}"/>
              </a:ext>
            </a:extLst>
          </p:cNvPr>
          <p:cNvSpPr txBox="1"/>
          <p:nvPr/>
        </p:nvSpPr>
        <p:spPr>
          <a:xfrm>
            <a:off x="995183" y="4886213"/>
            <a:ext cx="70367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-127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20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Kilde: DI Analyse.</a:t>
            </a:r>
          </a:p>
          <a:p>
            <a:pPr marL="12700" marR="0" lvl="0" indent="-127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20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September 2022, ”Kun hver tredje virksomhed er tilfreds med kommunernes udbudsproces”</a:t>
            </a:r>
          </a:p>
        </p:txBody>
      </p:sp>
    </p:spTree>
    <p:extLst>
      <p:ext uri="{BB962C8B-B14F-4D97-AF65-F5344CB8AC3E}">
        <p14:creationId xmlns:p14="http://schemas.microsoft.com/office/powerpoint/2010/main" val="76187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90BA7DD-EBA2-D7A3-D8DD-B5F7E4A1E3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6086013"/>
              </p:ext>
            </p:extLst>
          </p:nvPr>
        </p:nvGraphicFramePr>
        <p:xfrm>
          <a:off x="675314" y="1871263"/>
          <a:ext cx="9726845" cy="2839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felt 8">
            <a:extLst>
              <a:ext uri="{FF2B5EF4-FFF2-40B4-BE49-F238E27FC236}">
                <a16:creationId xmlns:a16="http://schemas.microsoft.com/office/drawing/2014/main" id="{CD5BDD43-BFA9-62C7-CA12-72B217B06777}"/>
              </a:ext>
            </a:extLst>
          </p:cNvPr>
          <p:cNvSpPr txBox="1"/>
          <p:nvPr/>
        </p:nvSpPr>
        <p:spPr>
          <a:xfrm>
            <a:off x="1041303" y="452735"/>
            <a:ext cx="101563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a-DK" sz="40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</a:t>
            </a:r>
            <a:r>
              <a:rPr lang="da-DK" sz="4000" spc="40" dirty="0">
                <a:solidFill>
                  <a:srgbClr val="FFFFFF"/>
                </a:solidFill>
                <a:latin typeface="Arial"/>
              </a:rPr>
              <a:t>% </a:t>
            </a:r>
            <a:r>
              <a:rPr kumimoji="0" lang="da-DK" sz="40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erklærer sig hhv. tilfredse eller utilfredse med de kommunale udbud</a:t>
            </a:r>
            <a:endParaRPr lang="da-DK" sz="40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11258EA4-9021-1FA3-8959-C7A7609DD377}"/>
              </a:ext>
            </a:extLst>
          </p:cNvPr>
          <p:cNvSpPr txBox="1"/>
          <p:nvPr/>
        </p:nvSpPr>
        <p:spPr>
          <a:xfrm>
            <a:off x="995183" y="4886213"/>
            <a:ext cx="70367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-127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20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Kilde: DI Analyse.</a:t>
            </a:r>
          </a:p>
          <a:p>
            <a:pPr marL="12700" marR="0" lvl="0" indent="-127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20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September 2022, ”Kun hver tredje virksomhed er tilfreds med kommunernes udbudsproces”</a:t>
            </a:r>
          </a:p>
        </p:txBody>
      </p:sp>
    </p:spTree>
    <p:extLst>
      <p:ext uri="{BB962C8B-B14F-4D97-AF65-F5344CB8AC3E}">
        <p14:creationId xmlns:p14="http://schemas.microsoft.com/office/powerpoint/2010/main" val="311173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3AC3E1ED-78F3-F9DC-620F-4C6D3F8761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7938" y="460640"/>
            <a:ext cx="10305974" cy="3939480"/>
          </a:xfrm>
        </p:spPr>
        <p:txBody>
          <a:bodyPr/>
          <a:lstStyle/>
          <a:p>
            <a:pPr marL="0" indent="0">
              <a:defRPr/>
            </a:pPr>
            <a:r>
              <a:rPr lang="da-DK" sz="4000" dirty="0">
                <a:solidFill>
                  <a:srgbClr val="FFFFFF"/>
                </a:solidFill>
                <a:latin typeface="Arial"/>
              </a:rPr>
              <a:t>Tiltag kommunerne kan anvende for at forbedre udbudsprocesserne: </a:t>
            </a:r>
            <a:endParaRPr lang="da-DK" sz="4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685800" indent="-685800">
              <a:buChar char="•"/>
              <a:defRPr/>
            </a:pPr>
            <a:r>
              <a:rPr kumimoji="0" lang="da-DK" sz="40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detaljerede </a:t>
            </a:r>
            <a:r>
              <a:rPr lang="da-DK" sz="4000" dirty="0">
                <a:solidFill>
                  <a:srgbClr val="FFFFFF"/>
                </a:solidFill>
                <a:latin typeface="Arial"/>
              </a:rPr>
              <a:t>udbudsplaner</a:t>
            </a:r>
          </a:p>
          <a:p>
            <a:pPr marL="685800" indent="-685800">
              <a:buChar char="•"/>
              <a:defRPr/>
            </a:pPr>
            <a:r>
              <a:rPr lang="da-DK" sz="4000" dirty="0">
                <a:solidFill>
                  <a:srgbClr val="FFFFFF"/>
                </a:solidFill>
                <a:latin typeface="Arial"/>
              </a:rPr>
              <a:t>fleksible</a:t>
            </a:r>
            <a:r>
              <a:rPr kumimoji="0" lang="da-DK" sz="40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udbudsformer </a:t>
            </a:r>
            <a:r>
              <a:rPr lang="da-DK" sz="4000" dirty="0">
                <a:solidFill>
                  <a:srgbClr val="FFFFFF"/>
                </a:solidFill>
                <a:latin typeface="Arial"/>
              </a:rPr>
              <a:t>med øget</a:t>
            </a:r>
            <a:r>
              <a:rPr kumimoji="0" lang="da-DK" sz="40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da-DK" sz="4000" dirty="0">
                <a:solidFill>
                  <a:srgbClr val="FFFFFF"/>
                </a:solidFill>
                <a:latin typeface="Arial"/>
              </a:rPr>
              <a:t>markedsdialog</a:t>
            </a:r>
            <a:endParaRPr lang="da-DK" sz="4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685800" indent="-685800">
              <a:buChar char="•"/>
              <a:defRPr/>
            </a:pPr>
            <a:r>
              <a:rPr lang="da-DK" sz="4000" dirty="0">
                <a:solidFill>
                  <a:srgbClr val="FFFFFF"/>
                </a:solidFill>
                <a:latin typeface="Arial"/>
              </a:rPr>
              <a:t>mere</a:t>
            </a:r>
            <a:r>
              <a:rPr kumimoji="0" lang="da-DK" sz="40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realistiske tidsfrister </a:t>
            </a:r>
            <a:endParaRPr lang="da-DK" sz="4000" b="0" i="0" u="none" strike="noStrike" kern="1200" cap="none" spc="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E9AD22E7-CB4A-3541-C97A-33CE5B42B5D7}"/>
              </a:ext>
            </a:extLst>
          </p:cNvPr>
          <p:cNvSpPr txBox="1"/>
          <p:nvPr/>
        </p:nvSpPr>
        <p:spPr>
          <a:xfrm>
            <a:off x="995183" y="4886213"/>
            <a:ext cx="70367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-127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20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Kilde: DI Analyse.</a:t>
            </a:r>
          </a:p>
          <a:p>
            <a:pPr marL="12700" marR="0" lvl="0" indent="-127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20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September 2022, ”Kun hver tredje virksomhed er tilfreds med kommunernes udbudsproces”</a:t>
            </a:r>
          </a:p>
        </p:txBody>
      </p:sp>
    </p:spTree>
    <p:extLst>
      <p:ext uri="{BB962C8B-B14F-4D97-AF65-F5344CB8AC3E}">
        <p14:creationId xmlns:p14="http://schemas.microsoft.com/office/powerpoint/2010/main" val="419689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ladsholder til billede 19" descr="Et billede, der indeholder person, kontorartikler, tøj, Læring/undervisning&#10;&#10;Automatisk genereret beskrivelse">
            <a:extLst>
              <a:ext uri="{FF2B5EF4-FFF2-40B4-BE49-F238E27FC236}">
                <a16:creationId xmlns:a16="http://schemas.microsoft.com/office/drawing/2014/main" id="{18D00F44-2B23-07B3-6B64-DFA85AF2AB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r="36"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288CFA4-E626-A642-D810-0F2BC2B2F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498" y="1429771"/>
            <a:ext cx="2847073" cy="427196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da-DK" sz="3000" b="1" dirty="0"/>
              <a:t>Større klarhed</a:t>
            </a:r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EF935EE-783B-73E1-A41D-0E2A9DE4F75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45338" y="1429771"/>
            <a:ext cx="2847073" cy="427196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da-DK" sz="3000" b="1" dirty="0"/>
              <a:t>Mere tid</a:t>
            </a:r>
            <a:endParaRPr lang="da-DK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1365B46B-999B-4EC2-9C06-B7D5D46EF23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681925" y="4931306"/>
            <a:ext cx="2847073" cy="445781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da-DK" sz="3000" b="1" dirty="0"/>
              <a:t>Dialog</a:t>
            </a:r>
            <a:endParaRPr lang="da-DK"/>
          </a:p>
        </p:txBody>
      </p:sp>
      <p:pic>
        <p:nvPicPr>
          <p:cNvPr id="22" name="Pladsholder til billede 21" descr="Et billede, der indeholder tekst, kontorartikler, håndskrift, Almindelige artikler&#10;&#10;Automatisk genereret beskrivelse">
            <a:extLst>
              <a:ext uri="{FF2B5EF4-FFF2-40B4-BE49-F238E27FC236}">
                <a16:creationId xmlns:a16="http://schemas.microsoft.com/office/drawing/2014/main" id="{F9567565-9BB4-DCE0-25B7-9B44C5CAB433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r="162"/>
          <a:stretch>
            <a:fillRect/>
          </a:stretch>
        </p:blipFill>
        <p:spPr/>
      </p:pic>
      <p:pic>
        <p:nvPicPr>
          <p:cNvPr id="18" name="Pladsholder til billede 17" descr="Et billede, der indeholder sport, roning, vand, paddel/pagaj&#10;&#10;Automatisk genereret beskrivelse">
            <a:extLst>
              <a:ext uri="{FF2B5EF4-FFF2-40B4-BE49-F238E27FC236}">
                <a16:creationId xmlns:a16="http://schemas.microsoft.com/office/drawing/2014/main" id="{C4A092E6-E880-5ACC-11C8-694EC754C702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r="104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473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64773" y="0"/>
            <a:ext cx="9945136" cy="6858000"/>
          </a:xfrm>
          <a:custGeom>
            <a:avLst/>
            <a:gdLst/>
            <a:ahLst/>
            <a:cxnLst/>
            <a:rect l="l" t="t" r="r" b="b"/>
            <a:pathLst>
              <a:path w="14917704" h="10287000">
                <a:moveTo>
                  <a:pt x="0" y="0"/>
                </a:moveTo>
                <a:lnTo>
                  <a:pt x="14917704" y="0"/>
                </a:lnTo>
                <a:lnTo>
                  <a:pt x="149177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3" name="Freeform 3"/>
          <p:cNvSpPr/>
          <p:nvPr/>
        </p:nvSpPr>
        <p:spPr>
          <a:xfrm>
            <a:off x="9846311" y="0"/>
            <a:ext cx="2345689" cy="2345689"/>
          </a:xfrm>
          <a:custGeom>
            <a:avLst/>
            <a:gdLst/>
            <a:ahLst/>
            <a:cxnLst/>
            <a:rect l="l" t="t" r="r" b="b"/>
            <a:pathLst>
              <a:path w="3518534" h="3518534">
                <a:moveTo>
                  <a:pt x="0" y="0"/>
                </a:moveTo>
                <a:lnTo>
                  <a:pt x="3518534" y="0"/>
                </a:lnTo>
                <a:lnTo>
                  <a:pt x="3518534" y="3518534"/>
                </a:lnTo>
                <a:lnTo>
                  <a:pt x="0" y="35185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4" name="Freeform 4"/>
          <p:cNvSpPr/>
          <p:nvPr/>
        </p:nvSpPr>
        <p:spPr>
          <a:xfrm>
            <a:off x="7635527" y="0"/>
            <a:ext cx="2220091" cy="2345689"/>
          </a:xfrm>
          <a:custGeom>
            <a:avLst/>
            <a:gdLst/>
            <a:ahLst/>
            <a:cxnLst/>
            <a:rect l="l" t="t" r="r" b="b"/>
            <a:pathLst>
              <a:path w="3330136" h="3518534">
                <a:moveTo>
                  <a:pt x="0" y="0"/>
                </a:moveTo>
                <a:lnTo>
                  <a:pt x="3330136" y="0"/>
                </a:lnTo>
                <a:lnTo>
                  <a:pt x="3330136" y="3518534"/>
                </a:lnTo>
                <a:lnTo>
                  <a:pt x="0" y="35185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5" name="Freeform 5"/>
          <p:cNvSpPr/>
          <p:nvPr/>
        </p:nvSpPr>
        <p:spPr>
          <a:xfrm>
            <a:off x="7649196" y="2359889"/>
            <a:ext cx="2270932" cy="2286071"/>
          </a:xfrm>
          <a:custGeom>
            <a:avLst/>
            <a:gdLst/>
            <a:ahLst/>
            <a:cxnLst/>
            <a:rect l="l" t="t" r="r" b="b"/>
            <a:pathLst>
              <a:path w="3406398" h="3429107">
                <a:moveTo>
                  <a:pt x="0" y="0"/>
                </a:moveTo>
                <a:lnTo>
                  <a:pt x="3406398" y="0"/>
                </a:lnTo>
                <a:lnTo>
                  <a:pt x="3406398" y="3429107"/>
                </a:lnTo>
                <a:lnTo>
                  <a:pt x="0" y="34291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6" name="Freeform 6"/>
          <p:cNvSpPr/>
          <p:nvPr/>
        </p:nvSpPr>
        <p:spPr>
          <a:xfrm>
            <a:off x="7669817" y="4566649"/>
            <a:ext cx="2384889" cy="2254129"/>
          </a:xfrm>
          <a:custGeom>
            <a:avLst/>
            <a:gdLst/>
            <a:ahLst/>
            <a:cxnLst/>
            <a:rect l="l" t="t" r="r" b="b"/>
            <a:pathLst>
              <a:path w="3577334" h="3381194">
                <a:moveTo>
                  <a:pt x="0" y="0"/>
                </a:moveTo>
                <a:lnTo>
                  <a:pt x="3577334" y="0"/>
                </a:lnTo>
                <a:lnTo>
                  <a:pt x="3577334" y="3381194"/>
                </a:lnTo>
                <a:lnTo>
                  <a:pt x="0" y="33811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7" name="Freeform 7"/>
          <p:cNvSpPr/>
          <p:nvPr/>
        </p:nvSpPr>
        <p:spPr>
          <a:xfrm>
            <a:off x="9828906" y="2326211"/>
            <a:ext cx="2319750" cy="2319750"/>
          </a:xfrm>
          <a:custGeom>
            <a:avLst/>
            <a:gdLst/>
            <a:ahLst/>
            <a:cxnLst/>
            <a:rect l="l" t="t" r="r" b="b"/>
            <a:pathLst>
              <a:path w="3479625" h="3479625">
                <a:moveTo>
                  <a:pt x="0" y="0"/>
                </a:moveTo>
                <a:lnTo>
                  <a:pt x="3479624" y="0"/>
                </a:lnTo>
                <a:lnTo>
                  <a:pt x="3479624" y="3479624"/>
                </a:lnTo>
                <a:lnTo>
                  <a:pt x="0" y="34796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8" name="Freeform 8"/>
          <p:cNvSpPr/>
          <p:nvPr/>
        </p:nvSpPr>
        <p:spPr>
          <a:xfrm>
            <a:off x="7626694" y="0"/>
            <a:ext cx="43123" cy="6899577"/>
          </a:xfrm>
          <a:custGeom>
            <a:avLst/>
            <a:gdLst/>
            <a:ahLst/>
            <a:cxnLst/>
            <a:rect l="l" t="t" r="r" b="b"/>
            <a:pathLst>
              <a:path w="64684" h="10349366">
                <a:moveTo>
                  <a:pt x="0" y="0"/>
                </a:moveTo>
                <a:lnTo>
                  <a:pt x="64684" y="0"/>
                </a:lnTo>
                <a:lnTo>
                  <a:pt x="64684" y="10349366"/>
                </a:lnTo>
                <a:lnTo>
                  <a:pt x="0" y="10349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9" name="Freeform 9"/>
          <p:cNvSpPr/>
          <p:nvPr/>
        </p:nvSpPr>
        <p:spPr>
          <a:xfrm>
            <a:off x="9828906" y="0"/>
            <a:ext cx="43123" cy="6899577"/>
          </a:xfrm>
          <a:custGeom>
            <a:avLst/>
            <a:gdLst/>
            <a:ahLst/>
            <a:cxnLst/>
            <a:rect l="l" t="t" r="r" b="b"/>
            <a:pathLst>
              <a:path w="64684" h="10349366">
                <a:moveTo>
                  <a:pt x="0" y="0"/>
                </a:moveTo>
                <a:lnTo>
                  <a:pt x="64683" y="0"/>
                </a:lnTo>
                <a:lnTo>
                  <a:pt x="64683" y="10349366"/>
                </a:lnTo>
                <a:lnTo>
                  <a:pt x="0" y="10349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10" name="Freeform 10"/>
          <p:cNvSpPr/>
          <p:nvPr/>
        </p:nvSpPr>
        <p:spPr>
          <a:xfrm rot="5400000">
            <a:off x="9905929" y="2280578"/>
            <a:ext cx="28399" cy="4543745"/>
          </a:xfrm>
          <a:custGeom>
            <a:avLst/>
            <a:gdLst/>
            <a:ahLst/>
            <a:cxnLst/>
            <a:rect l="l" t="t" r="r" b="b"/>
            <a:pathLst>
              <a:path w="42598" h="6815617">
                <a:moveTo>
                  <a:pt x="0" y="0"/>
                </a:moveTo>
                <a:lnTo>
                  <a:pt x="42597" y="0"/>
                </a:lnTo>
                <a:lnTo>
                  <a:pt x="42597" y="6815617"/>
                </a:lnTo>
                <a:lnTo>
                  <a:pt x="0" y="68156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11" name="Freeform 11"/>
          <p:cNvSpPr/>
          <p:nvPr/>
        </p:nvSpPr>
        <p:spPr>
          <a:xfrm rot="5400000">
            <a:off x="9905929" y="73818"/>
            <a:ext cx="28399" cy="4543745"/>
          </a:xfrm>
          <a:custGeom>
            <a:avLst/>
            <a:gdLst/>
            <a:ahLst/>
            <a:cxnLst/>
            <a:rect l="l" t="t" r="r" b="b"/>
            <a:pathLst>
              <a:path w="42598" h="6815617">
                <a:moveTo>
                  <a:pt x="0" y="0"/>
                </a:moveTo>
                <a:lnTo>
                  <a:pt x="42597" y="0"/>
                </a:lnTo>
                <a:lnTo>
                  <a:pt x="42597" y="6815617"/>
                </a:lnTo>
                <a:lnTo>
                  <a:pt x="0" y="68156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12" name="Freeform 12"/>
          <p:cNvSpPr/>
          <p:nvPr/>
        </p:nvSpPr>
        <p:spPr>
          <a:xfrm>
            <a:off x="12149137" y="0"/>
            <a:ext cx="42863" cy="6858000"/>
          </a:xfrm>
          <a:custGeom>
            <a:avLst/>
            <a:gdLst/>
            <a:ahLst/>
            <a:cxnLst/>
            <a:rect l="l" t="t" r="r" b="b"/>
            <a:pathLst>
              <a:path w="64294" h="10287000">
                <a:moveTo>
                  <a:pt x="0" y="0"/>
                </a:moveTo>
                <a:lnTo>
                  <a:pt x="64294" y="0"/>
                </a:lnTo>
                <a:lnTo>
                  <a:pt x="642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13" name="Freeform 13"/>
          <p:cNvSpPr/>
          <p:nvPr/>
        </p:nvSpPr>
        <p:spPr>
          <a:xfrm>
            <a:off x="-6350" y="0"/>
            <a:ext cx="42741" cy="6838521"/>
          </a:xfrm>
          <a:custGeom>
            <a:avLst/>
            <a:gdLst/>
            <a:ahLst/>
            <a:cxnLst/>
            <a:rect l="l" t="t" r="r" b="b"/>
            <a:pathLst>
              <a:path w="64111" h="10257782">
                <a:moveTo>
                  <a:pt x="0" y="0"/>
                </a:moveTo>
                <a:lnTo>
                  <a:pt x="64111" y="0"/>
                </a:lnTo>
                <a:lnTo>
                  <a:pt x="64111" y="10257782"/>
                </a:lnTo>
                <a:lnTo>
                  <a:pt x="0" y="102577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14" name="Freeform 14"/>
          <p:cNvSpPr/>
          <p:nvPr/>
        </p:nvSpPr>
        <p:spPr>
          <a:xfrm>
            <a:off x="9872028" y="4570193"/>
            <a:ext cx="2268329" cy="2268329"/>
          </a:xfrm>
          <a:custGeom>
            <a:avLst/>
            <a:gdLst/>
            <a:ahLst/>
            <a:cxnLst/>
            <a:rect l="l" t="t" r="r" b="b"/>
            <a:pathLst>
              <a:path w="3402493" h="3402493">
                <a:moveTo>
                  <a:pt x="0" y="0"/>
                </a:moveTo>
                <a:lnTo>
                  <a:pt x="3402493" y="0"/>
                </a:lnTo>
                <a:lnTo>
                  <a:pt x="3402493" y="3402493"/>
                </a:lnTo>
                <a:lnTo>
                  <a:pt x="0" y="34024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15" name="Freeform 15"/>
          <p:cNvSpPr/>
          <p:nvPr/>
        </p:nvSpPr>
        <p:spPr>
          <a:xfrm rot="5400000">
            <a:off x="5971259" y="669119"/>
            <a:ext cx="77276" cy="12364205"/>
          </a:xfrm>
          <a:custGeom>
            <a:avLst/>
            <a:gdLst/>
            <a:ahLst/>
            <a:cxnLst/>
            <a:rect l="l" t="t" r="r" b="b"/>
            <a:pathLst>
              <a:path w="115914" h="18546307">
                <a:moveTo>
                  <a:pt x="0" y="0"/>
                </a:moveTo>
                <a:lnTo>
                  <a:pt x="115915" y="0"/>
                </a:lnTo>
                <a:lnTo>
                  <a:pt x="115915" y="18546307"/>
                </a:lnTo>
                <a:lnTo>
                  <a:pt x="0" y="185463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16" name="Freeform 16"/>
          <p:cNvSpPr/>
          <p:nvPr/>
        </p:nvSpPr>
        <p:spPr>
          <a:xfrm rot="5400000">
            <a:off x="6111124" y="-6188566"/>
            <a:ext cx="77189" cy="12350237"/>
          </a:xfrm>
          <a:custGeom>
            <a:avLst/>
            <a:gdLst/>
            <a:ahLst/>
            <a:cxnLst/>
            <a:rect l="l" t="t" r="r" b="b"/>
            <a:pathLst>
              <a:path w="115783" h="18525356">
                <a:moveTo>
                  <a:pt x="0" y="0"/>
                </a:moveTo>
                <a:lnTo>
                  <a:pt x="115784" y="0"/>
                </a:lnTo>
                <a:lnTo>
                  <a:pt x="115784" y="18525356"/>
                </a:lnTo>
                <a:lnTo>
                  <a:pt x="0" y="18525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ladsholder til billede 18" descr="Et billede, der indeholder Ansigt, person, tøj, skjorte/bluse/T-shirt&#10;&#10;Automatisk genereret beskrivelse">
            <a:extLst>
              <a:ext uri="{FF2B5EF4-FFF2-40B4-BE49-F238E27FC236}">
                <a16:creationId xmlns:a16="http://schemas.microsoft.com/office/drawing/2014/main" id="{D8521414-071E-5338-227D-B4569CA9D6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3897"/>
          <a:stretch>
            <a:fillRect/>
          </a:stretch>
        </p:blipFill>
        <p:spPr/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B47C62D1-D252-5F1F-9EB6-CDB845C45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999" y="514350"/>
            <a:ext cx="5120876" cy="490585"/>
          </a:xfrm>
        </p:spPr>
        <p:txBody>
          <a:bodyPr/>
          <a:lstStyle/>
          <a:p>
            <a:r>
              <a:rPr lang="da-DK" sz="4000" dirty="0"/>
              <a:t>Rasmus Rasmussen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1D5AED8-277A-0830-8703-C61A0C4EB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92816" y="1484912"/>
            <a:ext cx="5120875" cy="254243"/>
          </a:xfrm>
        </p:spPr>
        <p:txBody>
          <a:bodyPr/>
          <a:lstStyle/>
          <a:p>
            <a:r>
              <a:rPr lang="da-DK" dirty="0"/>
              <a:t>Sektionschef for tilbud</a:t>
            </a:r>
          </a:p>
        </p:txBody>
      </p:sp>
      <p:pic>
        <p:nvPicPr>
          <p:cNvPr id="7" name="Grafik 6" descr="Studenterhue med massiv udfyldning">
            <a:extLst>
              <a:ext uri="{FF2B5EF4-FFF2-40B4-BE49-F238E27FC236}">
                <a16:creationId xmlns:a16="http://schemas.microsoft.com/office/drawing/2014/main" id="{B418301C-FD36-8655-0C74-4C7276A12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6913" y="2026789"/>
            <a:ext cx="738000" cy="738000"/>
          </a:xfrm>
          <a:prstGeom prst="rect">
            <a:avLst/>
          </a:prstGeom>
        </p:spPr>
      </p:pic>
      <p:pic>
        <p:nvPicPr>
          <p:cNvPr id="8" name="Grafik 7" descr="Bygnings arbejder-mand med massiv udfyldning">
            <a:extLst>
              <a:ext uri="{FF2B5EF4-FFF2-40B4-BE49-F238E27FC236}">
                <a16:creationId xmlns:a16="http://schemas.microsoft.com/office/drawing/2014/main" id="{287EA956-5603-818E-8165-7D9720514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3999" y="2939158"/>
            <a:ext cx="738000" cy="738000"/>
          </a:xfrm>
          <a:prstGeom prst="rect">
            <a:avLst/>
          </a:prstGeom>
        </p:spPr>
      </p:pic>
      <p:pic>
        <p:nvPicPr>
          <p:cNvPr id="9" name="Grafik 8" descr="Bestyrelse med massiv udfyldning">
            <a:extLst>
              <a:ext uri="{FF2B5EF4-FFF2-40B4-BE49-F238E27FC236}">
                <a16:creationId xmlns:a16="http://schemas.microsoft.com/office/drawing/2014/main" id="{503403D0-D7A9-B4FC-E0E8-BAADCF4A94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3999" y="3864683"/>
            <a:ext cx="738000" cy="738000"/>
          </a:xfrm>
          <a:prstGeom prst="rect">
            <a:avLst/>
          </a:prstGeom>
        </p:spPr>
      </p:pic>
      <p:pic>
        <p:nvPicPr>
          <p:cNvPr id="10" name="Grafik 9" descr="Lyspære og blyant med massiv udfyldning">
            <a:extLst>
              <a:ext uri="{FF2B5EF4-FFF2-40B4-BE49-F238E27FC236}">
                <a16:creationId xmlns:a16="http://schemas.microsoft.com/office/drawing/2014/main" id="{357A173F-B5C2-C247-2D10-59A85EF998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3999" y="4790208"/>
            <a:ext cx="738000" cy="738000"/>
          </a:xfrm>
          <a:prstGeom prst="rect">
            <a:avLst/>
          </a:prstGeom>
        </p:spPr>
      </p:pic>
      <p:pic>
        <p:nvPicPr>
          <p:cNvPr id="11" name="Grafik 10" descr="Badge Tick1 med massiv udfyldning">
            <a:extLst>
              <a:ext uri="{FF2B5EF4-FFF2-40B4-BE49-F238E27FC236}">
                <a16:creationId xmlns:a16="http://schemas.microsoft.com/office/drawing/2014/main" id="{22F6D155-6F7C-5AC9-9B78-54D53A6A85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6913" y="5715733"/>
            <a:ext cx="738000" cy="738000"/>
          </a:xfrm>
          <a:prstGeom prst="rect">
            <a:avLst/>
          </a:prstGeom>
        </p:spPr>
      </p:pic>
      <p:pic>
        <p:nvPicPr>
          <p:cNvPr id="12" name="Grafik 11" descr="Medarbejderskilt med massiv udfyldning">
            <a:extLst>
              <a:ext uri="{FF2B5EF4-FFF2-40B4-BE49-F238E27FC236}">
                <a16:creationId xmlns:a16="http://schemas.microsoft.com/office/drawing/2014/main" id="{E3186AD0-78B2-899D-C623-59A4C98B0D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4263" y="1101528"/>
            <a:ext cx="737736" cy="737736"/>
          </a:xfrm>
          <a:prstGeom prst="rect">
            <a:avLst/>
          </a:prstGeom>
        </p:spPr>
      </p:pic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C713401B-DF07-05EF-702A-06A38CF333F8}"/>
              </a:ext>
            </a:extLst>
          </p:cNvPr>
          <p:cNvSpPr txBox="1">
            <a:spLocks/>
          </p:cNvSpPr>
          <p:nvPr/>
        </p:nvSpPr>
        <p:spPr>
          <a:xfrm>
            <a:off x="1792813" y="2336824"/>
            <a:ext cx="5120875" cy="3125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20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46400" indent="-219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73200" indent="-219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92800" indent="-219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12400" indent="-219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Bygningsingeniør</a:t>
            </a:r>
          </a:p>
        </p:txBody>
      </p:sp>
      <p:sp>
        <p:nvSpPr>
          <p:cNvPr id="14" name="Pladsholder til tekst 3">
            <a:extLst>
              <a:ext uri="{FF2B5EF4-FFF2-40B4-BE49-F238E27FC236}">
                <a16:creationId xmlns:a16="http://schemas.microsoft.com/office/drawing/2014/main" id="{65E41334-DA25-4085-A982-F132C216E6D9}"/>
              </a:ext>
            </a:extLst>
          </p:cNvPr>
          <p:cNvSpPr txBox="1">
            <a:spLocks/>
          </p:cNvSpPr>
          <p:nvPr/>
        </p:nvSpPr>
        <p:spPr>
          <a:xfrm>
            <a:off x="1792813" y="3360289"/>
            <a:ext cx="5120875" cy="31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20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46400" indent="-219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73200" indent="-219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92800" indent="-219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12400" indent="-219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+20 års erfaring i produktionen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C72C52A9-FEA0-D02A-D0D4-5AED60B29387}"/>
              </a:ext>
            </a:extLst>
          </p:cNvPr>
          <p:cNvSpPr txBox="1">
            <a:spLocks/>
          </p:cNvSpPr>
          <p:nvPr/>
        </p:nvSpPr>
        <p:spPr>
          <a:xfrm>
            <a:off x="1792813" y="4288143"/>
            <a:ext cx="5120875" cy="2892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20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46400" indent="-219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73200" indent="-219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92800" indent="-219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12400" indent="-219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10 års styregruppeerfaring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F82041EC-6E31-C745-8CE5-E830AB0B335E}"/>
              </a:ext>
            </a:extLst>
          </p:cNvPr>
          <p:cNvSpPr txBox="1">
            <a:spLocks/>
          </p:cNvSpPr>
          <p:nvPr/>
        </p:nvSpPr>
        <p:spPr>
          <a:xfrm>
            <a:off x="1792813" y="6084733"/>
            <a:ext cx="5120875" cy="2892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20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46400" indent="-219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73200" indent="-219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92800" indent="-219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12400" indent="-219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+200 antal tilbud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E803552A-40B2-5124-FE4A-291F2AC6C2CC}"/>
              </a:ext>
            </a:extLst>
          </p:cNvPr>
          <p:cNvSpPr txBox="1">
            <a:spLocks/>
          </p:cNvSpPr>
          <p:nvPr/>
        </p:nvSpPr>
        <p:spPr>
          <a:xfrm>
            <a:off x="1782668" y="5243904"/>
            <a:ext cx="5120875" cy="2961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20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46400" indent="-219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73200" indent="-219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92800" indent="-219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12400" indent="-219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+15 antal års erfaring med tilbud</a:t>
            </a:r>
          </a:p>
        </p:txBody>
      </p:sp>
      <p:pic>
        <p:nvPicPr>
          <p:cNvPr id="20" name="Billede 19" descr="Et billede, der indeholder tekst, Grafik, Font/skrifttype, grafisk design&#10;&#10;Automatisk genereret beskrivelse">
            <a:extLst>
              <a:ext uri="{FF2B5EF4-FFF2-40B4-BE49-F238E27FC236}">
                <a16:creationId xmlns:a16="http://schemas.microsoft.com/office/drawing/2014/main" id="{2C1C2995-1A36-BE73-A3DB-7CA086C7D0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597" y="6107430"/>
            <a:ext cx="1369587" cy="76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6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38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 descr="Et billede, der indeholder person, sky, personer/mennesker, gruppe&#10;&#10;Automatisk genereret beskrivelse">
            <a:extLst>
              <a:ext uri="{FF2B5EF4-FFF2-40B4-BE49-F238E27FC236}">
                <a16:creationId xmlns:a16="http://schemas.microsoft.com/office/drawing/2014/main" id="{5B2C6E3C-F325-A12F-DD49-C42BA13C51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/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13C9B9CE-1E39-D4A4-20CD-49B483CCE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311" y="3309106"/>
            <a:ext cx="4314460" cy="296349"/>
          </a:xfrm>
        </p:spPr>
        <p:txBody>
          <a:bodyPr/>
          <a:lstStyle/>
          <a:p>
            <a:r>
              <a:rPr lang="da-DK" sz="4400" dirty="0"/>
              <a:t>Hvem er her ellers i rummet?</a:t>
            </a:r>
          </a:p>
        </p:txBody>
      </p:sp>
    </p:spTree>
    <p:extLst>
      <p:ext uri="{BB962C8B-B14F-4D97-AF65-F5344CB8AC3E}">
        <p14:creationId xmlns:p14="http://schemas.microsoft.com/office/powerpoint/2010/main" val="258854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 descr="Et billede, der indeholder tekst, skærmbillede, diagram, Font/skrifttype&#10;&#10;Automatisk genereret beskrivelse">
            <a:extLst>
              <a:ext uri="{FF2B5EF4-FFF2-40B4-BE49-F238E27FC236}">
                <a16:creationId xmlns:a16="http://schemas.microsoft.com/office/drawing/2014/main" id="{DA1B17E7-87A6-7680-F82A-EBBF52E88E5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" b="10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605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12A1D-CADA-1E2F-52C8-F613593B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Vores hverdag</a:t>
            </a:r>
          </a:p>
        </p:txBody>
      </p:sp>
      <p:sp>
        <p:nvSpPr>
          <p:cNvPr id="3" name="Ligebenet trekant 2">
            <a:extLst>
              <a:ext uri="{FF2B5EF4-FFF2-40B4-BE49-F238E27FC236}">
                <a16:creationId xmlns:a16="http://schemas.microsoft.com/office/drawing/2014/main" id="{52A60A20-C04D-4B84-5151-B0F360D3B54D}"/>
              </a:ext>
            </a:extLst>
          </p:cNvPr>
          <p:cNvSpPr/>
          <p:nvPr/>
        </p:nvSpPr>
        <p:spPr>
          <a:xfrm>
            <a:off x="3544749" y="1526650"/>
            <a:ext cx="5102501" cy="443280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da-DK" spc="40" err="1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308D0F7A-C5BB-A800-53FF-2F47453523F9}"/>
              </a:ext>
            </a:extLst>
          </p:cNvPr>
          <p:cNvSpPr txBox="1"/>
          <p:nvPr/>
        </p:nvSpPr>
        <p:spPr>
          <a:xfrm>
            <a:off x="2779905" y="5599250"/>
            <a:ext cx="76484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a-DK" sz="3000" b="1" spc="40">
                <a:solidFill>
                  <a:srgbClr val="FF0000"/>
                </a:solidFill>
              </a:rPr>
              <a:t>TID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50DA95B5-EE05-1FDB-A912-A0D9CF8802F1}"/>
              </a:ext>
            </a:extLst>
          </p:cNvPr>
          <p:cNvSpPr txBox="1"/>
          <p:nvPr/>
        </p:nvSpPr>
        <p:spPr>
          <a:xfrm>
            <a:off x="5138597" y="1064985"/>
            <a:ext cx="191480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a-DK" sz="3000" b="1" spc="40" dirty="0"/>
              <a:t>ØKONOMI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42EAE63-3D71-BFE7-64D9-BC6344F5C261}"/>
              </a:ext>
            </a:extLst>
          </p:cNvPr>
          <p:cNvSpPr txBox="1"/>
          <p:nvPr/>
        </p:nvSpPr>
        <p:spPr>
          <a:xfrm>
            <a:off x="8788568" y="5599249"/>
            <a:ext cx="20518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a-DK" sz="3000" b="1" spc="40" dirty="0"/>
              <a:t>KVALITET</a:t>
            </a:r>
          </a:p>
        </p:txBody>
      </p:sp>
      <p:sp>
        <p:nvSpPr>
          <p:cNvPr id="7" name="Pil: højre 6">
            <a:extLst>
              <a:ext uri="{FF2B5EF4-FFF2-40B4-BE49-F238E27FC236}">
                <a16:creationId xmlns:a16="http://schemas.microsoft.com/office/drawing/2014/main" id="{1DC688CF-9403-D0A4-7461-E1F48843E262}"/>
              </a:ext>
            </a:extLst>
          </p:cNvPr>
          <p:cNvSpPr/>
          <p:nvPr/>
        </p:nvSpPr>
        <p:spPr>
          <a:xfrm>
            <a:off x="5679937" y="6061117"/>
            <a:ext cx="973442" cy="360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da-DK" spc="40" err="1"/>
          </a:p>
        </p:txBody>
      </p:sp>
      <p:sp>
        <p:nvSpPr>
          <p:cNvPr id="8" name="Pil: højre 7">
            <a:extLst>
              <a:ext uri="{FF2B5EF4-FFF2-40B4-BE49-F238E27FC236}">
                <a16:creationId xmlns:a16="http://schemas.microsoft.com/office/drawing/2014/main" id="{118F00A7-0316-CDCE-F3D0-3EDCF425E3CB}"/>
              </a:ext>
            </a:extLst>
          </p:cNvPr>
          <p:cNvSpPr/>
          <p:nvPr/>
        </p:nvSpPr>
        <p:spPr>
          <a:xfrm rot="18012264">
            <a:off x="4163206" y="3240295"/>
            <a:ext cx="972000" cy="360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da-DK" spc="40" dirty="0"/>
          </a:p>
        </p:txBody>
      </p:sp>
    </p:spTree>
    <p:extLst>
      <p:ext uri="{BB962C8B-B14F-4D97-AF65-F5344CB8AC3E}">
        <p14:creationId xmlns:p14="http://schemas.microsoft.com/office/powerpoint/2010/main" val="15403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C77A8-FD11-CDCE-1EE7-9AD1821B3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100 m sprint vs. maraton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7784AA-AE26-2115-D741-AE3FE58008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B9F088-0B54-DEA2-67CC-156F22865B9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Sprint</a:t>
            </a:r>
            <a:r>
              <a:rPr lang="en-US" dirty="0"/>
              <a:t> </a:t>
            </a:r>
            <a:r>
              <a:rPr lang="da-DK" dirty="0"/>
              <a:t>for</a:t>
            </a:r>
            <a:r>
              <a:rPr lang="en-US" dirty="0"/>
              <a:t> </a:t>
            </a:r>
            <a:r>
              <a:rPr lang="da-DK" dirty="0"/>
              <a:t>entreprenører</a:t>
            </a:r>
          </a:p>
          <a:p>
            <a:pPr marL="0" indent="0">
              <a:buNone/>
            </a:pPr>
            <a:r>
              <a:rPr lang="da-DK" dirty="0"/>
              <a:t>Maraton</a:t>
            </a:r>
            <a:r>
              <a:rPr lang="en-US" dirty="0"/>
              <a:t> </a:t>
            </a:r>
            <a:r>
              <a:rPr lang="da-DK" dirty="0"/>
              <a:t>for</a:t>
            </a:r>
            <a:r>
              <a:rPr lang="en-US" dirty="0"/>
              <a:t> </a:t>
            </a:r>
            <a:r>
              <a:rPr lang="da-DK" dirty="0"/>
              <a:t>bygherrer</a:t>
            </a:r>
            <a:r>
              <a:rPr lang="en-US" dirty="0"/>
              <a:t> </a:t>
            </a:r>
            <a:r>
              <a:rPr lang="da-DK" dirty="0"/>
              <a:t>og</a:t>
            </a:r>
            <a:r>
              <a:rPr lang="en-US" dirty="0"/>
              <a:t> </a:t>
            </a:r>
            <a:r>
              <a:rPr lang="da-DK" dirty="0"/>
              <a:t>rådgivere</a:t>
            </a:r>
          </a:p>
        </p:txBody>
      </p:sp>
      <p:pic>
        <p:nvPicPr>
          <p:cNvPr id="25" name="Pladsholder til billede 24" descr="Et billede, der indeholder vej/gade, person, fodtøj, Ankel&#10;&#10;Automatisk genereret beskrivelse">
            <a:extLst>
              <a:ext uri="{FF2B5EF4-FFF2-40B4-BE49-F238E27FC236}">
                <a16:creationId xmlns:a16="http://schemas.microsoft.com/office/drawing/2014/main" id="{65AF34B9-F95C-3A60-DD99-E9E706785A9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6" b="11976"/>
          <a:stretch>
            <a:fillRect/>
          </a:stretch>
        </p:blipFill>
        <p:spPr/>
      </p:pic>
      <p:pic>
        <p:nvPicPr>
          <p:cNvPr id="33" name="Pladsholder til billede 32" descr="Et billede, der indeholder udendørs, sky, person, vej/gade&#10;&#10;Automatisk genereret beskrivelse">
            <a:extLst>
              <a:ext uri="{FF2B5EF4-FFF2-40B4-BE49-F238E27FC236}">
                <a16:creationId xmlns:a16="http://schemas.microsoft.com/office/drawing/2014/main" id="{C304F8DD-E3EB-A3E8-5AC9-1C1734CBC43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" b="166"/>
          <a:stretch>
            <a:fillRect/>
          </a:stretch>
        </p:blipFill>
        <p:spPr/>
      </p:pic>
      <p:pic>
        <p:nvPicPr>
          <p:cNvPr id="34" name="Billede 33" descr="Et billede, der indeholder tekst, Grafik, Font/skrifttype, grafisk design&#10;&#10;Automatisk genereret beskrivelse">
            <a:extLst>
              <a:ext uri="{FF2B5EF4-FFF2-40B4-BE49-F238E27FC236}">
                <a16:creationId xmlns:a16="http://schemas.microsoft.com/office/drawing/2014/main" id="{1F7669D0-D0F1-27E9-1FB9-CF57A72E24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202" y="6101888"/>
            <a:ext cx="1393127" cy="77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0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E4A670F-1732-A14F-D30A-B73D40BC16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" name="Pladsholder til billede 10" descr="Et billede, der indeholder tekst, skærmbillede, diagram, Font/skrifttype&#10;&#10;Automatisk genereret beskrivelse">
            <a:extLst>
              <a:ext uri="{FF2B5EF4-FFF2-40B4-BE49-F238E27FC236}">
                <a16:creationId xmlns:a16="http://schemas.microsoft.com/office/drawing/2014/main" id="{DD9E5838-9FE6-61F1-9617-640590DCF85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5657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F8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53DE7FC4-C94A-32B1-5ABC-EF1474EA3F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sz="3200" dirty="0">
                <a:solidFill>
                  <a:schemeClr val="tx1"/>
                </a:solidFill>
              </a:rPr>
              <a:t>Konkrete cases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EBC416A-A3C8-7DE5-35FD-E24A5C411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998" y="514800"/>
            <a:ext cx="8939877" cy="3200400"/>
          </a:xfrm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</a:rPr>
              <a:t>Eksempler fra hverdagen</a:t>
            </a:r>
          </a:p>
        </p:txBody>
      </p:sp>
    </p:spTree>
    <p:extLst>
      <p:ext uri="{BB962C8B-B14F-4D97-AF65-F5344CB8AC3E}">
        <p14:creationId xmlns:p14="http://schemas.microsoft.com/office/powerpoint/2010/main" val="227157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 descr="Et billede, der indeholder græs, træ, luft, Luftfotografering&#10;&#10;Automatisk genereret beskrivelse">
            <a:extLst>
              <a:ext uri="{FF2B5EF4-FFF2-40B4-BE49-F238E27FC236}">
                <a16:creationId xmlns:a16="http://schemas.microsoft.com/office/drawing/2014/main" id="{AEEC4C05-404B-756B-89CE-0A56E8FDCB6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r="105"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A5A2F07-CA67-E0AD-A738-DD90FFFC82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Illustration: HOFOR/PLH Arkitekter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4636EF5-F85C-CF15-484D-789ECAA4C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401" y="518825"/>
            <a:ext cx="8748226" cy="1510000"/>
          </a:xfrm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Best Practice eksempel: 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Regnemark Vandværk</a:t>
            </a:r>
          </a:p>
        </p:txBody>
      </p:sp>
    </p:spTree>
    <p:extLst>
      <p:ext uri="{BB962C8B-B14F-4D97-AF65-F5344CB8AC3E}">
        <p14:creationId xmlns:p14="http://schemas.microsoft.com/office/powerpoint/2010/main" val="301623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CC Powerpoint template">
  <a:themeElements>
    <a:clrScheme name="NCC">
      <a:dk1>
        <a:srgbClr val="000000"/>
      </a:dk1>
      <a:lt1>
        <a:srgbClr val="FFFFFF"/>
      </a:lt1>
      <a:dk2>
        <a:srgbClr val="000000"/>
      </a:dk2>
      <a:lt2>
        <a:srgbClr val="E2E3E4"/>
      </a:lt2>
      <a:accent1>
        <a:srgbClr val="002766"/>
      </a:accent1>
      <a:accent2>
        <a:srgbClr val="0063FF"/>
      </a:accent2>
      <a:accent3>
        <a:srgbClr val="8FCDFF"/>
      </a:accent3>
      <a:accent4>
        <a:srgbClr val="EFE2AB"/>
      </a:accent4>
      <a:accent5>
        <a:srgbClr val="868786"/>
      </a:accent5>
      <a:accent6>
        <a:srgbClr val="AAAAAA"/>
      </a:accent6>
      <a:hlink>
        <a:srgbClr val="0063FF"/>
      </a:hlink>
      <a:folHlink>
        <a:srgbClr val="0063FF"/>
      </a:folHlink>
    </a:clrScheme>
    <a:fontScheme name="N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108000" tIns="108000" rIns="108000" bIns="108000" rtlCol="0" anchor="ctr"/>
      <a:lstStyle>
        <a:defPPr algn="ctr">
          <a:spcBef>
            <a:spcPts val="400"/>
          </a:spcBef>
          <a:spcAft>
            <a:spcPts val="400"/>
          </a:spcAft>
          <a:defRPr spc="4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00"/>
          </a:spcBef>
          <a:spcAft>
            <a:spcPts val="400"/>
          </a:spcAft>
          <a:defRPr sz="2000" spc="40" dirty="0" err="1" smtClean="0"/>
        </a:defPPr>
      </a:lstStyle>
    </a:txDef>
  </a:objectDefaults>
  <a:extraClrSchemeLst/>
  <a:custClrLst>
    <a:custClr name="Dark blue">
      <a:srgbClr val="18173C"/>
    </a:custClr>
    <a:custClr name="Middle blue">
      <a:srgbClr val="0606CC"/>
    </a:custClr>
    <a:custClr name="Green">
      <a:srgbClr val="ACF893"/>
    </a:custClr>
    <a:custClr name="Orange">
      <a:srgbClr val="FE7E55"/>
    </a:custClr>
    <a:custClr name="Yellow">
      <a:srgbClr val="F0FF64"/>
    </a:custClr>
  </a:custClrLst>
  <a:extLst>
    <a:ext uri="{05A4C25C-085E-4340-85A3-A5531E510DB2}">
      <thm15:themeFamily xmlns:thm15="http://schemas.microsoft.com/office/thememl/2012/main" name="NCC General Best Practice EN 2024 ny" id="{FE824358-5043-684E-B24E-75F46A252088}" vid="{637B1112-25C0-B440-9FB0-175C9B9B10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0727E11-0440-7842-A928-D0F315053A3D}">
  <we:reference id="wa104178141" version="4.3.3.0" store="sv-SE" storeType="OMEX"/>
  <we:alternateReferences>
    <we:reference id="WA104178141" version="4.3.3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ED362AEFB9C84EA1C532F2746F1BC3" ma:contentTypeVersion="4" ma:contentTypeDescription="Create a new document." ma:contentTypeScope="" ma:versionID="baaf205c0650f96fab6b21d20669d6f6">
  <xsd:schema xmlns:xsd="http://www.w3.org/2001/XMLSchema" xmlns:xs="http://www.w3.org/2001/XMLSchema" xmlns:p="http://schemas.microsoft.com/office/2006/metadata/properties" xmlns:ns2="f6920257-70e6-4efa-817a-7a9a8b32411b" targetNamespace="http://schemas.microsoft.com/office/2006/metadata/properties" ma:root="true" ma:fieldsID="3029e6604ab8eeb344406a9870974a45" ns2:_="">
    <xsd:import namespace="f6920257-70e6-4efa-817a-7a9a8b3241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920257-70e6-4efa-817a-7a9a8b3241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3CEB35-E728-4748-A28C-FCDBB0AD12FB}">
  <ds:schemaRefs>
    <ds:schemaRef ds:uri="f6920257-70e6-4efa-817a-7a9a8b32411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B3C773B-9D1A-4835-AF14-C0AD669762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4E14DE-3FEB-4819-A43C-D0120BD546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920257-70e6-4efa-817a-7a9a8b3241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NCC General EN</Template>
  <TotalTime>130</TotalTime>
  <Words>231</Words>
  <Application>Microsoft Office PowerPoint</Application>
  <PresentationFormat>Widescreen</PresentationFormat>
  <Paragraphs>44</Paragraphs>
  <Slides>20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5" baseType="lpstr">
      <vt:lpstr>Aptos</vt:lpstr>
      <vt:lpstr>Arial</vt:lpstr>
      <vt:lpstr>Calibri</vt:lpstr>
      <vt:lpstr>System Font Regular</vt:lpstr>
      <vt:lpstr>NCC Powerpoint template</vt:lpstr>
      <vt:lpstr>Tilbudsarbejde fra entreprenørens side af bordet </vt:lpstr>
      <vt:lpstr>Rasmus Rasmussen</vt:lpstr>
      <vt:lpstr>Hvem er her ellers i rummet?</vt:lpstr>
      <vt:lpstr>PowerPoint-præsentation</vt:lpstr>
      <vt:lpstr>Vores hverdag</vt:lpstr>
      <vt:lpstr>100 m sprint vs. maraton</vt:lpstr>
      <vt:lpstr>PowerPoint-præsentation</vt:lpstr>
      <vt:lpstr>Eksempler fra hverdagen</vt:lpstr>
      <vt:lpstr>Best Practice eksempel:  Regnemark Vandværk</vt:lpstr>
      <vt:lpstr>Hvad savner vi? Vi vil gerne lukkes ind tidligt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NCC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Hansen Sidsel Vejle</dc:creator>
  <cp:lastModifiedBy>Rasmussen Rasmus Andreasen</cp:lastModifiedBy>
  <cp:revision>12</cp:revision>
  <dcterms:created xsi:type="dcterms:W3CDTF">2024-09-09T12:07:49Z</dcterms:created>
  <dcterms:modified xsi:type="dcterms:W3CDTF">2024-09-24T10:21:26Z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0x010100E5ED362AEFB9C84EA1C532F2746F1BC3</vt:lpwstr>
  </property>
  <property fmtid="{D5CDD505-2E9C-101B-9397-08002B2CF9AE}" pid="3" name="MSIP_Label_3af9d867-5209-455c-a8aa-d350ece4e6a7_Enabled">
    <vt:lpwstr>true</vt:lpwstr>
  </property>
  <property fmtid="{D5CDD505-2E9C-101B-9397-08002B2CF9AE}" pid="4" name="MSIP_Label_3af9d867-5209-455c-a8aa-d350ece4e6a7_SetDate">
    <vt:lpwstr>2024-09-09T12:08:33Z</vt:lpwstr>
  </property>
  <property fmtid="{D5CDD505-2E9C-101B-9397-08002B2CF9AE}" pid="5" name="MSIP_Label_3af9d867-5209-455c-a8aa-d350ece4e6a7_Method">
    <vt:lpwstr>Privileged</vt:lpwstr>
  </property>
  <property fmtid="{D5CDD505-2E9C-101B-9397-08002B2CF9AE}" pid="6" name="MSIP_Label_3af9d867-5209-455c-a8aa-d350ece4e6a7_Name">
    <vt:lpwstr>No NCC label #NL</vt:lpwstr>
  </property>
  <property fmtid="{D5CDD505-2E9C-101B-9397-08002B2CF9AE}" pid="7" name="MSIP_Label_3af9d867-5209-455c-a8aa-d350ece4e6a7_SiteId">
    <vt:lpwstr>d04499d5-2857-4e28-9177-6e949859db83</vt:lpwstr>
  </property>
  <property fmtid="{D5CDD505-2E9C-101B-9397-08002B2CF9AE}" pid="8" name="MSIP_Label_3af9d867-5209-455c-a8aa-d350ece4e6a7_ActionId">
    <vt:lpwstr>6725e5e2-128f-4409-a94d-88538ef04120</vt:lpwstr>
  </property>
  <property fmtid="{D5CDD505-2E9C-101B-9397-08002B2CF9AE}" pid="9" name="MSIP_Label_3af9d867-5209-455c-a8aa-d350ece4e6a7_ContentBits">
    <vt:lpwstr>0</vt:lpwstr>
  </property>
</Properties>
</file>