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05" r:id="rId4"/>
    <p:sldMasterId id="2147483806" r:id="rId5"/>
    <p:sldMasterId id="2147483807" r:id="rId6"/>
    <p:sldMasterId id="2147483808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</p:sldIdLst>
  <p:sldSz cy="5143500" cx="9144000"/>
  <p:notesSz cx="6858000" cy="9144000"/>
  <p:embeddedFontLst>
    <p:embeddedFont>
      <p:font typeface="Roboto"/>
      <p:regular r:id="rId25"/>
      <p:bold r:id="rId26"/>
      <p:italic r:id="rId27"/>
      <p:boldItalic r:id="rId28"/>
    </p:embeddedFont>
    <p:embeddedFont>
      <p:font typeface="Montserrat"/>
      <p:regular r:id="rId29"/>
      <p:bold r:id="rId30"/>
      <p:italic r:id="rId31"/>
      <p:boldItalic r:id="rId32"/>
    </p:embeddedFont>
    <p:embeddedFont>
      <p:font typeface="Open Sans SemiBold"/>
      <p:regular r:id="rId33"/>
      <p:bold r:id="rId34"/>
      <p:italic r:id="rId35"/>
      <p:boldItalic r:id="rId36"/>
    </p:embeddedFont>
    <p:embeddedFont>
      <p:font typeface="Quattrocento Sans"/>
      <p:regular r:id="rId37"/>
      <p:bold r:id="rId38"/>
      <p:italic r:id="rId39"/>
      <p:boldItalic r:id="rId40"/>
    </p:embeddedFont>
    <p:embeddedFont>
      <p:font typeface="Open Sans ExtraBold"/>
      <p:bold r:id="rId41"/>
      <p:boldItalic r:id="rId42"/>
    </p:embeddedFont>
    <p:embeddedFont>
      <p:font typeface="Open Sans Medium"/>
      <p:regular r:id="rId43"/>
      <p:bold r:id="rId44"/>
      <p:italic r:id="rId45"/>
      <p:boldItalic r:id="rId46"/>
    </p:embeddedFont>
    <p:embeddedFont>
      <p:font typeface="Open Sans Light"/>
      <p:regular r:id="rId47"/>
      <p:bold r:id="rId48"/>
      <p:italic r:id="rId49"/>
      <p:boldItalic r:id="rId50"/>
    </p:embeddedFont>
    <p:embeddedFont>
      <p:font typeface="Open Sans"/>
      <p:regular r:id="rId51"/>
      <p:bold r:id="rId52"/>
      <p:italic r:id="rId53"/>
      <p:boldItalic r:id="rId54"/>
    </p:embeddedFont>
    <p:embeddedFont>
      <p:font typeface="Questrial"/>
      <p:regular r:id="rId5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QuattrocentoSans-boldItalic.fntdata"/><Relationship Id="rId42" Type="http://schemas.openxmlformats.org/officeDocument/2006/relationships/font" Target="fonts/OpenSansExtraBold-boldItalic.fntdata"/><Relationship Id="rId41" Type="http://schemas.openxmlformats.org/officeDocument/2006/relationships/font" Target="fonts/OpenSansExtraBold-bold.fntdata"/><Relationship Id="rId44" Type="http://schemas.openxmlformats.org/officeDocument/2006/relationships/font" Target="fonts/OpenSansMedium-bold.fntdata"/><Relationship Id="rId43" Type="http://schemas.openxmlformats.org/officeDocument/2006/relationships/font" Target="fonts/OpenSansMedium-regular.fntdata"/><Relationship Id="rId46" Type="http://schemas.openxmlformats.org/officeDocument/2006/relationships/font" Target="fonts/OpenSansMedium-boldItalic.fntdata"/><Relationship Id="rId45" Type="http://schemas.openxmlformats.org/officeDocument/2006/relationships/font" Target="fonts/OpenSansMedium-italic.fntdata"/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48" Type="http://schemas.openxmlformats.org/officeDocument/2006/relationships/font" Target="fonts/OpenSansLight-bold.fntdata"/><Relationship Id="rId47" Type="http://schemas.openxmlformats.org/officeDocument/2006/relationships/font" Target="fonts/OpenSansLight-regular.fntdata"/><Relationship Id="rId49" Type="http://schemas.openxmlformats.org/officeDocument/2006/relationships/font" Target="fonts/OpenSansLight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notesMaster" Target="notesMasters/notesMaster1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33" Type="http://schemas.openxmlformats.org/officeDocument/2006/relationships/font" Target="fonts/OpenSansSemiBold-regular.fntdata"/><Relationship Id="rId32" Type="http://schemas.openxmlformats.org/officeDocument/2006/relationships/font" Target="fonts/Montserrat-boldItalic.fntdata"/><Relationship Id="rId35" Type="http://schemas.openxmlformats.org/officeDocument/2006/relationships/font" Target="fonts/OpenSansSemiBold-italic.fntdata"/><Relationship Id="rId34" Type="http://schemas.openxmlformats.org/officeDocument/2006/relationships/font" Target="fonts/OpenSansSemiBold-bold.fntdata"/><Relationship Id="rId37" Type="http://schemas.openxmlformats.org/officeDocument/2006/relationships/font" Target="fonts/QuattrocentoSans-regular.fntdata"/><Relationship Id="rId36" Type="http://schemas.openxmlformats.org/officeDocument/2006/relationships/font" Target="fonts/OpenSansSemiBold-boldItalic.fntdata"/><Relationship Id="rId39" Type="http://schemas.openxmlformats.org/officeDocument/2006/relationships/font" Target="fonts/QuattrocentoSans-italic.fntdata"/><Relationship Id="rId38" Type="http://schemas.openxmlformats.org/officeDocument/2006/relationships/font" Target="fonts/QuattrocentoSans-bold.fntdata"/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6" Type="http://schemas.openxmlformats.org/officeDocument/2006/relationships/font" Target="fonts/Roboto-bold.fntdata"/><Relationship Id="rId25" Type="http://schemas.openxmlformats.org/officeDocument/2006/relationships/font" Target="fonts/Roboto-regular.fntdata"/><Relationship Id="rId28" Type="http://schemas.openxmlformats.org/officeDocument/2006/relationships/font" Target="fonts/Roboto-boldItalic.fntdata"/><Relationship Id="rId27" Type="http://schemas.openxmlformats.org/officeDocument/2006/relationships/font" Target="fonts/Roboto-italic.fntdata"/><Relationship Id="rId29" Type="http://schemas.openxmlformats.org/officeDocument/2006/relationships/font" Target="fonts/Montserrat-regular.fntdata"/><Relationship Id="rId51" Type="http://schemas.openxmlformats.org/officeDocument/2006/relationships/font" Target="fonts/OpenSans-regular.fntdata"/><Relationship Id="rId50" Type="http://schemas.openxmlformats.org/officeDocument/2006/relationships/font" Target="fonts/OpenSansLight-boldItalic.fntdata"/><Relationship Id="rId53" Type="http://schemas.openxmlformats.org/officeDocument/2006/relationships/font" Target="fonts/OpenSans-italic.fntdata"/><Relationship Id="rId52" Type="http://schemas.openxmlformats.org/officeDocument/2006/relationships/font" Target="fonts/OpenSans-bold.fntdata"/><Relationship Id="rId11" Type="http://schemas.openxmlformats.org/officeDocument/2006/relationships/slide" Target="slides/slide3.xml"/><Relationship Id="rId55" Type="http://schemas.openxmlformats.org/officeDocument/2006/relationships/font" Target="fonts/Questrial-regular.fntdata"/><Relationship Id="rId10" Type="http://schemas.openxmlformats.org/officeDocument/2006/relationships/slide" Target="slides/slide2.xml"/><Relationship Id="rId54" Type="http://schemas.openxmlformats.org/officeDocument/2006/relationships/font" Target="fonts/OpenSans-boldItalic.fntdata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6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g2d55f7ac57b_0_36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8" name="Google Shape;1288;g2d55f7ac57b_0_36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8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g2d55f7ac57b_0_2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0" name="Google Shape;1500;g2d55f7ac57b_0_2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0" name="Shape 1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" name="Google Shape;1541;g2d55f7ac57b_0_230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2" name="Google Shape;1542;g2d55f7ac57b_0_2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5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" name="Google Shape;1556;g2d55f7ac57b_0_23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7" name="Google Shape;1557;g2d55f7ac57b_0_23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4" name="Shape 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" name="Google Shape;1565;g2d55f7ac57b_0_2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6" name="Google Shape;1566;g2d55f7ac57b_0_2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" name="Google Shape;1572;g2d55f7ac57b_0_2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3" name="Google Shape;1573;g2d55f7ac57b_0_2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6" name="Shape 1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" name="Google Shape;1587;g2d55f7ac57b_0_23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8" name="Google Shape;1588;g2d55f7ac57b_0_23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2" name="Shape 1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3" name="Google Shape;1613;g2d55f7ac57b_0_37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4" name="Google Shape;1614;g2d55f7ac57b_0_37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5" name="Shape 1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Google Shape;1296;g2d55f7ac57b_0_20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7" name="Google Shape;1297;g2d55f7ac57b_0_20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3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g2d55f7ac57b_0_20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5" name="Google Shape;1305;g2d55f7ac57b_0_20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g2d55f7ac57b_0_20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3" name="Google Shape;1313;g2d55f7ac57b_0_20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2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g2d55f7ac57b_0_20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4" name="Google Shape;1334;g2d55f7ac57b_0_20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6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g2d55f7ac57b_0_2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8" name="Google Shape;1358;g2d55f7ac57b_0_2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7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g2d55f7ac57b_0_21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9" name="Google Shape;1399;g2d55f7ac57b_0_2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3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Google Shape;1464;g2d55f7ac57b_0_22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5" name="Google Shape;1465;g2d55f7ac57b_0_220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6" name="Google Shape;1466;g2d55f7ac57b_0_220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3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" name="Google Shape;1474;g2d55f7ac57b_0_2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5" name="Google Shape;1475;g2d55f7ac57b_0_2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Relationship Id="rId3" Type="http://schemas.openxmlformats.org/officeDocument/2006/relationships/image" Target="../media/image5.png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png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.png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png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2.png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2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2.png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png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Relationship Id="rId3" Type="http://schemas.openxmlformats.org/officeDocument/2006/relationships/image" Target="../media/image5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8.png"/><Relationship Id="rId3" Type="http://schemas.openxmlformats.org/officeDocument/2006/relationships/image" Target="../media/image3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png"/><Relationship Id="rId3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Relationship Id="rId3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png"/><Relationship Id="rId3" Type="http://schemas.openxmlformats.org/officeDocument/2006/relationships/hyperlink" Target="https://www.baracoda.com/en" TargetMode="External"/><Relationship Id="rId4" Type="http://schemas.openxmlformats.org/officeDocument/2006/relationships/image" Target="../media/image64.png"/><Relationship Id="rId5" Type="http://schemas.openxmlformats.org/officeDocument/2006/relationships/image" Target="../media/image20.png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1">
  <p:cSld name="18_Vide_1_2_2_1_1_3"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" name="Google Shape;694;p10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696" name="Google Shape;696;p103"/>
          <p:cNvSpPr/>
          <p:nvPr>
            <p:ph idx="2" type="pic"/>
          </p:nvPr>
        </p:nvSpPr>
        <p:spPr>
          <a:xfrm>
            <a:off x="-21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697" name="Google Shape;697;p103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8" name="Google Shape;698;p10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99" name="Google Shape;699;p103"/>
          <p:cNvSpPr/>
          <p:nvPr/>
        </p:nvSpPr>
        <p:spPr>
          <a:xfrm rot="10800000">
            <a:off x="-8350" y="4557725"/>
            <a:ext cx="45096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00" name="Google Shape;700;p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701" name="Google Shape;701;p10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2">
  <p:cSld name="18_Vide_1_2_2_1_1_3_1"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3" name="Google Shape;703;p10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Google Shape;704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104"/>
          <p:cNvSpPr/>
          <p:nvPr>
            <p:ph idx="2" type="pic"/>
          </p:nvPr>
        </p:nvSpPr>
        <p:spPr>
          <a:xfrm>
            <a:off x="46387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pic>
        <p:nvPicPr>
          <p:cNvPr id="706" name="Google Shape;706;p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104"/>
          <p:cNvSpPr txBox="1"/>
          <p:nvPr/>
        </p:nvSpPr>
        <p:spPr>
          <a:xfrm>
            <a:off x="1408300" y="4790350"/>
            <a:ext cx="3230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08" name="Google Shape;708;p10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3">
  <p:cSld name="18_Vide_1_2_2_1_1_2"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Google Shape;710;p10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Google Shape;712;p105"/>
          <p:cNvSpPr/>
          <p:nvPr>
            <p:ph idx="2" type="pic"/>
          </p:nvPr>
        </p:nvSpPr>
        <p:spPr>
          <a:xfrm>
            <a:off x="-2100" y="-9525"/>
            <a:ext cx="27240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713" name="Google Shape;713;p10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14" name="Google Shape;714;p105"/>
          <p:cNvSpPr/>
          <p:nvPr/>
        </p:nvSpPr>
        <p:spPr>
          <a:xfrm rot="10800000">
            <a:off x="-8150" y="4560075"/>
            <a:ext cx="27240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15" name="Google Shape;715;p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10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4">
  <p:cSld name="18_Vide_1_2_2_1_1_2_1"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06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19" name="Google Shape;719;p106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gradFill>
            <a:gsLst>
              <a:gs pos="0">
                <a:srgbClr val="00D1C4"/>
              </a:gs>
              <a:gs pos="33000">
                <a:srgbClr val="00B0CD"/>
              </a:gs>
              <a:gs pos="100000">
                <a:srgbClr val="0000FF"/>
              </a:gs>
            </a:gsLst>
            <a:lin ang="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20" name="Google Shape;720;p106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10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5">
  <p:cSld name="18_Vide_1_2_2_1_1_2_1_1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07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24" name="Google Shape;724;p107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25" name="Google Shape;725;p107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726" name="Google Shape;726;p10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6">
  <p:cSld name="18_Vide_1_2_2_1_1_2_1_1_1"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08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29" name="Google Shape;729;p108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30" name="Google Shape;730;p108"/>
          <p:cNvSpPr txBox="1"/>
          <p:nvPr/>
        </p:nvSpPr>
        <p:spPr>
          <a:xfrm>
            <a:off x="190500" y="169663"/>
            <a:ext cx="2365200" cy="4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31" name="Google Shape;731;p108"/>
          <p:cNvSpPr txBox="1"/>
          <p:nvPr/>
        </p:nvSpPr>
        <p:spPr>
          <a:xfrm>
            <a:off x="190500" y="685800"/>
            <a:ext cx="2365200" cy="38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32" name="Google Shape;732;p108"/>
          <p:cNvSpPr txBox="1"/>
          <p:nvPr/>
        </p:nvSpPr>
        <p:spPr>
          <a:xfrm>
            <a:off x="190500" y="685800"/>
            <a:ext cx="2365200" cy="38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33" name="Google Shape;733;p108"/>
          <p:cNvSpPr txBox="1"/>
          <p:nvPr>
            <p:ph type="title"/>
          </p:nvPr>
        </p:nvSpPr>
        <p:spPr>
          <a:xfrm>
            <a:off x="190500" y="170550"/>
            <a:ext cx="2365200" cy="11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  <a:defRPr b="1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34" name="Google Shape;734;p108"/>
          <p:cNvSpPr txBox="1"/>
          <p:nvPr>
            <p:ph idx="1" type="body"/>
          </p:nvPr>
        </p:nvSpPr>
        <p:spPr>
          <a:xfrm>
            <a:off x="168525" y="1048700"/>
            <a:ext cx="2387100" cy="358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735" name="Google Shape;735;p10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108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7" name="Google Shape;737;p108"/>
          <p:cNvSpPr txBox="1"/>
          <p:nvPr>
            <p:ph idx="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7">
  <p:cSld name="CUSTOM_3"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109"/>
          <p:cNvSpPr txBox="1"/>
          <p:nvPr>
            <p:ph type="title"/>
          </p:nvPr>
        </p:nvSpPr>
        <p:spPr>
          <a:xfrm>
            <a:off x="158100" y="183250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740" name="Google Shape;740;p10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109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42" name="Google Shape;742;p10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6"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5" name="Google Shape;745;p110"/>
          <p:cNvSpPr txBox="1"/>
          <p:nvPr/>
        </p:nvSpPr>
        <p:spPr>
          <a:xfrm>
            <a:off x="251749" y="273844"/>
            <a:ext cx="86376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746" name="Google Shape;746;p110"/>
          <p:cNvSpPr txBox="1"/>
          <p:nvPr>
            <p:ph idx="1" type="body"/>
          </p:nvPr>
        </p:nvSpPr>
        <p:spPr>
          <a:xfrm>
            <a:off x="180545" y="999138"/>
            <a:ext cx="8681400" cy="36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Font typeface="Open Sans"/>
              <a:buChar char="●"/>
              <a:defRPr sz="1100">
                <a:latin typeface="Open Sans"/>
                <a:ea typeface="Open Sans"/>
                <a:cs typeface="Open Sans"/>
                <a:sym typeface="Open Sans"/>
              </a:defRPr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○"/>
              <a:defRPr sz="800"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47" name="Google Shape;747;p110"/>
          <p:cNvSpPr txBox="1"/>
          <p:nvPr>
            <p:ph type="title"/>
          </p:nvPr>
        </p:nvSpPr>
        <p:spPr>
          <a:xfrm>
            <a:off x="158100" y="183250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48" name="Google Shape;748;p110"/>
          <p:cNvSpPr txBox="1"/>
          <p:nvPr>
            <p:ph idx="2" type="subTitle"/>
          </p:nvPr>
        </p:nvSpPr>
        <p:spPr>
          <a:xfrm>
            <a:off x="180895" y="523548"/>
            <a:ext cx="86814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49" name="Google Shape;749;p110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7"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11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2" name="Google Shape;752;p111"/>
          <p:cNvSpPr txBox="1"/>
          <p:nvPr>
            <p:ph idx="1" type="body"/>
          </p:nvPr>
        </p:nvSpPr>
        <p:spPr>
          <a:xfrm>
            <a:off x="4720925" y="1477200"/>
            <a:ext cx="4253100" cy="3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b="1" sz="14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Font typeface="Open Sans"/>
              <a:buChar char="●"/>
              <a:defRPr sz="11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53" name="Google Shape;753;p111"/>
          <p:cNvSpPr txBox="1"/>
          <p:nvPr>
            <p:ph type="title"/>
          </p:nvPr>
        </p:nvSpPr>
        <p:spPr>
          <a:xfrm>
            <a:off x="158100" y="420877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54" name="Google Shape;754;p111"/>
          <p:cNvSpPr txBox="1"/>
          <p:nvPr>
            <p:ph idx="2" type="subTitle"/>
          </p:nvPr>
        </p:nvSpPr>
        <p:spPr>
          <a:xfrm>
            <a:off x="180895" y="761174"/>
            <a:ext cx="86814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55" name="Google Shape;755;p111"/>
          <p:cNvSpPr txBox="1"/>
          <p:nvPr>
            <p:ph idx="3" type="body"/>
          </p:nvPr>
        </p:nvSpPr>
        <p:spPr>
          <a:xfrm>
            <a:off x="270800" y="1481700"/>
            <a:ext cx="4253100" cy="3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b="1" sz="14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Font typeface="Open Sans"/>
              <a:buChar char="●"/>
              <a:defRPr sz="11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56" name="Google Shape;756;p11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">
  <p:cSld name="18_Vide_1_1_1_1"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12"/>
          <p:cNvSpPr txBox="1"/>
          <p:nvPr>
            <p:ph hasCustomPrompt="1" type="title"/>
          </p:nvPr>
        </p:nvSpPr>
        <p:spPr>
          <a:xfrm>
            <a:off x="895350" y="1447825"/>
            <a:ext cx="5000700" cy="11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Open Sans"/>
              <a:buNone/>
              <a:defRPr b="1" sz="100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59" name="Google Shape;759;p112"/>
          <p:cNvSpPr txBox="1"/>
          <p:nvPr>
            <p:ph idx="1" type="subTitle"/>
          </p:nvPr>
        </p:nvSpPr>
        <p:spPr>
          <a:xfrm>
            <a:off x="2066925" y="2790825"/>
            <a:ext cx="3829200" cy="19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Font typeface="Open Sans"/>
              <a:buNone/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pic>
        <p:nvPicPr>
          <p:cNvPr id="760" name="Google Shape;760;p1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61" name="Google Shape;761;p112"/>
          <p:cNvSpPr/>
          <p:nvPr>
            <p:ph idx="2" type="pic"/>
          </p:nvPr>
        </p:nvSpPr>
        <p:spPr>
          <a:xfrm>
            <a:off x="6080150" y="-9525"/>
            <a:ext cx="30606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762" name="Google Shape;762;p112"/>
          <p:cNvSpPr txBox="1"/>
          <p:nvPr>
            <p:ph idx="3" type="title"/>
          </p:nvPr>
        </p:nvSpPr>
        <p:spPr>
          <a:xfrm>
            <a:off x="158100" y="183250"/>
            <a:ext cx="57381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b="1" sz="24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63" name="Google Shape;763;p112"/>
          <p:cNvSpPr txBox="1"/>
          <p:nvPr>
            <p:ph idx="4" type="body"/>
          </p:nvPr>
        </p:nvSpPr>
        <p:spPr>
          <a:xfrm>
            <a:off x="2067075" y="4399700"/>
            <a:ext cx="38292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○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64" name="Google Shape;764;p112"/>
          <p:cNvSpPr txBox="1"/>
          <p:nvPr/>
        </p:nvSpPr>
        <p:spPr>
          <a:xfrm>
            <a:off x="2849750" y="4790350"/>
            <a:ext cx="3230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65" name="Google Shape;765;p11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o">
  <p:cSld name="18_Vide_1_1_1_1_1_1_1_1_1_1_1_1_1"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Google Shape;767;p1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1587" y="485755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113"/>
          <p:cNvSpPr/>
          <p:nvPr/>
        </p:nvSpPr>
        <p:spPr>
          <a:xfrm rot="10800000">
            <a:off x="-10250" y="-22250"/>
            <a:ext cx="9168900" cy="5194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pic>
        <p:nvPicPr>
          <p:cNvPr id="769" name="Google Shape;769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113"/>
          <p:cNvSpPr txBox="1"/>
          <p:nvPr>
            <p:ph idx="1" type="body"/>
          </p:nvPr>
        </p:nvSpPr>
        <p:spPr>
          <a:xfrm>
            <a:off x="171450" y="752475"/>
            <a:ext cx="2428800" cy="39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Char char="■"/>
              <a:defRPr sz="11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●"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○"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■"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71" name="Google Shape;771;p113"/>
          <p:cNvSpPr/>
          <p:nvPr>
            <p:ph idx="2" type="pic"/>
          </p:nvPr>
        </p:nvSpPr>
        <p:spPr>
          <a:xfrm>
            <a:off x="3314600" y="752475"/>
            <a:ext cx="5248500" cy="3962700"/>
          </a:xfrm>
          <a:prstGeom prst="rect">
            <a:avLst/>
          </a:prstGeom>
          <a:noFill/>
          <a:ln>
            <a:noFill/>
          </a:ln>
        </p:spPr>
      </p:sp>
      <p:sp>
        <p:nvSpPr>
          <p:cNvPr id="772" name="Google Shape;772;p113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  <a:defRPr b="1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73" name="Google Shape;773;p11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74" name="Google Shape;774;p11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">
  <p:cSld name="18_Vide_1_1_1_1_1_1_2_1_1"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14"/>
          <p:cNvSpPr/>
          <p:nvPr/>
        </p:nvSpPr>
        <p:spPr>
          <a:xfrm rot="10800000">
            <a:off x="3057475" y="-13275"/>
            <a:ext cx="3041700" cy="5166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777" name="Google Shape;777;p114"/>
          <p:cNvSpPr txBox="1"/>
          <p:nvPr>
            <p:ph idx="1" type="body"/>
          </p:nvPr>
        </p:nvSpPr>
        <p:spPr>
          <a:xfrm>
            <a:off x="171450" y="3290825"/>
            <a:ext cx="2746200" cy="1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■"/>
              <a:defRPr sz="800"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●"/>
              <a:defRPr sz="800"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○"/>
              <a:defRPr sz="800"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■"/>
              <a:defRPr sz="8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78" name="Google Shape;778;p114"/>
          <p:cNvSpPr txBox="1"/>
          <p:nvPr>
            <p:ph idx="2" type="subTitle"/>
          </p:nvPr>
        </p:nvSpPr>
        <p:spPr>
          <a:xfrm>
            <a:off x="171450" y="2704325"/>
            <a:ext cx="2756100" cy="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pic>
        <p:nvPicPr>
          <p:cNvPr id="779" name="Google Shape;779;p1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80" name="Google Shape;780;p114"/>
          <p:cNvSpPr txBox="1"/>
          <p:nvPr>
            <p:ph idx="3" type="body"/>
          </p:nvPr>
        </p:nvSpPr>
        <p:spPr>
          <a:xfrm>
            <a:off x="6267575" y="3290300"/>
            <a:ext cx="2746200" cy="1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■"/>
              <a:defRPr sz="800"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●"/>
              <a:defRPr sz="800"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○"/>
              <a:defRPr sz="800"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■"/>
              <a:defRPr sz="8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81" name="Google Shape;781;p114"/>
          <p:cNvSpPr txBox="1"/>
          <p:nvPr>
            <p:ph idx="4" type="subTitle"/>
          </p:nvPr>
        </p:nvSpPr>
        <p:spPr>
          <a:xfrm>
            <a:off x="6267675" y="2703913"/>
            <a:ext cx="2756100" cy="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82" name="Google Shape;782;p114"/>
          <p:cNvSpPr txBox="1"/>
          <p:nvPr>
            <p:ph type="title"/>
          </p:nvPr>
        </p:nvSpPr>
        <p:spPr>
          <a:xfrm>
            <a:off x="3200400" y="1552575"/>
            <a:ext cx="2765400" cy="9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83" name="Google Shape;783;p114"/>
          <p:cNvSpPr txBox="1"/>
          <p:nvPr>
            <p:ph idx="5" type="subTitle"/>
          </p:nvPr>
        </p:nvSpPr>
        <p:spPr>
          <a:xfrm>
            <a:off x="3200400" y="2401100"/>
            <a:ext cx="2746200" cy="23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84" name="Google Shape;784;p114"/>
          <p:cNvSpPr/>
          <p:nvPr>
            <p:ph idx="6" type="pic"/>
          </p:nvPr>
        </p:nvSpPr>
        <p:spPr>
          <a:xfrm>
            <a:off x="-7550" y="-9525"/>
            <a:ext cx="3060600" cy="2632800"/>
          </a:xfrm>
          <a:prstGeom prst="rect">
            <a:avLst/>
          </a:prstGeom>
          <a:noFill/>
          <a:ln>
            <a:noFill/>
          </a:ln>
        </p:spPr>
      </p:sp>
      <p:sp>
        <p:nvSpPr>
          <p:cNvPr id="785" name="Google Shape;785;p114"/>
          <p:cNvSpPr/>
          <p:nvPr>
            <p:ph idx="7" type="pic"/>
          </p:nvPr>
        </p:nvSpPr>
        <p:spPr>
          <a:xfrm>
            <a:off x="6098713" y="-9525"/>
            <a:ext cx="3060600" cy="2632800"/>
          </a:xfrm>
          <a:prstGeom prst="rect">
            <a:avLst/>
          </a:prstGeom>
          <a:noFill/>
          <a:ln>
            <a:noFill/>
          </a:ln>
        </p:spPr>
      </p:sp>
      <p:sp>
        <p:nvSpPr>
          <p:cNvPr id="786" name="Google Shape;786;p114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87" name="Google Shape;787;p11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members1">
  <p:cSld name="18_Vide_1_1_1_1_1_1_1_1"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115"/>
          <p:cNvSpPr txBox="1"/>
          <p:nvPr>
            <p:ph idx="1" type="subTitle"/>
          </p:nvPr>
        </p:nvSpPr>
        <p:spPr>
          <a:xfrm>
            <a:off x="766363" y="195487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90" name="Google Shape;790;p115"/>
          <p:cNvSpPr txBox="1"/>
          <p:nvPr>
            <p:ph idx="2" type="body"/>
          </p:nvPr>
        </p:nvSpPr>
        <p:spPr>
          <a:xfrm>
            <a:off x="771575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0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91" name="Google Shape;791;p115"/>
          <p:cNvSpPr txBox="1"/>
          <p:nvPr>
            <p:ph idx="3" type="subTitle"/>
          </p:nvPr>
        </p:nvSpPr>
        <p:spPr>
          <a:xfrm>
            <a:off x="2690363" y="195487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92" name="Google Shape;792;p115"/>
          <p:cNvSpPr txBox="1"/>
          <p:nvPr>
            <p:ph idx="4" type="body"/>
          </p:nvPr>
        </p:nvSpPr>
        <p:spPr>
          <a:xfrm>
            <a:off x="2692925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93" name="Google Shape;793;p115"/>
          <p:cNvSpPr txBox="1"/>
          <p:nvPr>
            <p:ph idx="5" type="subTitle"/>
          </p:nvPr>
        </p:nvSpPr>
        <p:spPr>
          <a:xfrm>
            <a:off x="4600138" y="19548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94" name="Google Shape;794;p115"/>
          <p:cNvSpPr txBox="1"/>
          <p:nvPr>
            <p:ph idx="6" type="body"/>
          </p:nvPr>
        </p:nvSpPr>
        <p:spPr>
          <a:xfrm>
            <a:off x="4602700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795" name="Google Shape;795;p115"/>
          <p:cNvSpPr txBox="1"/>
          <p:nvPr>
            <p:ph idx="7" type="subTitle"/>
          </p:nvPr>
        </p:nvSpPr>
        <p:spPr>
          <a:xfrm>
            <a:off x="6524188" y="19548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96" name="Google Shape;796;p115"/>
          <p:cNvSpPr txBox="1"/>
          <p:nvPr>
            <p:ph idx="8" type="body"/>
          </p:nvPr>
        </p:nvSpPr>
        <p:spPr>
          <a:xfrm>
            <a:off x="6526750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797" name="Google Shape;797;p115"/>
          <p:cNvSpPr txBox="1"/>
          <p:nvPr>
            <p:ph idx="9" type="subTitle"/>
          </p:nvPr>
        </p:nvSpPr>
        <p:spPr>
          <a:xfrm>
            <a:off x="761600" y="40789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798" name="Google Shape;798;p115"/>
          <p:cNvSpPr txBox="1"/>
          <p:nvPr>
            <p:ph idx="13" type="body"/>
          </p:nvPr>
        </p:nvSpPr>
        <p:spPr>
          <a:xfrm>
            <a:off x="7620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99" name="Google Shape;799;p115"/>
          <p:cNvSpPr txBox="1"/>
          <p:nvPr>
            <p:ph idx="14" type="subTitle"/>
          </p:nvPr>
        </p:nvSpPr>
        <p:spPr>
          <a:xfrm>
            <a:off x="2695125" y="40789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00" name="Google Shape;800;p115"/>
          <p:cNvSpPr txBox="1"/>
          <p:nvPr>
            <p:ph idx="15" type="body"/>
          </p:nvPr>
        </p:nvSpPr>
        <p:spPr>
          <a:xfrm>
            <a:off x="2697675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01" name="Google Shape;801;p115"/>
          <p:cNvSpPr txBox="1"/>
          <p:nvPr>
            <p:ph idx="16" type="subTitle"/>
          </p:nvPr>
        </p:nvSpPr>
        <p:spPr>
          <a:xfrm>
            <a:off x="4604900" y="40789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02" name="Google Shape;802;p115"/>
          <p:cNvSpPr txBox="1"/>
          <p:nvPr>
            <p:ph idx="17" type="body"/>
          </p:nvPr>
        </p:nvSpPr>
        <p:spPr>
          <a:xfrm>
            <a:off x="46074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03" name="Google Shape;803;p115"/>
          <p:cNvSpPr txBox="1"/>
          <p:nvPr>
            <p:ph idx="18" type="subTitle"/>
          </p:nvPr>
        </p:nvSpPr>
        <p:spPr>
          <a:xfrm>
            <a:off x="6524188" y="40789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04" name="Google Shape;804;p115"/>
          <p:cNvSpPr txBox="1"/>
          <p:nvPr>
            <p:ph idx="19" type="body"/>
          </p:nvPr>
        </p:nvSpPr>
        <p:spPr>
          <a:xfrm>
            <a:off x="65267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05" name="Google Shape;805;p115"/>
          <p:cNvSpPr/>
          <p:nvPr>
            <p:ph idx="20" type="pic"/>
          </p:nvPr>
        </p:nvSpPr>
        <p:spPr>
          <a:xfrm>
            <a:off x="1055000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06" name="Google Shape;806;p115"/>
          <p:cNvSpPr/>
          <p:nvPr>
            <p:ph idx="21" type="pic"/>
          </p:nvPr>
        </p:nvSpPr>
        <p:spPr>
          <a:xfrm>
            <a:off x="2957163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07" name="Google Shape;807;p115"/>
          <p:cNvSpPr/>
          <p:nvPr>
            <p:ph idx="22" type="pic"/>
          </p:nvPr>
        </p:nvSpPr>
        <p:spPr>
          <a:xfrm>
            <a:off x="4884738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08" name="Google Shape;808;p115"/>
          <p:cNvSpPr/>
          <p:nvPr>
            <p:ph idx="23" type="pic"/>
          </p:nvPr>
        </p:nvSpPr>
        <p:spPr>
          <a:xfrm>
            <a:off x="6805200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09" name="Google Shape;809;p115"/>
          <p:cNvSpPr/>
          <p:nvPr>
            <p:ph idx="24" type="pic"/>
          </p:nvPr>
        </p:nvSpPr>
        <p:spPr>
          <a:xfrm>
            <a:off x="6809975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10" name="Google Shape;810;p115"/>
          <p:cNvSpPr/>
          <p:nvPr>
            <p:ph idx="25" type="pic"/>
          </p:nvPr>
        </p:nvSpPr>
        <p:spPr>
          <a:xfrm>
            <a:off x="4884750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11" name="Google Shape;811;p115"/>
          <p:cNvSpPr/>
          <p:nvPr>
            <p:ph idx="26" type="pic"/>
          </p:nvPr>
        </p:nvSpPr>
        <p:spPr>
          <a:xfrm>
            <a:off x="2957138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12" name="Google Shape;812;p115"/>
          <p:cNvSpPr/>
          <p:nvPr>
            <p:ph idx="27" type="pic"/>
          </p:nvPr>
        </p:nvSpPr>
        <p:spPr>
          <a:xfrm>
            <a:off x="1054538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813" name="Google Shape;813;p1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814" name="Google Shape;814;p115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b="1" sz="24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15" name="Google Shape;815;p11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16" name="Google Shape;816;p11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members2">
  <p:cSld name="18_Vide_1_1_1_1_1_1_1_1_3_1"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116"/>
          <p:cNvSpPr txBox="1"/>
          <p:nvPr>
            <p:ph idx="1" type="subTitle"/>
          </p:nvPr>
        </p:nvSpPr>
        <p:spPr>
          <a:xfrm>
            <a:off x="3042788" y="19453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19" name="Google Shape;819;p116"/>
          <p:cNvSpPr txBox="1"/>
          <p:nvPr>
            <p:ph idx="2" type="body"/>
          </p:nvPr>
        </p:nvSpPr>
        <p:spPr>
          <a:xfrm>
            <a:off x="3045350" y="23358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20" name="Google Shape;820;p116"/>
          <p:cNvSpPr txBox="1"/>
          <p:nvPr>
            <p:ph idx="3" type="subTitle"/>
          </p:nvPr>
        </p:nvSpPr>
        <p:spPr>
          <a:xfrm>
            <a:off x="4962088" y="19453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21" name="Google Shape;821;p116"/>
          <p:cNvSpPr txBox="1"/>
          <p:nvPr>
            <p:ph idx="4" type="body"/>
          </p:nvPr>
        </p:nvSpPr>
        <p:spPr>
          <a:xfrm>
            <a:off x="4964650" y="2335875"/>
            <a:ext cx="18927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22" name="Google Shape;822;p116"/>
          <p:cNvSpPr txBox="1"/>
          <p:nvPr>
            <p:ph idx="5" type="subTitle"/>
          </p:nvPr>
        </p:nvSpPr>
        <p:spPr>
          <a:xfrm>
            <a:off x="6886138" y="19453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23" name="Google Shape;823;p116"/>
          <p:cNvSpPr txBox="1"/>
          <p:nvPr>
            <p:ph idx="6" type="body"/>
          </p:nvPr>
        </p:nvSpPr>
        <p:spPr>
          <a:xfrm>
            <a:off x="6888700" y="23358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24" name="Google Shape;824;p116"/>
          <p:cNvSpPr txBox="1"/>
          <p:nvPr>
            <p:ph idx="7" type="subTitle"/>
          </p:nvPr>
        </p:nvSpPr>
        <p:spPr>
          <a:xfrm>
            <a:off x="3047550" y="40694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25" name="Google Shape;825;p116"/>
          <p:cNvSpPr txBox="1"/>
          <p:nvPr>
            <p:ph idx="8" type="body"/>
          </p:nvPr>
        </p:nvSpPr>
        <p:spPr>
          <a:xfrm>
            <a:off x="3050100" y="44694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26" name="Google Shape;826;p116"/>
          <p:cNvSpPr txBox="1"/>
          <p:nvPr>
            <p:ph idx="9" type="subTitle"/>
          </p:nvPr>
        </p:nvSpPr>
        <p:spPr>
          <a:xfrm>
            <a:off x="4966850" y="406940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27" name="Google Shape;827;p116"/>
          <p:cNvSpPr txBox="1"/>
          <p:nvPr>
            <p:ph idx="13" type="body"/>
          </p:nvPr>
        </p:nvSpPr>
        <p:spPr>
          <a:xfrm>
            <a:off x="4969400" y="4469475"/>
            <a:ext cx="18927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Char char="●"/>
              <a:defRPr sz="7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28" name="Google Shape;828;p116"/>
          <p:cNvSpPr txBox="1"/>
          <p:nvPr>
            <p:ph idx="14" type="subTitle"/>
          </p:nvPr>
        </p:nvSpPr>
        <p:spPr>
          <a:xfrm>
            <a:off x="6886138" y="406940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29" name="Google Shape;829;p116"/>
          <p:cNvSpPr txBox="1"/>
          <p:nvPr>
            <p:ph idx="15" type="body"/>
          </p:nvPr>
        </p:nvSpPr>
        <p:spPr>
          <a:xfrm>
            <a:off x="6888700" y="44694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30" name="Google Shape;830;p116"/>
          <p:cNvSpPr/>
          <p:nvPr>
            <p:ph idx="16" type="pic"/>
          </p:nvPr>
        </p:nvSpPr>
        <p:spPr>
          <a:xfrm>
            <a:off x="3309588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31" name="Google Shape;831;p116"/>
          <p:cNvSpPr/>
          <p:nvPr>
            <p:ph idx="17" type="pic"/>
          </p:nvPr>
        </p:nvSpPr>
        <p:spPr>
          <a:xfrm>
            <a:off x="5246688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32" name="Google Shape;832;p116"/>
          <p:cNvSpPr/>
          <p:nvPr>
            <p:ph idx="18" type="pic"/>
          </p:nvPr>
        </p:nvSpPr>
        <p:spPr>
          <a:xfrm>
            <a:off x="7167150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33" name="Google Shape;833;p116"/>
          <p:cNvSpPr/>
          <p:nvPr>
            <p:ph idx="19" type="pic"/>
          </p:nvPr>
        </p:nvSpPr>
        <p:spPr>
          <a:xfrm>
            <a:off x="7171925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34" name="Google Shape;834;p116"/>
          <p:cNvSpPr/>
          <p:nvPr>
            <p:ph idx="20" type="pic"/>
          </p:nvPr>
        </p:nvSpPr>
        <p:spPr>
          <a:xfrm>
            <a:off x="5246700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35" name="Google Shape;835;p116"/>
          <p:cNvSpPr/>
          <p:nvPr>
            <p:ph idx="21" type="pic"/>
          </p:nvPr>
        </p:nvSpPr>
        <p:spPr>
          <a:xfrm>
            <a:off x="3309563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36" name="Google Shape;836;p116"/>
          <p:cNvSpPr/>
          <p:nvPr/>
        </p:nvSpPr>
        <p:spPr>
          <a:xfrm rot="10800000">
            <a:off x="-9375" y="-12675"/>
            <a:ext cx="2724000" cy="5165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37" name="Google Shape;837;p116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p116"/>
          <p:cNvSpPr txBox="1"/>
          <p:nvPr>
            <p:ph type="title"/>
          </p:nvPr>
        </p:nvSpPr>
        <p:spPr>
          <a:xfrm>
            <a:off x="2934300" y="192775"/>
            <a:ext cx="6048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b="1" sz="24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39" name="Google Shape;839;p116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40" name="Google Shape;840;p11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and graph ">
  <p:cSld name="18_Vide_1_1_1_2"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117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43" name="Google Shape;843;p117"/>
          <p:cNvSpPr/>
          <p:nvPr/>
        </p:nvSpPr>
        <p:spPr>
          <a:xfrm>
            <a:off x="2196875" y="2338800"/>
            <a:ext cx="1263900" cy="12639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44" name="Google Shape;844;p117"/>
          <p:cNvSpPr/>
          <p:nvPr/>
        </p:nvSpPr>
        <p:spPr>
          <a:xfrm>
            <a:off x="3270150" y="2082075"/>
            <a:ext cx="1952700" cy="1952700"/>
          </a:xfrm>
          <a:prstGeom prst="ellipse">
            <a:avLst/>
          </a:prstGeom>
          <a:solidFill>
            <a:srgbClr val="0000FF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45" name="Google Shape;845;p117"/>
          <p:cNvSpPr/>
          <p:nvPr/>
        </p:nvSpPr>
        <p:spPr>
          <a:xfrm>
            <a:off x="3700375" y="1858175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6" name="Google Shape;846;p117"/>
          <p:cNvSpPr/>
          <p:nvPr/>
        </p:nvSpPr>
        <p:spPr>
          <a:xfrm>
            <a:off x="4641750" y="1262925"/>
            <a:ext cx="1420800" cy="1420800"/>
          </a:xfrm>
          <a:prstGeom prst="ellipse">
            <a:avLst/>
          </a:prstGeom>
          <a:solidFill>
            <a:srgbClr val="00D0C3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47" name="Google Shape;847;p117"/>
          <p:cNvSpPr/>
          <p:nvPr/>
        </p:nvSpPr>
        <p:spPr>
          <a:xfrm rot="5400000">
            <a:off x="6138503" y="1777641"/>
            <a:ext cx="171600" cy="171600"/>
          </a:xfrm>
          <a:prstGeom prst="ellipse">
            <a:avLst/>
          </a:prstGeom>
          <a:solidFill>
            <a:srgbClr val="00D1C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48" name="Google Shape;848;p117"/>
          <p:cNvCxnSpPr/>
          <p:nvPr/>
        </p:nvCxnSpPr>
        <p:spPr>
          <a:xfrm flipH="1" rot="10800000">
            <a:off x="6299205" y="1573980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49" name="Google Shape;849;p117"/>
          <p:cNvCxnSpPr/>
          <p:nvPr/>
        </p:nvCxnSpPr>
        <p:spPr>
          <a:xfrm>
            <a:off x="6609075" y="1572500"/>
            <a:ext cx="1630200" cy="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50" name="Google Shape;850;p117"/>
          <p:cNvSpPr/>
          <p:nvPr/>
        </p:nvSpPr>
        <p:spPr>
          <a:xfrm>
            <a:off x="4792775" y="3384200"/>
            <a:ext cx="1014000" cy="10140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51" name="Google Shape;851;p117"/>
          <p:cNvSpPr/>
          <p:nvPr/>
        </p:nvSpPr>
        <p:spPr>
          <a:xfrm rot="4533976">
            <a:off x="5787115" y="3349749"/>
            <a:ext cx="146835" cy="146835"/>
          </a:xfrm>
          <a:prstGeom prst="ellipse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117"/>
          <p:cNvSpPr/>
          <p:nvPr/>
        </p:nvSpPr>
        <p:spPr>
          <a:xfrm rot="-5400000">
            <a:off x="2704334" y="3761203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3" name="Google Shape;853;p1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220058">
            <a:off x="3714423" y="1938000"/>
            <a:ext cx="255284" cy="12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54" name="Google Shape;854;p1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7979942">
            <a:off x="6048660" y="1850675"/>
            <a:ext cx="255284" cy="12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55" name="Google Shape;855;p117"/>
          <p:cNvCxnSpPr/>
          <p:nvPr/>
        </p:nvCxnSpPr>
        <p:spPr>
          <a:xfrm flipH="1" rot="10800000">
            <a:off x="5903905" y="31487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56" name="Google Shape;856;p117"/>
          <p:cNvCxnSpPr/>
          <p:nvPr/>
        </p:nvCxnSpPr>
        <p:spPr>
          <a:xfrm>
            <a:off x="6216800" y="3148700"/>
            <a:ext cx="16509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857" name="Google Shape;857;p1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7979889">
            <a:off x="5703619" y="3406112"/>
            <a:ext cx="226572" cy="11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8" name="Google Shape;858;p1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819874">
            <a:off x="2710677" y="3734378"/>
            <a:ext cx="263594" cy="1319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59" name="Google Shape;859;p117"/>
          <p:cNvCxnSpPr/>
          <p:nvPr/>
        </p:nvCxnSpPr>
        <p:spPr>
          <a:xfrm flipH="1" rot="10800000">
            <a:off x="2421355" y="38932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0" name="Google Shape;860;p117"/>
          <p:cNvCxnSpPr/>
          <p:nvPr/>
        </p:nvCxnSpPr>
        <p:spPr>
          <a:xfrm>
            <a:off x="821525" y="4126825"/>
            <a:ext cx="16023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1" name="Google Shape;861;p117"/>
          <p:cNvCxnSpPr/>
          <p:nvPr/>
        </p:nvCxnSpPr>
        <p:spPr>
          <a:xfrm>
            <a:off x="1638300" y="1548675"/>
            <a:ext cx="16317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2" name="Google Shape;862;p117"/>
          <p:cNvCxnSpPr>
            <a:stCxn id="845" idx="1"/>
          </p:cNvCxnSpPr>
          <p:nvPr/>
        </p:nvCxnSpPr>
        <p:spPr>
          <a:xfrm rot="10800000">
            <a:off x="3270105" y="1550005"/>
            <a:ext cx="455400" cy="333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63" name="Google Shape;863;p117"/>
          <p:cNvSpPr txBox="1"/>
          <p:nvPr>
            <p:ph hasCustomPrompt="1" idx="2" type="title"/>
          </p:nvPr>
        </p:nvSpPr>
        <p:spPr>
          <a:xfrm>
            <a:off x="4641750" y="1687050"/>
            <a:ext cx="1420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Open Sans"/>
              <a:buNone/>
              <a:defRPr sz="2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64" name="Google Shape;864;p117"/>
          <p:cNvSpPr txBox="1"/>
          <p:nvPr>
            <p:ph hasCustomPrompt="1" idx="3" type="title"/>
          </p:nvPr>
        </p:nvSpPr>
        <p:spPr>
          <a:xfrm>
            <a:off x="3270000" y="2747375"/>
            <a:ext cx="1952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pen Sans"/>
              <a:buNone/>
              <a:defRPr sz="4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65" name="Google Shape;865;p117"/>
          <p:cNvSpPr txBox="1"/>
          <p:nvPr>
            <p:ph hasCustomPrompt="1" idx="4" type="title"/>
          </p:nvPr>
        </p:nvSpPr>
        <p:spPr>
          <a:xfrm>
            <a:off x="2196875" y="2662950"/>
            <a:ext cx="1253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66" name="Google Shape;866;p117"/>
          <p:cNvSpPr txBox="1"/>
          <p:nvPr>
            <p:ph hasCustomPrompt="1" idx="5" type="title"/>
          </p:nvPr>
        </p:nvSpPr>
        <p:spPr>
          <a:xfrm>
            <a:off x="4793025" y="3587450"/>
            <a:ext cx="1014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Open Sans"/>
              <a:buNone/>
              <a:defRPr sz="2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67" name="Google Shape;867;p117"/>
          <p:cNvSpPr txBox="1"/>
          <p:nvPr>
            <p:ph idx="1" type="body"/>
          </p:nvPr>
        </p:nvSpPr>
        <p:spPr>
          <a:xfrm>
            <a:off x="1641975" y="9268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68" name="Google Shape;868;p117"/>
          <p:cNvSpPr txBox="1"/>
          <p:nvPr>
            <p:ph idx="6" type="body"/>
          </p:nvPr>
        </p:nvSpPr>
        <p:spPr>
          <a:xfrm>
            <a:off x="6603975" y="9575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■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○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 SemiBold"/>
              <a:buChar char="■"/>
              <a:defRPr sz="1200"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869" name="Google Shape;869;p117"/>
          <p:cNvSpPr txBox="1"/>
          <p:nvPr>
            <p:ph idx="7" type="body"/>
          </p:nvPr>
        </p:nvSpPr>
        <p:spPr>
          <a:xfrm>
            <a:off x="6242000" y="253867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■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○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 SemiBold"/>
              <a:buChar char="■"/>
              <a:defRPr sz="1200"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870" name="Google Shape;870;p117"/>
          <p:cNvSpPr txBox="1"/>
          <p:nvPr>
            <p:ph idx="8" type="body"/>
          </p:nvPr>
        </p:nvSpPr>
        <p:spPr>
          <a:xfrm>
            <a:off x="817025" y="35133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■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○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 SemiBold"/>
              <a:buChar char="■"/>
              <a:defRPr sz="1200"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pic>
        <p:nvPicPr>
          <p:cNvPr id="871" name="Google Shape;871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872" name="Google Shape;872;p117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73" name="Google Shape;873;p11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and graph  1">
  <p:cSld name="18_Vide_1_1"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118"/>
          <p:cNvSpPr/>
          <p:nvPr/>
        </p:nvSpPr>
        <p:spPr>
          <a:xfrm>
            <a:off x="2196875" y="2338800"/>
            <a:ext cx="1263900" cy="12639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76" name="Google Shape;876;p118"/>
          <p:cNvSpPr/>
          <p:nvPr/>
        </p:nvSpPr>
        <p:spPr>
          <a:xfrm>
            <a:off x="3270150" y="2082075"/>
            <a:ext cx="1952700" cy="1952700"/>
          </a:xfrm>
          <a:prstGeom prst="ellipse">
            <a:avLst/>
          </a:prstGeom>
          <a:solidFill>
            <a:srgbClr val="0000FF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77" name="Google Shape;877;p118"/>
          <p:cNvSpPr/>
          <p:nvPr/>
        </p:nvSpPr>
        <p:spPr>
          <a:xfrm>
            <a:off x="3700375" y="1858175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8" name="Google Shape;878;p118"/>
          <p:cNvSpPr/>
          <p:nvPr/>
        </p:nvSpPr>
        <p:spPr>
          <a:xfrm>
            <a:off x="4641750" y="1262925"/>
            <a:ext cx="1420800" cy="1420800"/>
          </a:xfrm>
          <a:prstGeom prst="ellipse">
            <a:avLst/>
          </a:prstGeom>
          <a:solidFill>
            <a:srgbClr val="00D0C3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79" name="Google Shape;879;p118"/>
          <p:cNvSpPr/>
          <p:nvPr/>
        </p:nvSpPr>
        <p:spPr>
          <a:xfrm rot="5400000">
            <a:off x="6138503" y="1777641"/>
            <a:ext cx="171600" cy="171600"/>
          </a:xfrm>
          <a:prstGeom prst="ellipse">
            <a:avLst/>
          </a:prstGeom>
          <a:solidFill>
            <a:srgbClr val="00D1C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80" name="Google Shape;880;p118"/>
          <p:cNvCxnSpPr/>
          <p:nvPr/>
        </p:nvCxnSpPr>
        <p:spPr>
          <a:xfrm flipH="1" rot="10800000">
            <a:off x="6299205" y="1573980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1" name="Google Shape;881;p118"/>
          <p:cNvCxnSpPr/>
          <p:nvPr/>
        </p:nvCxnSpPr>
        <p:spPr>
          <a:xfrm>
            <a:off x="6609075" y="1572500"/>
            <a:ext cx="1634700" cy="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2" name="Google Shape;882;p118"/>
          <p:cNvSpPr/>
          <p:nvPr/>
        </p:nvSpPr>
        <p:spPr>
          <a:xfrm>
            <a:off x="4792775" y="3384200"/>
            <a:ext cx="1014000" cy="10140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83" name="Google Shape;883;p118"/>
          <p:cNvSpPr/>
          <p:nvPr/>
        </p:nvSpPr>
        <p:spPr>
          <a:xfrm rot="4533976">
            <a:off x="5787115" y="3349749"/>
            <a:ext cx="146835" cy="146835"/>
          </a:xfrm>
          <a:prstGeom prst="ellipse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4" name="Google Shape;884;p118"/>
          <p:cNvSpPr/>
          <p:nvPr/>
        </p:nvSpPr>
        <p:spPr>
          <a:xfrm rot="-5400000">
            <a:off x="2704334" y="3761203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85" name="Google Shape;885;p1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220058">
            <a:off x="3714423" y="1938000"/>
            <a:ext cx="255284" cy="12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1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7979942">
            <a:off x="6048660" y="1850675"/>
            <a:ext cx="255284" cy="12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7" name="Google Shape;887;p118"/>
          <p:cNvCxnSpPr/>
          <p:nvPr/>
        </p:nvCxnSpPr>
        <p:spPr>
          <a:xfrm flipH="1" rot="10800000">
            <a:off x="5903905" y="31487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8" name="Google Shape;888;p118"/>
          <p:cNvCxnSpPr/>
          <p:nvPr/>
        </p:nvCxnSpPr>
        <p:spPr>
          <a:xfrm>
            <a:off x="6216800" y="3148700"/>
            <a:ext cx="16389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889" name="Google Shape;889;p1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7979889">
            <a:off x="5703619" y="3406112"/>
            <a:ext cx="226572" cy="11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0" name="Google Shape;890;p1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819874">
            <a:off x="2710677" y="3734378"/>
            <a:ext cx="263594" cy="1319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91" name="Google Shape;891;p118"/>
          <p:cNvCxnSpPr/>
          <p:nvPr/>
        </p:nvCxnSpPr>
        <p:spPr>
          <a:xfrm flipH="1" rot="10800000">
            <a:off x="2421355" y="38932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2" name="Google Shape;892;p118"/>
          <p:cNvCxnSpPr/>
          <p:nvPr/>
        </p:nvCxnSpPr>
        <p:spPr>
          <a:xfrm>
            <a:off x="795350" y="4126825"/>
            <a:ext cx="16284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3" name="Google Shape;893;p118"/>
          <p:cNvCxnSpPr/>
          <p:nvPr/>
        </p:nvCxnSpPr>
        <p:spPr>
          <a:xfrm>
            <a:off x="1638300" y="1548675"/>
            <a:ext cx="16320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4" name="Google Shape;894;p118"/>
          <p:cNvCxnSpPr>
            <a:stCxn id="877" idx="1"/>
          </p:cNvCxnSpPr>
          <p:nvPr/>
        </p:nvCxnSpPr>
        <p:spPr>
          <a:xfrm rot="10800000">
            <a:off x="3270105" y="1550005"/>
            <a:ext cx="455400" cy="333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95" name="Google Shape;895;p118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96" name="Google Shape;896;p118"/>
          <p:cNvSpPr txBox="1"/>
          <p:nvPr>
            <p:ph hasCustomPrompt="1" idx="2" type="title"/>
          </p:nvPr>
        </p:nvSpPr>
        <p:spPr>
          <a:xfrm>
            <a:off x="2196875" y="3080663"/>
            <a:ext cx="1253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  <a:defRPr sz="15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97" name="Google Shape;897;p118"/>
          <p:cNvSpPr txBox="1"/>
          <p:nvPr>
            <p:ph hasCustomPrompt="1" idx="3" type="title"/>
          </p:nvPr>
        </p:nvSpPr>
        <p:spPr>
          <a:xfrm>
            <a:off x="4641675" y="2121513"/>
            <a:ext cx="1420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  <a:defRPr sz="1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98" name="Google Shape;898;p118"/>
          <p:cNvSpPr txBox="1"/>
          <p:nvPr>
            <p:ph hasCustomPrompt="1" idx="4" type="title"/>
          </p:nvPr>
        </p:nvSpPr>
        <p:spPr>
          <a:xfrm>
            <a:off x="4792650" y="3955088"/>
            <a:ext cx="1014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  <a:defRPr sz="1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99" name="Google Shape;899;p118"/>
          <p:cNvSpPr txBox="1"/>
          <p:nvPr>
            <p:ph hasCustomPrompt="1" idx="5" type="title"/>
          </p:nvPr>
        </p:nvSpPr>
        <p:spPr>
          <a:xfrm>
            <a:off x="3270250" y="3256163"/>
            <a:ext cx="1952700" cy="45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Open Sans"/>
              <a:buNone/>
              <a:defRPr sz="2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00" name="Google Shape;900;p118"/>
          <p:cNvSpPr/>
          <p:nvPr>
            <p:ph idx="6" type="pic"/>
          </p:nvPr>
        </p:nvSpPr>
        <p:spPr>
          <a:xfrm>
            <a:off x="2537225" y="2607013"/>
            <a:ext cx="572700" cy="527400"/>
          </a:xfrm>
          <a:prstGeom prst="rect">
            <a:avLst/>
          </a:prstGeom>
          <a:noFill/>
          <a:ln>
            <a:noFill/>
          </a:ln>
        </p:spPr>
      </p:sp>
      <p:sp>
        <p:nvSpPr>
          <p:cNvPr id="901" name="Google Shape;901;p118"/>
          <p:cNvSpPr/>
          <p:nvPr>
            <p:ph idx="7" type="pic"/>
          </p:nvPr>
        </p:nvSpPr>
        <p:spPr>
          <a:xfrm>
            <a:off x="3850942" y="2522000"/>
            <a:ext cx="791100" cy="726000"/>
          </a:xfrm>
          <a:prstGeom prst="rect">
            <a:avLst/>
          </a:prstGeom>
          <a:noFill/>
          <a:ln>
            <a:noFill/>
          </a:ln>
        </p:spPr>
      </p:sp>
      <p:sp>
        <p:nvSpPr>
          <p:cNvPr id="902" name="Google Shape;902;p118"/>
          <p:cNvSpPr/>
          <p:nvPr>
            <p:ph idx="8" type="pic"/>
          </p:nvPr>
        </p:nvSpPr>
        <p:spPr>
          <a:xfrm>
            <a:off x="5065725" y="1609275"/>
            <a:ext cx="572700" cy="527400"/>
          </a:xfrm>
          <a:prstGeom prst="rect">
            <a:avLst/>
          </a:prstGeom>
          <a:noFill/>
          <a:ln>
            <a:noFill/>
          </a:ln>
        </p:spPr>
      </p:sp>
      <p:sp>
        <p:nvSpPr>
          <p:cNvPr id="903" name="Google Shape;903;p118"/>
          <p:cNvSpPr/>
          <p:nvPr>
            <p:ph idx="9" type="pic"/>
          </p:nvPr>
        </p:nvSpPr>
        <p:spPr>
          <a:xfrm>
            <a:off x="5084250" y="3618313"/>
            <a:ext cx="430800" cy="396600"/>
          </a:xfrm>
          <a:prstGeom prst="rect">
            <a:avLst/>
          </a:prstGeom>
          <a:noFill/>
          <a:ln>
            <a:noFill/>
          </a:ln>
        </p:spPr>
      </p:sp>
      <p:sp>
        <p:nvSpPr>
          <p:cNvPr id="904" name="Google Shape;904;p118"/>
          <p:cNvSpPr txBox="1"/>
          <p:nvPr>
            <p:ph idx="1" type="body"/>
          </p:nvPr>
        </p:nvSpPr>
        <p:spPr>
          <a:xfrm>
            <a:off x="1641975" y="9268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905" name="Google Shape;905;p118"/>
          <p:cNvSpPr txBox="1"/>
          <p:nvPr>
            <p:ph idx="13" type="body"/>
          </p:nvPr>
        </p:nvSpPr>
        <p:spPr>
          <a:xfrm>
            <a:off x="790550" y="35133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906" name="Google Shape;906;p118"/>
          <p:cNvSpPr txBox="1"/>
          <p:nvPr>
            <p:ph idx="14" type="body"/>
          </p:nvPr>
        </p:nvSpPr>
        <p:spPr>
          <a:xfrm>
            <a:off x="6612100" y="959000"/>
            <a:ext cx="16389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907" name="Google Shape;907;p118"/>
          <p:cNvSpPr txBox="1"/>
          <p:nvPr>
            <p:ph idx="15" type="body"/>
          </p:nvPr>
        </p:nvSpPr>
        <p:spPr>
          <a:xfrm>
            <a:off x="6216800" y="25352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908" name="Google Shape;908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118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10" name="Google Shape;910;p118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pos="1704">
          <p15:clr>
            <a:srgbClr val="FA7B17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Vide">
  <p:cSld name="12_Vide"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19"/>
          <p:cNvSpPr txBox="1"/>
          <p:nvPr>
            <p:ph type="title"/>
          </p:nvPr>
        </p:nvSpPr>
        <p:spPr>
          <a:xfrm>
            <a:off x="251749" y="273844"/>
            <a:ext cx="86376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913" name="Google Shape;913;p119"/>
          <p:cNvSpPr txBox="1"/>
          <p:nvPr>
            <p:ph idx="10" type="dt"/>
          </p:nvPr>
        </p:nvSpPr>
        <p:spPr>
          <a:xfrm>
            <a:off x="4111083" y="4029"/>
            <a:ext cx="9219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9pPr>
          </a:lstStyle>
          <a:p/>
        </p:txBody>
      </p:sp>
      <p:sp>
        <p:nvSpPr>
          <p:cNvPr id="914" name="Google Shape;914;p119"/>
          <p:cNvSpPr txBox="1"/>
          <p:nvPr>
            <p:ph idx="11" type="ftr"/>
          </p:nvPr>
        </p:nvSpPr>
        <p:spPr>
          <a:xfrm>
            <a:off x="3257550" y="4823363"/>
            <a:ext cx="53133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9pPr>
          </a:lstStyle>
          <a:p/>
        </p:txBody>
      </p:sp>
      <p:sp>
        <p:nvSpPr>
          <p:cNvPr id="915" name="Google Shape;915;p119"/>
          <p:cNvSpPr txBox="1"/>
          <p:nvPr>
            <p:ph idx="12" type="sldNum"/>
          </p:nvPr>
        </p:nvSpPr>
        <p:spPr>
          <a:xfrm>
            <a:off x="8570816" y="4823363"/>
            <a:ext cx="3186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16" name="Google Shape;916;p119"/>
          <p:cNvSpPr txBox="1"/>
          <p:nvPr>
            <p:ph idx="1" type="body"/>
          </p:nvPr>
        </p:nvSpPr>
        <p:spPr>
          <a:xfrm>
            <a:off x="251222" y="981075"/>
            <a:ext cx="4256700" cy="3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-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9pPr>
          </a:lstStyle>
          <a:p/>
        </p:txBody>
      </p:sp>
      <p:sp>
        <p:nvSpPr>
          <p:cNvPr id="917" name="Google Shape;917;p119"/>
          <p:cNvSpPr txBox="1"/>
          <p:nvPr>
            <p:ph idx="2" type="body"/>
          </p:nvPr>
        </p:nvSpPr>
        <p:spPr>
          <a:xfrm>
            <a:off x="4636189" y="981075"/>
            <a:ext cx="4256700" cy="3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-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e 1">
  <p:cSld name="Texte 1"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120"/>
          <p:cNvSpPr txBox="1"/>
          <p:nvPr>
            <p:ph type="title"/>
          </p:nvPr>
        </p:nvSpPr>
        <p:spPr>
          <a:xfrm>
            <a:off x="548878" y="411956"/>
            <a:ext cx="80463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b="1" i="0" sz="2400" u="none" cap="none" strike="noStrik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20" name="Google Shape;920;p120"/>
          <p:cNvSpPr txBox="1"/>
          <p:nvPr>
            <p:ph idx="1" type="body"/>
          </p:nvPr>
        </p:nvSpPr>
        <p:spPr>
          <a:xfrm>
            <a:off x="548878" y="1485900"/>
            <a:ext cx="804630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•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•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•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400"/>
              <a:buFont typeface="Open Sans"/>
              <a:buChar char="•"/>
              <a:defRPr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21" name="Google Shape;921;p120"/>
          <p:cNvSpPr txBox="1"/>
          <p:nvPr>
            <p:ph idx="12" type="sldNum"/>
          </p:nvPr>
        </p:nvSpPr>
        <p:spPr>
          <a:xfrm>
            <a:off x="7934324" y="4533900"/>
            <a:ext cx="651300" cy="1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1" i="0" sz="800" u="none" cap="none" strike="noStrike">
                <a:solidFill>
                  <a:srgbClr val="9292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pos="346">
          <p15:clr>
            <a:srgbClr val="FBAE40"/>
          </p15:clr>
        </p15:guide>
        <p15:guide id="2" pos="5414">
          <p15:clr>
            <a:srgbClr val="FBAE40"/>
          </p15:clr>
        </p15:guide>
        <p15:guide id="3" orient="horz" pos="259">
          <p15:clr>
            <a:srgbClr val="FBAE40"/>
          </p15:clr>
        </p15:guide>
        <p15:guide id="4" orient="horz" pos="2981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Vide" showMasterSp="0">
  <p:cSld name="2_Vide"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p12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925" name="Google Shape;925;p12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926" name="Google Shape;926;p1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">
  <p:cSld name="CUSTOM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2053822" y="1852389"/>
            <a:ext cx="5034915" cy="903446"/>
          </a:xfrm>
          <a:custGeom>
            <a:rect b="b" l="l" r="r" t="t"/>
            <a:pathLst>
              <a:path extrusionOk="0" h="1204595" w="6713220">
                <a:moveTo>
                  <a:pt x="1906993" y="760857"/>
                </a:moveTo>
                <a:lnTo>
                  <a:pt x="1904377" y="712597"/>
                </a:lnTo>
                <a:lnTo>
                  <a:pt x="1896745" y="665822"/>
                </a:lnTo>
                <a:lnTo>
                  <a:pt x="1884337" y="620814"/>
                </a:lnTo>
                <a:lnTo>
                  <a:pt x="1867446" y="577837"/>
                </a:lnTo>
                <a:lnTo>
                  <a:pt x="1846338" y="537171"/>
                </a:lnTo>
                <a:lnTo>
                  <a:pt x="1821294" y="499084"/>
                </a:lnTo>
                <a:lnTo>
                  <a:pt x="1792579" y="463854"/>
                </a:lnTo>
                <a:lnTo>
                  <a:pt x="1760461" y="431749"/>
                </a:lnTo>
                <a:lnTo>
                  <a:pt x="1738591" y="413931"/>
                </a:lnTo>
                <a:lnTo>
                  <a:pt x="1738591" y="760857"/>
                </a:lnTo>
                <a:lnTo>
                  <a:pt x="1734146" y="810260"/>
                </a:lnTo>
                <a:lnTo>
                  <a:pt x="1721345" y="856767"/>
                </a:lnTo>
                <a:lnTo>
                  <a:pt x="1700961" y="899617"/>
                </a:lnTo>
                <a:lnTo>
                  <a:pt x="1673796" y="938009"/>
                </a:lnTo>
                <a:lnTo>
                  <a:pt x="1640624" y="971181"/>
                </a:lnTo>
                <a:lnTo>
                  <a:pt x="1602219" y="998347"/>
                </a:lnTo>
                <a:lnTo>
                  <a:pt x="1559369" y="1018717"/>
                </a:lnTo>
                <a:lnTo>
                  <a:pt x="1512874" y="1031506"/>
                </a:lnTo>
                <a:lnTo>
                  <a:pt x="1463509" y="1035939"/>
                </a:lnTo>
                <a:lnTo>
                  <a:pt x="1414106" y="1031506"/>
                </a:lnTo>
                <a:lnTo>
                  <a:pt x="1367599" y="1018705"/>
                </a:lnTo>
                <a:lnTo>
                  <a:pt x="1324749" y="998321"/>
                </a:lnTo>
                <a:lnTo>
                  <a:pt x="1286357" y="971156"/>
                </a:lnTo>
                <a:lnTo>
                  <a:pt x="1253185" y="937983"/>
                </a:lnTo>
                <a:lnTo>
                  <a:pt x="1226019" y="899579"/>
                </a:lnTo>
                <a:lnTo>
                  <a:pt x="1205649" y="856729"/>
                </a:lnTo>
                <a:lnTo>
                  <a:pt x="1192860" y="810234"/>
                </a:lnTo>
                <a:lnTo>
                  <a:pt x="1192669" y="808101"/>
                </a:lnTo>
                <a:lnTo>
                  <a:pt x="1188427" y="760857"/>
                </a:lnTo>
                <a:lnTo>
                  <a:pt x="1192669" y="713613"/>
                </a:lnTo>
                <a:lnTo>
                  <a:pt x="1192860" y="711466"/>
                </a:lnTo>
                <a:lnTo>
                  <a:pt x="1205661" y="664959"/>
                </a:lnTo>
                <a:lnTo>
                  <a:pt x="1226045" y="622109"/>
                </a:lnTo>
                <a:lnTo>
                  <a:pt x="1253210" y="583717"/>
                </a:lnTo>
                <a:lnTo>
                  <a:pt x="1286383" y="550545"/>
                </a:lnTo>
                <a:lnTo>
                  <a:pt x="1324787" y="523379"/>
                </a:lnTo>
                <a:lnTo>
                  <a:pt x="1367637" y="503008"/>
                </a:lnTo>
                <a:lnTo>
                  <a:pt x="1414132" y="490220"/>
                </a:lnTo>
                <a:lnTo>
                  <a:pt x="1463509" y="485775"/>
                </a:lnTo>
                <a:lnTo>
                  <a:pt x="1512900" y="490220"/>
                </a:lnTo>
                <a:lnTo>
                  <a:pt x="1559420" y="503008"/>
                </a:lnTo>
                <a:lnTo>
                  <a:pt x="1602257" y="523379"/>
                </a:lnTo>
                <a:lnTo>
                  <a:pt x="1640662" y="550545"/>
                </a:lnTo>
                <a:lnTo>
                  <a:pt x="1673834" y="583717"/>
                </a:lnTo>
                <a:lnTo>
                  <a:pt x="1700987" y="622109"/>
                </a:lnTo>
                <a:lnTo>
                  <a:pt x="1721358" y="664959"/>
                </a:lnTo>
                <a:lnTo>
                  <a:pt x="1734146" y="711466"/>
                </a:lnTo>
                <a:lnTo>
                  <a:pt x="1738591" y="760857"/>
                </a:lnTo>
                <a:lnTo>
                  <a:pt x="1738591" y="413931"/>
                </a:lnTo>
                <a:lnTo>
                  <a:pt x="1687131" y="378002"/>
                </a:lnTo>
                <a:lnTo>
                  <a:pt x="1646453" y="356908"/>
                </a:lnTo>
                <a:lnTo>
                  <a:pt x="1603476" y="340017"/>
                </a:lnTo>
                <a:lnTo>
                  <a:pt x="1558455" y="327621"/>
                </a:lnTo>
                <a:lnTo>
                  <a:pt x="1511681" y="319989"/>
                </a:lnTo>
                <a:lnTo>
                  <a:pt x="1463421" y="317373"/>
                </a:lnTo>
                <a:lnTo>
                  <a:pt x="1415084" y="319989"/>
                </a:lnTo>
                <a:lnTo>
                  <a:pt x="1368247" y="327660"/>
                </a:lnTo>
                <a:lnTo>
                  <a:pt x="1323187" y="340093"/>
                </a:lnTo>
                <a:lnTo>
                  <a:pt x="1280160" y="357022"/>
                </a:lnTo>
                <a:lnTo>
                  <a:pt x="1239456" y="378193"/>
                </a:lnTo>
                <a:lnTo>
                  <a:pt x="1201343" y="403301"/>
                </a:lnTo>
                <a:lnTo>
                  <a:pt x="1166075" y="432092"/>
                </a:lnTo>
                <a:lnTo>
                  <a:pt x="1133957" y="464286"/>
                </a:lnTo>
                <a:lnTo>
                  <a:pt x="1105255" y="499618"/>
                </a:lnTo>
                <a:lnTo>
                  <a:pt x="1080223" y="537794"/>
                </a:lnTo>
                <a:lnTo>
                  <a:pt x="1059154" y="578561"/>
                </a:lnTo>
                <a:lnTo>
                  <a:pt x="1042314" y="621639"/>
                </a:lnTo>
                <a:lnTo>
                  <a:pt x="1029970" y="666750"/>
                </a:lnTo>
                <a:lnTo>
                  <a:pt x="1022413" y="713613"/>
                </a:lnTo>
                <a:lnTo>
                  <a:pt x="1014844" y="666750"/>
                </a:lnTo>
                <a:lnTo>
                  <a:pt x="1002499" y="621639"/>
                </a:lnTo>
                <a:lnTo>
                  <a:pt x="985659" y="578561"/>
                </a:lnTo>
                <a:lnTo>
                  <a:pt x="964590" y="537794"/>
                </a:lnTo>
                <a:lnTo>
                  <a:pt x="939558" y="499618"/>
                </a:lnTo>
                <a:lnTo>
                  <a:pt x="910856" y="464286"/>
                </a:lnTo>
                <a:lnTo>
                  <a:pt x="878738" y="432092"/>
                </a:lnTo>
                <a:lnTo>
                  <a:pt x="856678" y="414096"/>
                </a:lnTo>
                <a:lnTo>
                  <a:pt x="856678" y="760857"/>
                </a:lnTo>
                <a:lnTo>
                  <a:pt x="852233" y="810260"/>
                </a:lnTo>
                <a:lnTo>
                  <a:pt x="839431" y="856767"/>
                </a:lnTo>
                <a:lnTo>
                  <a:pt x="819048" y="899617"/>
                </a:lnTo>
                <a:lnTo>
                  <a:pt x="791883" y="938009"/>
                </a:lnTo>
                <a:lnTo>
                  <a:pt x="758710" y="971181"/>
                </a:lnTo>
                <a:lnTo>
                  <a:pt x="720305" y="998347"/>
                </a:lnTo>
                <a:lnTo>
                  <a:pt x="677456" y="1018717"/>
                </a:lnTo>
                <a:lnTo>
                  <a:pt x="630961" y="1031506"/>
                </a:lnTo>
                <a:lnTo>
                  <a:pt x="581596" y="1035939"/>
                </a:lnTo>
                <a:lnTo>
                  <a:pt x="532193" y="1031506"/>
                </a:lnTo>
                <a:lnTo>
                  <a:pt x="485673" y="1018705"/>
                </a:lnTo>
                <a:lnTo>
                  <a:pt x="442836" y="998321"/>
                </a:lnTo>
                <a:lnTo>
                  <a:pt x="404431" y="971156"/>
                </a:lnTo>
                <a:lnTo>
                  <a:pt x="371259" y="937983"/>
                </a:lnTo>
                <a:lnTo>
                  <a:pt x="344106" y="899579"/>
                </a:lnTo>
                <a:lnTo>
                  <a:pt x="323735" y="856729"/>
                </a:lnTo>
                <a:lnTo>
                  <a:pt x="310946" y="810234"/>
                </a:lnTo>
                <a:lnTo>
                  <a:pt x="306514" y="760857"/>
                </a:lnTo>
                <a:lnTo>
                  <a:pt x="310921" y="711466"/>
                </a:lnTo>
                <a:lnTo>
                  <a:pt x="323697" y="664959"/>
                </a:lnTo>
                <a:lnTo>
                  <a:pt x="344055" y="622109"/>
                </a:lnTo>
                <a:lnTo>
                  <a:pt x="359854" y="599782"/>
                </a:lnTo>
                <a:lnTo>
                  <a:pt x="371221" y="583717"/>
                </a:lnTo>
                <a:lnTo>
                  <a:pt x="404406" y="550545"/>
                </a:lnTo>
                <a:lnTo>
                  <a:pt x="442810" y="523379"/>
                </a:lnTo>
                <a:lnTo>
                  <a:pt x="485673" y="503008"/>
                </a:lnTo>
                <a:lnTo>
                  <a:pt x="532193" y="490220"/>
                </a:lnTo>
                <a:lnTo>
                  <a:pt x="581596" y="485775"/>
                </a:lnTo>
                <a:lnTo>
                  <a:pt x="630961" y="490220"/>
                </a:lnTo>
                <a:lnTo>
                  <a:pt x="677456" y="503008"/>
                </a:lnTo>
                <a:lnTo>
                  <a:pt x="720305" y="523379"/>
                </a:lnTo>
                <a:lnTo>
                  <a:pt x="758710" y="550545"/>
                </a:lnTo>
                <a:lnTo>
                  <a:pt x="791883" y="583717"/>
                </a:lnTo>
                <a:lnTo>
                  <a:pt x="819048" y="622109"/>
                </a:lnTo>
                <a:lnTo>
                  <a:pt x="839431" y="664959"/>
                </a:lnTo>
                <a:lnTo>
                  <a:pt x="852233" y="711466"/>
                </a:lnTo>
                <a:lnTo>
                  <a:pt x="856678" y="760857"/>
                </a:lnTo>
                <a:lnTo>
                  <a:pt x="856678" y="414096"/>
                </a:lnTo>
                <a:lnTo>
                  <a:pt x="805357" y="378193"/>
                </a:lnTo>
                <a:lnTo>
                  <a:pt x="764654" y="357022"/>
                </a:lnTo>
                <a:lnTo>
                  <a:pt x="721626" y="340093"/>
                </a:lnTo>
                <a:lnTo>
                  <a:pt x="676567" y="327660"/>
                </a:lnTo>
                <a:lnTo>
                  <a:pt x="629729" y="319989"/>
                </a:lnTo>
                <a:lnTo>
                  <a:pt x="581393" y="317373"/>
                </a:lnTo>
                <a:lnTo>
                  <a:pt x="530923" y="320230"/>
                </a:lnTo>
                <a:lnTo>
                  <a:pt x="482079" y="328587"/>
                </a:lnTo>
                <a:lnTo>
                  <a:pt x="435216" y="342138"/>
                </a:lnTo>
                <a:lnTo>
                  <a:pt x="390613" y="360565"/>
                </a:lnTo>
                <a:lnTo>
                  <a:pt x="348602" y="383540"/>
                </a:lnTo>
                <a:lnTo>
                  <a:pt x="309486" y="410781"/>
                </a:lnTo>
                <a:lnTo>
                  <a:pt x="273583" y="441960"/>
                </a:lnTo>
                <a:lnTo>
                  <a:pt x="241198" y="476758"/>
                </a:lnTo>
                <a:lnTo>
                  <a:pt x="212648" y="514870"/>
                </a:lnTo>
                <a:lnTo>
                  <a:pt x="188252" y="555993"/>
                </a:lnTo>
                <a:lnTo>
                  <a:pt x="168313" y="599782"/>
                </a:lnTo>
                <a:lnTo>
                  <a:pt x="168313" y="0"/>
                </a:lnTo>
                <a:lnTo>
                  <a:pt x="0" y="0"/>
                </a:lnTo>
                <a:lnTo>
                  <a:pt x="0" y="785329"/>
                </a:lnTo>
                <a:lnTo>
                  <a:pt x="138684" y="785329"/>
                </a:lnTo>
                <a:lnTo>
                  <a:pt x="143598" y="831303"/>
                </a:lnTo>
                <a:lnTo>
                  <a:pt x="153111" y="875753"/>
                </a:lnTo>
                <a:lnTo>
                  <a:pt x="166941" y="918451"/>
                </a:lnTo>
                <a:lnTo>
                  <a:pt x="184873" y="959154"/>
                </a:lnTo>
                <a:lnTo>
                  <a:pt x="206641" y="997597"/>
                </a:lnTo>
                <a:lnTo>
                  <a:pt x="232003" y="1033564"/>
                </a:lnTo>
                <a:lnTo>
                  <a:pt x="260718" y="1066774"/>
                </a:lnTo>
                <a:lnTo>
                  <a:pt x="292531" y="1097013"/>
                </a:lnTo>
                <a:lnTo>
                  <a:pt x="327215" y="1124013"/>
                </a:lnTo>
                <a:lnTo>
                  <a:pt x="364490" y="1147533"/>
                </a:lnTo>
                <a:lnTo>
                  <a:pt x="404152" y="1167333"/>
                </a:lnTo>
                <a:lnTo>
                  <a:pt x="445922" y="1183157"/>
                </a:lnTo>
                <a:lnTo>
                  <a:pt x="489559" y="1194765"/>
                </a:lnTo>
                <a:lnTo>
                  <a:pt x="534835" y="1201915"/>
                </a:lnTo>
                <a:lnTo>
                  <a:pt x="581482" y="1204341"/>
                </a:lnTo>
                <a:lnTo>
                  <a:pt x="629818" y="1201737"/>
                </a:lnTo>
                <a:lnTo>
                  <a:pt x="676656" y="1194066"/>
                </a:lnTo>
                <a:lnTo>
                  <a:pt x="721715" y="1181633"/>
                </a:lnTo>
                <a:lnTo>
                  <a:pt x="764743" y="1164704"/>
                </a:lnTo>
                <a:lnTo>
                  <a:pt x="805446" y="1143533"/>
                </a:lnTo>
                <a:lnTo>
                  <a:pt x="843572" y="1118425"/>
                </a:lnTo>
                <a:lnTo>
                  <a:pt x="878827" y="1089634"/>
                </a:lnTo>
                <a:lnTo>
                  <a:pt x="910945" y="1057440"/>
                </a:lnTo>
                <a:lnTo>
                  <a:pt x="939660" y="1022108"/>
                </a:lnTo>
                <a:lnTo>
                  <a:pt x="964692" y="983932"/>
                </a:lnTo>
                <a:lnTo>
                  <a:pt x="985761" y="943165"/>
                </a:lnTo>
                <a:lnTo>
                  <a:pt x="1002601" y="900087"/>
                </a:lnTo>
                <a:lnTo>
                  <a:pt x="1014945" y="854976"/>
                </a:lnTo>
                <a:lnTo>
                  <a:pt x="1022515" y="808101"/>
                </a:lnTo>
                <a:lnTo>
                  <a:pt x="1030071" y="854976"/>
                </a:lnTo>
                <a:lnTo>
                  <a:pt x="1042403" y="900087"/>
                </a:lnTo>
                <a:lnTo>
                  <a:pt x="1059243" y="943165"/>
                </a:lnTo>
                <a:lnTo>
                  <a:pt x="1080312" y="983932"/>
                </a:lnTo>
                <a:lnTo>
                  <a:pt x="1105344" y="1022108"/>
                </a:lnTo>
                <a:lnTo>
                  <a:pt x="1134059" y="1057440"/>
                </a:lnTo>
                <a:lnTo>
                  <a:pt x="1166177" y="1089634"/>
                </a:lnTo>
                <a:lnTo>
                  <a:pt x="1201432" y="1118425"/>
                </a:lnTo>
                <a:lnTo>
                  <a:pt x="1239545" y="1143533"/>
                </a:lnTo>
                <a:lnTo>
                  <a:pt x="1280248" y="1164704"/>
                </a:lnTo>
                <a:lnTo>
                  <a:pt x="1323276" y="1181633"/>
                </a:lnTo>
                <a:lnTo>
                  <a:pt x="1368336" y="1194066"/>
                </a:lnTo>
                <a:lnTo>
                  <a:pt x="1415173" y="1201737"/>
                </a:lnTo>
                <a:lnTo>
                  <a:pt x="1463509" y="1204341"/>
                </a:lnTo>
                <a:lnTo>
                  <a:pt x="1514678" y="1201407"/>
                </a:lnTo>
                <a:lnTo>
                  <a:pt x="1564170" y="1192784"/>
                </a:lnTo>
                <a:lnTo>
                  <a:pt x="1611630" y="1178839"/>
                </a:lnTo>
                <a:lnTo>
                  <a:pt x="1656740" y="1159891"/>
                </a:lnTo>
                <a:lnTo>
                  <a:pt x="1699158" y="1136281"/>
                </a:lnTo>
                <a:lnTo>
                  <a:pt x="1738591" y="1108329"/>
                </a:lnTo>
                <a:lnTo>
                  <a:pt x="1738591" y="1171867"/>
                </a:lnTo>
                <a:lnTo>
                  <a:pt x="1906993" y="1171867"/>
                </a:lnTo>
                <a:lnTo>
                  <a:pt x="1906993" y="1108329"/>
                </a:lnTo>
                <a:lnTo>
                  <a:pt x="1906993" y="1035939"/>
                </a:lnTo>
                <a:lnTo>
                  <a:pt x="1906993" y="760857"/>
                </a:lnTo>
                <a:close/>
              </a:path>
              <a:path extrusionOk="0" h="1204595" w="6713220">
                <a:moveTo>
                  <a:pt x="2326195" y="320713"/>
                </a:moveTo>
                <a:lnTo>
                  <a:pt x="2286901" y="322554"/>
                </a:lnTo>
                <a:lnTo>
                  <a:pt x="2248916" y="327329"/>
                </a:lnTo>
                <a:lnTo>
                  <a:pt x="2212098" y="337362"/>
                </a:lnTo>
                <a:lnTo>
                  <a:pt x="2176462" y="355003"/>
                </a:lnTo>
                <a:lnTo>
                  <a:pt x="2140407" y="385584"/>
                </a:lnTo>
                <a:lnTo>
                  <a:pt x="2103208" y="440728"/>
                </a:lnTo>
                <a:lnTo>
                  <a:pt x="2103208" y="334708"/>
                </a:lnTo>
                <a:lnTo>
                  <a:pt x="1939759" y="334708"/>
                </a:lnTo>
                <a:lnTo>
                  <a:pt x="1939759" y="1171867"/>
                </a:lnTo>
                <a:lnTo>
                  <a:pt x="2118830" y="1171867"/>
                </a:lnTo>
                <a:lnTo>
                  <a:pt x="2118830" y="738479"/>
                </a:lnTo>
                <a:lnTo>
                  <a:pt x="2119934" y="689686"/>
                </a:lnTo>
                <a:lnTo>
                  <a:pt x="2126615" y="642607"/>
                </a:lnTo>
                <a:lnTo>
                  <a:pt x="2143823" y="599046"/>
                </a:lnTo>
                <a:lnTo>
                  <a:pt x="2176564" y="560743"/>
                </a:lnTo>
                <a:lnTo>
                  <a:pt x="2210917" y="536511"/>
                </a:lnTo>
                <a:lnTo>
                  <a:pt x="2246731" y="520928"/>
                </a:lnTo>
                <a:lnTo>
                  <a:pt x="2284857" y="512064"/>
                </a:lnTo>
                <a:lnTo>
                  <a:pt x="2326195" y="507974"/>
                </a:lnTo>
                <a:lnTo>
                  <a:pt x="2326195" y="320713"/>
                </a:lnTo>
                <a:close/>
              </a:path>
              <a:path extrusionOk="0" h="1204595" w="6713220">
                <a:moveTo>
                  <a:pt x="4063073" y="674839"/>
                </a:moveTo>
                <a:lnTo>
                  <a:pt x="4051300" y="629119"/>
                </a:lnTo>
                <a:lnTo>
                  <a:pt x="4034879" y="584669"/>
                </a:lnTo>
                <a:lnTo>
                  <a:pt x="4014089" y="542759"/>
                </a:lnTo>
                <a:lnTo>
                  <a:pt x="3989209" y="504659"/>
                </a:lnTo>
                <a:lnTo>
                  <a:pt x="3975354" y="486879"/>
                </a:lnTo>
                <a:lnTo>
                  <a:pt x="3960520" y="467829"/>
                </a:lnTo>
                <a:lnTo>
                  <a:pt x="3928313" y="434809"/>
                </a:lnTo>
                <a:lnTo>
                  <a:pt x="3892854" y="405612"/>
                </a:lnTo>
                <a:lnTo>
                  <a:pt x="3854450" y="380212"/>
                </a:lnTo>
                <a:lnTo>
                  <a:pt x="3813378" y="358609"/>
                </a:lnTo>
                <a:lnTo>
                  <a:pt x="3769918" y="340829"/>
                </a:lnTo>
                <a:lnTo>
                  <a:pt x="3724364" y="328129"/>
                </a:lnTo>
                <a:lnTo>
                  <a:pt x="3676980" y="320509"/>
                </a:lnTo>
                <a:lnTo>
                  <a:pt x="3628072" y="317969"/>
                </a:lnTo>
                <a:lnTo>
                  <a:pt x="3581171" y="320509"/>
                </a:lnTo>
                <a:lnTo>
                  <a:pt x="3535680" y="328129"/>
                </a:lnTo>
                <a:lnTo>
                  <a:pt x="3491827" y="339559"/>
                </a:lnTo>
                <a:lnTo>
                  <a:pt x="3449866" y="354812"/>
                </a:lnTo>
                <a:lnTo>
                  <a:pt x="3410064" y="375119"/>
                </a:lnTo>
                <a:lnTo>
                  <a:pt x="3372662" y="399262"/>
                </a:lnTo>
                <a:lnTo>
                  <a:pt x="3337903" y="425919"/>
                </a:lnTo>
                <a:lnTo>
                  <a:pt x="3306038" y="456412"/>
                </a:lnTo>
                <a:lnTo>
                  <a:pt x="3277311" y="490689"/>
                </a:lnTo>
                <a:lnTo>
                  <a:pt x="3251987" y="526262"/>
                </a:lnTo>
                <a:lnTo>
                  <a:pt x="3230321" y="565619"/>
                </a:lnTo>
                <a:lnTo>
                  <a:pt x="3212541" y="606259"/>
                </a:lnTo>
                <a:lnTo>
                  <a:pt x="3198901" y="649439"/>
                </a:lnTo>
                <a:lnTo>
                  <a:pt x="3189655" y="693889"/>
                </a:lnTo>
                <a:lnTo>
                  <a:pt x="3185071" y="740879"/>
                </a:lnTo>
                <a:lnTo>
                  <a:pt x="3180461" y="693889"/>
                </a:lnTo>
                <a:lnTo>
                  <a:pt x="3171228" y="649439"/>
                </a:lnTo>
                <a:lnTo>
                  <a:pt x="3157588" y="606259"/>
                </a:lnTo>
                <a:lnTo>
                  <a:pt x="3139808" y="565619"/>
                </a:lnTo>
                <a:lnTo>
                  <a:pt x="3118129" y="526262"/>
                </a:lnTo>
                <a:lnTo>
                  <a:pt x="3092805" y="490689"/>
                </a:lnTo>
                <a:lnTo>
                  <a:pt x="3064091" y="456412"/>
                </a:lnTo>
                <a:lnTo>
                  <a:pt x="3032214" y="425919"/>
                </a:lnTo>
                <a:lnTo>
                  <a:pt x="3017228" y="414439"/>
                </a:lnTo>
                <a:lnTo>
                  <a:pt x="3017228" y="761212"/>
                </a:lnTo>
                <a:lnTo>
                  <a:pt x="3012783" y="810729"/>
                </a:lnTo>
                <a:lnTo>
                  <a:pt x="2999981" y="857719"/>
                </a:lnTo>
                <a:lnTo>
                  <a:pt x="2979597" y="899629"/>
                </a:lnTo>
                <a:lnTo>
                  <a:pt x="2952432" y="939012"/>
                </a:lnTo>
                <a:lnTo>
                  <a:pt x="2919260" y="972019"/>
                </a:lnTo>
                <a:lnTo>
                  <a:pt x="2880855" y="998702"/>
                </a:lnTo>
                <a:lnTo>
                  <a:pt x="2838018" y="1019022"/>
                </a:lnTo>
                <a:lnTo>
                  <a:pt x="2791523" y="1031722"/>
                </a:lnTo>
                <a:lnTo>
                  <a:pt x="2742158" y="1036802"/>
                </a:lnTo>
                <a:lnTo>
                  <a:pt x="2692781" y="1031722"/>
                </a:lnTo>
                <a:lnTo>
                  <a:pt x="2646273" y="1019022"/>
                </a:lnTo>
                <a:lnTo>
                  <a:pt x="2603436" y="998702"/>
                </a:lnTo>
                <a:lnTo>
                  <a:pt x="2565031" y="972019"/>
                </a:lnTo>
                <a:lnTo>
                  <a:pt x="2531846" y="939012"/>
                </a:lnTo>
                <a:lnTo>
                  <a:pt x="2504681" y="899629"/>
                </a:lnTo>
                <a:lnTo>
                  <a:pt x="2484297" y="857719"/>
                </a:lnTo>
                <a:lnTo>
                  <a:pt x="2471496" y="810729"/>
                </a:lnTo>
                <a:lnTo>
                  <a:pt x="2467064" y="761212"/>
                </a:lnTo>
                <a:lnTo>
                  <a:pt x="2471496" y="711669"/>
                </a:lnTo>
                <a:lnTo>
                  <a:pt x="2484297" y="665962"/>
                </a:lnTo>
                <a:lnTo>
                  <a:pt x="2504681" y="622769"/>
                </a:lnTo>
                <a:lnTo>
                  <a:pt x="2531846" y="584669"/>
                </a:lnTo>
                <a:lnTo>
                  <a:pt x="2565031" y="551662"/>
                </a:lnTo>
                <a:lnTo>
                  <a:pt x="2603436" y="523709"/>
                </a:lnTo>
                <a:lnTo>
                  <a:pt x="2646273" y="503389"/>
                </a:lnTo>
                <a:lnTo>
                  <a:pt x="2692781" y="490689"/>
                </a:lnTo>
                <a:lnTo>
                  <a:pt x="2742158" y="486879"/>
                </a:lnTo>
                <a:lnTo>
                  <a:pt x="2791523" y="490689"/>
                </a:lnTo>
                <a:lnTo>
                  <a:pt x="2838018" y="503389"/>
                </a:lnTo>
                <a:lnTo>
                  <a:pt x="2880855" y="523709"/>
                </a:lnTo>
                <a:lnTo>
                  <a:pt x="2919260" y="551662"/>
                </a:lnTo>
                <a:lnTo>
                  <a:pt x="2952432" y="584669"/>
                </a:lnTo>
                <a:lnTo>
                  <a:pt x="2979597" y="622769"/>
                </a:lnTo>
                <a:lnTo>
                  <a:pt x="2999981" y="665962"/>
                </a:lnTo>
                <a:lnTo>
                  <a:pt x="3012783" y="711669"/>
                </a:lnTo>
                <a:lnTo>
                  <a:pt x="3017228" y="761212"/>
                </a:lnTo>
                <a:lnTo>
                  <a:pt x="3017228" y="414439"/>
                </a:lnTo>
                <a:lnTo>
                  <a:pt x="2960052" y="375119"/>
                </a:lnTo>
                <a:lnTo>
                  <a:pt x="2920250" y="354812"/>
                </a:lnTo>
                <a:lnTo>
                  <a:pt x="2878290" y="339559"/>
                </a:lnTo>
                <a:lnTo>
                  <a:pt x="2834436" y="328129"/>
                </a:lnTo>
                <a:lnTo>
                  <a:pt x="2788945" y="320509"/>
                </a:lnTo>
                <a:lnTo>
                  <a:pt x="2742057" y="317969"/>
                </a:lnTo>
                <a:lnTo>
                  <a:pt x="2693784" y="320509"/>
                </a:lnTo>
                <a:lnTo>
                  <a:pt x="2647010" y="328129"/>
                </a:lnTo>
                <a:lnTo>
                  <a:pt x="2602001" y="340829"/>
                </a:lnTo>
                <a:lnTo>
                  <a:pt x="2559024" y="357339"/>
                </a:lnTo>
                <a:lnTo>
                  <a:pt x="2518359" y="378929"/>
                </a:lnTo>
                <a:lnTo>
                  <a:pt x="2480272" y="403059"/>
                </a:lnTo>
                <a:lnTo>
                  <a:pt x="2445042" y="432269"/>
                </a:lnTo>
                <a:lnTo>
                  <a:pt x="2412936" y="464019"/>
                </a:lnTo>
                <a:lnTo>
                  <a:pt x="2384221" y="499579"/>
                </a:lnTo>
                <a:lnTo>
                  <a:pt x="2359190" y="537679"/>
                </a:lnTo>
                <a:lnTo>
                  <a:pt x="2338095" y="578319"/>
                </a:lnTo>
                <a:lnTo>
                  <a:pt x="2321204" y="621512"/>
                </a:lnTo>
                <a:lnTo>
                  <a:pt x="2308809" y="665962"/>
                </a:lnTo>
                <a:lnTo>
                  <a:pt x="2301176" y="712939"/>
                </a:lnTo>
                <a:lnTo>
                  <a:pt x="2298573" y="761212"/>
                </a:lnTo>
                <a:lnTo>
                  <a:pt x="2301176" y="809459"/>
                </a:lnTo>
                <a:lnTo>
                  <a:pt x="2308809" y="856462"/>
                </a:lnTo>
                <a:lnTo>
                  <a:pt x="2321217" y="900912"/>
                </a:lnTo>
                <a:lnTo>
                  <a:pt x="2338108" y="944079"/>
                </a:lnTo>
                <a:lnTo>
                  <a:pt x="2359202" y="984719"/>
                </a:lnTo>
                <a:lnTo>
                  <a:pt x="2384247" y="1022819"/>
                </a:lnTo>
                <a:lnTo>
                  <a:pt x="2412962" y="1058379"/>
                </a:lnTo>
                <a:lnTo>
                  <a:pt x="2445080" y="1090129"/>
                </a:lnTo>
                <a:lnTo>
                  <a:pt x="2480310" y="1119352"/>
                </a:lnTo>
                <a:lnTo>
                  <a:pt x="2518397" y="1144752"/>
                </a:lnTo>
                <a:lnTo>
                  <a:pt x="2559062" y="1165072"/>
                </a:lnTo>
                <a:lnTo>
                  <a:pt x="2602039" y="1182852"/>
                </a:lnTo>
                <a:lnTo>
                  <a:pt x="2647035" y="1194269"/>
                </a:lnTo>
                <a:lnTo>
                  <a:pt x="2693797" y="1201902"/>
                </a:lnTo>
                <a:lnTo>
                  <a:pt x="2742057" y="1204429"/>
                </a:lnTo>
                <a:lnTo>
                  <a:pt x="2793263" y="1201902"/>
                </a:lnTo>
                <a:lnTo>
                  <a:pt x="2842755" y="1192999"/>
                </a:lnTo>
                <a:lnTo>
                  <a:pt x="2890202" y="1179029"/>
                </a:lnTo>
                <a:lnTo>
                  <a:pt x="2935300" y="1159979"/>
                </a:lnTo>
                <a:lnTo>
                  <a:pt x="2977718" y="1137119"/>
                </a:lnTo>
                <a:lnTo>
                  <a:pt x="3017139" y="1109179"/>
                </a:lnTo>
                <a:lnTo>
                  <a:pt x="3017139" y="1172679"/>
                </a:lnTo>
                <a:lnTo>
                  <a:pt x="3185541" y="1172679"/>
                </a:lnTo>
                <a:lnTo>
                  <a:pt x="3185541" y="1109179"/>
                </a:lnTo>
                <a:lnTo>
                  <a:pt x="3185541" y="1036802"/>
                </a:lnTo>
                <a:lnTo>
                  <a:pt x="3185541" y="790409"/>
                </a:lnTo>
                <a:lnTo>
                  <a:pt x="3191433" y="838669"/>
                </a:lnTo>
                <a:lnTo>
                  <a:pt x="3202457" y="885659"/>
                </a:lnTo>
                <a:lnTo>
                  <a:pt x="3218332" y="931379"/>
                </a:lnTo>
                <a:lnTo>
                  <a:pt x="3238754" y="973302"/>
                </a:lnTo>
                <a:lnTo>
                  <a:pt x="3263430" y="1013929"/>
                </a:lnTo>
                <a:lnTo>
                  <a:pt x="3292056" y="1050772"/>
                </a:lnTo>
                <a:lnTo>
                  <a:pt x="3324352" y="1085049"/>
                </a:lnTo>
                <a:lnTo>
                  <a:pt x="3360001" y="1114272"/>
                </a:lnTo>
                <a:lnTo>
                  <a:pt x="3398723" y="1140929"/>
                </a:lnTo>
                <a:lnTo>
                  <a:pt x="3440214" y="1163802"/>
                </a:lnTo>
                <a:lnTo>
                  <a:pt x="3484181" y="1181569"/>
                </a:lnTo>
                <a:lnTo>
                  <a:pt x="3530333" y="1194269"/>
                </a:lnTo>
                <a:lnTo>
                  <a:pt x="3578364" y="1201902"/>
                </a:lnTo>
                <a:lnTo>
                  <a:pt x="3627983" y="1204429"/>
                </a:lnTo>
                <a:lnTo>
                  <a:pt x="3676891" y="1201902"/>
                </a:lnTo>
                <a:lnTo>
                  <a:pt x="3724275" y="1194269"/>
                </a:lnTo>
                <a:lnTo>
                  <a:pt x="3769830" y="1181569"/>
                </a:lnTo>
                <a:lnTo>
                  <a:pt x="3813289" y="1163802"/>
                </a:lnTo>
                <a:lnTo>
                  <a:pt x="3854361" y="1142199"/>
                </a:lnTo>
                <a:lnTo>
                  <a:pt x="3892766" y="1116799"/>
                </a:lnTo>
                <a:lnTo>
                  <a:pt x="3928211" y="1087602"/>
                </a:lnTo>
                <a:lnTo>
                  <a:pt x="3960418" y="1054569"/>
                </a:lnTo>
                <a:lnTo>
                  <a:pt x="3989120" y="1019022"/>
                </a:lnTo>
                <a:lnTo>
                  <a:pt x="4014000" y="979652"/>
                </a:lnTo>
                <a:lnTo>
                  <a:pt x="4034790" y="937729"/>
                </a:lnTo>
                <a:lnTo>
                  <a:pt x="4051211" y="894562"/>
                </a:lnTo>
                <a:lnTo>
                  <a:pt x="4062984" y="847559"/>
                </a:lnTo>
                <a:lnTo>
                  <a:pt x="3889057" y="847559"/>
                </a:lnTo>
                <a:lnTo>
                  <a:pt x="3869499" y="893279"/>
                </a:lnTo>
                <a:lnTo>
                  <a:pt x="3842626" y="933919"/>
                </a:lnTo>
                <a:lnTo>
                  <a:pt x="3809263" y="968222"/>
                </a:lnTo>
                <a:lnTo>
                  <a:pt x="3770274" y="997419"/>
                </a:lnTo>
                <a:lnTo>
                  <a:pt x="3726510" y="1017752"/>
                </a:lnTo>
                <a:lnTo>
                  <a:pt x="3678821" y="1031722"/>
                </a:lnTo>
                <a:lnTo>
                  <a:pt x="3628072" y="1036802"/>
                </a:lnTo>
                <a:lnTo>
                  <a:pt x="3578669" y="1031722"/>
                </a:lnTo>
                <a:lnTo>
                  <a:pt x="3532149" y="1019022"/>
                </a:lnTo>
                <a:lnTo>
                  <a:pt x="3489312" y="998702"/>
                </a:lnTo>
                <a:lnTo>
                  <a:pt x="3450907" y="972019"/>
                </a:lnTo>
                <a:lnTo>
                  <a:pt x="3417735" y="939012"/>
                </a:lnTo>
                <a:lnTo>
                  <a:pt x="3390582" y="899629"/>
                </a:lnTo>
                <a:lnTo>
                  <a:pt x="3370211" y="857719"/>
                </a:lnTo>
                <a:lnTo>
                  <a:pt x="3357422" y="810729"/>
                </a:lnTo>
                <a:lnTo>
                  <a:pt x="3355606" y="790409"/>
                </a:lnTo>
                <a:lnTo>
                  <a:pt x="3352990" y="761212"/>
                </a:lnTo>
                <a:lnTo>
                  <a:pt x="3357422" y="711669"/>
                </a:lnTo>
                <a:lnTo>
                  <a:pt x="3370224" y="665962"/>
                </a:lnTo>
                <a:lnTo>
                  <a:pt x="3390608" y="622769"/>
                </a:lnTo>
                <a:lnTo>
                  <a:pt x="3417773" y="584669"/>
                </a:lnTo>
                <a:lnTo>
                  <a:pt x="3450945" y="551662"/>
                </a:lnTo>
                <a:lnTo>
                  <a:pt x="3489350" y="523709"/>
                </a:lnTo>
                <a:lnTo>
                  <a:pt x="3532200" y="503389"/>
                </a:lnTo>
                <a:lnTo>
                  <a:pt x="3578695" y="490689"/>
                </a:lnTo>
                <a:lnTo>
                  <a:pt x="3628072" y="486879"/>
                </a:lnTo>
                <a:lnTo>
                  <a:pt x="3678859" y="490689"/>
                </a:lnTo>
                <a:lnTo>
                  <a:pt x="3726561" y="504659"/>
                </a:lnTo>
                <a:lnTo>
                  <a:pt x="3770350" y="526262"/>
                </a:lnTo>
                <a:lnTo>
                  <a:pt x="3809352" y="554189"/>
                </a:lnTo>
                <a:lnTo>
                  <a:pt x="3842715" y="589762"/>
                </a:lnTo>
                <a:lnTo>
                  <a:pt x="3869601" y="630389"/>
                </a:lnTo>
                <a:lnTo>
                  <a:pt x="3889146" y="674839"/>
                </a:lnTo>
                <a:lnTo>
                  <a:pt x="4063073" y="674839"/>
                </a:lnTo>
                <a:close/>
              </a:path>
              <a:path extrusionOk="0" h="1204595" w="6713220">
                <a:moveTo>
                  <a:pt x="4942802" y="761212"/>
                </a:moveTo>
                <a:lnTo>
                  <a:pt x="4940185" y="712939"/>
                </a:lnTo>
                <a:lnTo>
                  <a:pt x="4932553" y="665962"/>
                </a:lnTo>
                <a:lnTo>
                  <a:pt x="4920145" y="621512"/>
                </a:lnTo>
                <a:lnTo>
                  <a:pt x="4903254" y="578319"/>
                </a:lnTo>
                <a:lnTo>
                  <a:pt x="4882146" y="537679"/>
                </a:lnTo>
                <a:lnTo>
                  <a:pt x="4857102" y="499579"/>
                </a:lnTo>
                <a:lnTo>
                  <a:pt x="4846840" y="486879"/>
                </a:lnTo>
                <a:lnTo>
                  <a:pt x="4828387" y="464019"/>
                </a:lnTo>
                <a:lnTo>
                  <a:pt x="4796269" y="432269"/>
                </a:lnTo>
                <a:lnTo>
                  <a:pt x="4774311" y="414070"/>
                </a:lnTo>
                <a:lnTo>
                  <a:pt x="4774311" y="761212"/>
                </a:lnTo>
                <a:lnTo>
                  <a:pt x="4769866" y="810729"/>
                </a:lnTo>
                <a:lnTo>
                  <a:pt x="4757064" y="857719"/>
                </a:lnTo>
                <a:lnTo>
                  <a:pt x="4736681" y="899629"/>
                </a:lnTo>
                <a:lnTo>
                  <a:pt x="4709515" y="939012"/>
                </a:lnTo>
                <a:lnTo>
                  <a:pt x="4676343" y="972019"/>
                </a:lnTo>
                <a:lnTo>
                  <a:pt x="4637938" y="998702"/>
                </a:lnTo>
                <a:lnTo>
                  <a:pt x="4595088" y="1019022"/>
                </a:lnTo>
                <a:lnTo>
                  <a:pt x="4548594" y="1031722"/>
                </a:lnTo>
                <a:lnTo>
                  <a:pt x="4499229" y="1036802"/>
                </a:lnTo>
                <a:lnTo>
                  <a:pt x="4449826" y="1031722"/>
                </a:lnTo>
                <a:lnTo>
                  <a:pt x="4403318" y="1019022"/>
                </a:lnTo>
                <a:lnTo>
                  <a:pt x="4360469" y="998702"/>
                </a:lnTo>
                <a:lnTo>
                  <a:pt x="4322076" y="972019"/>
                </a:lnTo>
                <a:lnTo>
                  <a:pt x="4288904" y="939012"/>
                </a:lnTo>
                <a:lnTo>
                  <a:pt x="4261739" y="899629"/>
                </a:lnTo>
                <a:lnTo>
                  <a:pt x="4241368" y="857719"/>
                </a:lnTo>
                <a:lnTo>
                  <a:pt x="4228579" y="810729"/>
                </a:lnTo>
                <a:lnTo>
                  <a:pt x="4224147" y="761212"/>
                </a:lnTo>
                <a:lnTo>
                  <a:pt x="4228579" y="711669"/>
                </a:lnTo>
                <a:lnTo>
                  <a:pt x="4241381" y="665962"/>
                </a:lnTo>
                <a:lnTo>
                  <a:pt x="4261764" y="622769"/>
                </a:lnTo>
                <a:lnTo>
                  <a:pt x="4288929" y="584669"/>
                </a:lnTo>
                <a:lnTo>
                  <a:pt x="4322102" y="551662"/>
                </a:lnTo>
                <a:lnTo>
                  <a:pt x="4360507" y="523709"/>
                </a:lnTo>
                <a:lnTo>
                  <a:pt x="4403356" y="503389"/>
                </a:lnTo>
                <a:lnTo>
                  <a:pt x="4449851" y="490689"/>
                </a:lnTo>
                <a:lnTo>
                  <a:pt x="4499229" y="486879"/>
                </a:lnTo>
                <a:lnTo>
                  <a:pt x="4548619" y="490689"/>
                </a:lnTo>
                <a:lnTo>
                  <a:pt x="4595139" y="503389"/>
                </a:lnTo>
                <a:lnTo>
                  <a:pt x="4637976" y="523709"/>
                </a:lnTo>
                <a:lnTo>
                  <a:pt x="4676381" y="551662"/>
                </a:lnTo>
                <a:lnTo>
                  <a:pt x="4709553" y="584669"/>
                </a:lnTo>
                <a:lnTo>
                  <a:pt x="4736706" y="622769"/>
                </a:lnTo>
                <a:lnTo>
                  <a:pt x="4757077" y="665962"/>
                </a:lnTo>
                <a:lnTo>
                  <a:pt x="4769866" y="711669"/>
                </a:lnTo>
                <a:lnTo>
                  <a:pt x="4774311" y="761212"/>
                </a:lnTo>
                <a:lnTo>
                  <a:pt x="4774311" y="414070"/>
                </a:lnTo>
                <a:lnTo>
                  <a:pt x="4722939" y="378929"/>
                </a:lnTo>
                <a:lnTo>
                  <a:pt x="4682261" y="357339"/>
                </a:lnTo>
                <a:lnTo>
                  <a:pt x="4639284" y="340829"/>
                </a:lnTo>
                <a:lnTo>
                  <a:pt x="4594263" y="328129"/>
                </a:lnTo>
                <a:lnTo>
                  <a:pt x="4547489" y="320509"/>
                </a:lnTo>
                <a:lnTo>
                  <a:pt x="4499229" y="317969"/>
                </a:lnTo>
                <a:lnTo>
                  <a:pt x="4450956" y="320509"/>
                </a:lnTo>
                <a:lnTo>
                  <a:pt x="4404182" y="328129"/>
                </a:lnTo>
                <a:lnTo>
                  <a:pt x="4359160" y="340829"/>
                </a:lnTo>
                <a:lnTo>
                  <a:pt x="4316184" y="357339"/>
                </a:lnTo>
                <a:lnTo>
                  <a:pt x="4275506" y="378929"/>
                </a:lnTo>
                <a:lnTo>
                  <a:pt x="4237418" y="403059"/>
                </a:lnTo>
                <a:lnTo>
                  <a:pt x="4202176" y="432269"/>
                </a:lnTo>
                <a:lnTo>
                  <a:pt x="4170057" y="464019"/>
                </a:lnTo>
                <a:lnTo>
                  <a:pt x="4141343" y="499579"/>
                </a:lnTo>
                <a:lnTo>
                  <a:pt x="4116298" y="537679"/>
                </a:lnTo>
                <a:lnTo>
                  <a:pt x="4095191" y="578319"/>
                </a:lnTo>
                <a:lnTo>
                  <a:pt x="4078300" y="621512"/>
                </a:lnTo>
                <a:lnTo>
                  <a:pt x="4065892" y="665962"/>
                </a:lnTo>
                <a:lnTo>
                  <a:pt x="4058259" y="712939"/>
                </a:lnTo>
                <a:lnTo>
                  <a:pt x="4055656" y="761212"/>
                </a:lnTo>
                <a:lnTo>
                  <a:pt x="4058259" y="809459"/>
                </a:lnTo>
                <a:lnTo>
                  <a:pt x="4065892" y="856462"/>
                </a:lnTo>
                <a:lnTo>
                  <a:pt x="4078300" y="902169"/>
                </a:lnTo>
                <a:lnTo>
                  <a:pt x="4095191" y="944079"/>
                </a:lnTo>
                <a:lnTo>
                  <a:pt x="4116298" y="984719"/>
                </a:lnTo>
                <a:lnTo>
                  <a:pt x="4141343" y="1022819"/>
                </a:lnTo>
                <a:lnTo>
                  <a:pt x="4170057" y="1058379"/>
                </a:lnTo>
                <a:lnTo>
                  <a:pt x="4202176" y="1090129"/>
                </a:lnTo>
                <a:lnTo>
                  <a:pt x="4237418" y="1119352"/>
                </a:lnTo>
                <a:lnTo>
                  <a:pt x="4275506" y="1144752"/>
                </a:lnTo>
                <a:lnTo>
                  <a:pt x="4316184" y="1165072"/>
                </a:lnTo>
                <a:lnTo>
                  <a:pt x="4359160" y="1182852"/>
                </a:lnTo>
                <a:lnTo>
                  <a:pt x="4404182" y="1194269"/>
                </a:lnTo>
                <a:lnTo>
                  <a:pt x="4450956" y="1201902"/>
                </a:lnTo>
                <a:lnTo>
                  <a:pt x="4499229" y="1204429"/>
                </a:lnTo>
                <a:lnTo>
                  <a:pt x="4547489" y="1201902"/>
                </a:lnTo>
                <a:lnTo>
                  <a:pt x="4594263" y="1194269"/>
                </a:lnTo>
                <a:lnTo>
                  <a:pt x="4639284" y="1182852"/>
                </a:lnTo>
                <a:lnTo>
                  <a:pt x="4682261" y="1165072"/>
                </a:lnTo>
                <a:lnTo>
                  <a:pt x="4722939" y="1144752"/>
                </a:lnTo>
                <a:lnTo>
                  <a:pt x="4761027" y="1119352"/>
                </a:lnTo>
                <a:lnTo>
                  <a:pt x="4796269" y="1090129"/>
                </a:lnTo>
                <a:lnTo>
                  <a:pt x="4828387" y="1058379"/>
                </a:lnTo>
                <a:lnTo>
                  <a:pt x="4857102" y="1022819"/>
                </a:lnTo>
                <a:lnTo>
                  <a:pt x="4882146" y="984719"/>
                </a:lnTo>
                <a:lnTo>
                  <a:pt x="4903254" y="944079"/>
                </a:lnTo>
                <a:lnTo>
                  <a:pt x="4920145" y="900912"/>
                </a:lnTo>
                <a:lnTo>
                  <a:pt x="4932553" y="856462"/>
                </a:lnTo>
                <a:lnTo>
                  <a:pt x="4940185" y="809459"/>
                </a:lnTo>
                <a:lnTo>
                  <a:pt x="4942802" y="761212"/>
                </a:lnTo>
                <a:close/>
              </a:path>
              <a:path extrusionOk="0" h="1204595" w="6713220">
                <a:moveTo>
                  <a:pt x="6712648" y="1035939"/>
                </a:moveTo>
                <a:lnTo>
                  <a:pt x="6712636" y="760768"/>
                </a:lnTo>
                <a:lnTo>
                  <a:pt x="6710019" y="712520"/>
                </a:lnTo>
                <a:lnTo>
                  <a:pt x="6702374" y="665759"/>
                </a:lnTo>
                <a:lnTo>
                  <a:pt x="6689966" y="620763"/>
                </a:lnTo>
                <a:lnTo>
                  <a:pt x="6673075" y="577786"/>
                </a:lnTo>
                <a:lnTo>
                  <a:pt x="6651968" y="537121"/>
                </a:lnTo>
                <a:lnTo>
                  <a:pt x="6626898" y="499033"/>
                </a:lnTo>
                <a:lnTo>
                  <a:pt x="6598171" y="463804"/>
                </a:lnTo>
                <a:lnTo>
                  <a:pt x="6566040" y="431685"/>
                </a:lnTo>
                <a:lnTo>
                  <a:pt x="6544145" y="413867"/>
                </a:lnTo>
                <a:lnTo>
                  <a:pt x="6544145" y="760857"/>
                </a:lnTo>
                <a:lnTo>
                  <a:pt x="6539700" y="810260"/>
                </a:lnTo>
                <a:lnTo>
                  <a:pt x="6526898" y="856767"/>
                </a:lnTo>
                <a:lnTo>
                  <a:pt x="6506527" y="899617"/>
                </a:lnTo>
                <a:lnTo>
                  <a:pt x="6479349" y="938009"/>
                </a:lnTo>
                <a:lnTo>
                  <a:pt x="6446177" y="971181"/>
                </a:lnTo>
                <a:lnTo>
                  <a:pt x="6407772" y="998347"/>
                </a:lnTo>
                <a:lnTo>
                  <a:pt x="6364935" y="1018717"/>
                </a:lnTo>
                <a:lnTo>
                  <a:pt x="6318428" y="1031506"/>
                </a:lnTo>
                <a:lnTo>
                  <a:pt x="6269063" y="1035939"/>
                </a:lnTo>
                <a:lnTo>
                  <a:pt x="6219660" y="1031506"/>
                </a:lnTo>
                <a:lnTo>
                  <a:pt x="6173152" y="1018705"/>
                </a:lnTo>
                <a:lnTo>
                  <a:pt x="6130302" y="998321"/>
                </a:lnTo>
                <a:lnTo>
                  <a:pt x="6091910" y="971156"/>
                </a:lnTo>
                <a:lnTo>
                  <a:pt x="6058738" y="937983"/>
                </a:lnTo>
                <a:lnTo>
                  <a:pt x="6031573" y="899579"/>
                </a:lnTo>
                <a:lnTo>
                  <a:pt x="6011202" y="856729"/>
                </a:lnTo>
                <a:lnTo>
                  <a:pt x="5999975" y="815911"/>
                </a:lnTo>
                <a:lnTo>
                  <a:pt x="5998413" y="810260"/>
                </a:lnTo>
                <a:lnTo>
                  <a:pt x="5993981" y="760857"/>
                </a:lnTo>
                <a:lnTo>
                  <a:pt x="5998413" y="711466"/>
                </a:lnTo>
                <a:lnTo>
                  <a:pt x="6006452" y="682282"/>
                </a:lnTo>
                <a:lnTo>
                  <a:pt x="6011215" y="664959"/>
                </a:lnTo>
                <a:lnTo>
                  <a:pt x="6031598" y="622109"/>
                </a:lnTo>
                <a:lnTo>
                  <a:pt x="6058763" y="583717"/>
                </a:lnTo>
                <a:lnTo>
                  <a:pt x="6091936" y="550545"/>
                </a:lnTo>
                <a:lnTo>
                  <a:pt x="6130341" y="523379"/>
                </a:lnTo>
                <a:lnTo>
                  <a:pt x="6173190" y="503008"/>
                </a:lnTo>
                <a:lnTo>
                  <a:pt x="6219685" y="490220"/>
                </a:lnTo>
                <a:lnTo>
                  <a:pt x="6269063" y="485775"/>
                </a:lnTo>
                <a:lnTo>
                  <a:pt x="6318453" y="490220"/>
                </a:lnTo>
                <a:lnTo>
                  <a:pt x="6364973" y="503008"/>
                </a:lnTo>
                <a:lnTo>
                  <a:pt x="6407810" y="523379"/>
                </a:lnTo>
                <a:lnTo>
                  <a:pt x="6446215" y="550545"/>
                </a:lnTo>
                <a:lnTo>
                  <a:pt x="6479387" y="583717"/>
                </a:lnTo>
                <a:lnTo>
                  <a:pt x="6506540" y="622109"/>
                </a:lnTo>
                <a:lnTo>
                  <a:pt x="6526911" y="664959"/>
                </a:lnTo>
                <a:lnTo>
                  <a:pt x="6539700" y="711466"/>
                </a:lnTo>
                <a:lnTo>
                  <a:pt x="6544145" y="760857"/>
                </a:lnTo>
                <a:lnTo>
                  <a:pt x="6544145" y="413867"/>
                </a:lnTo>
                <a:lnTo>
                  <a:pt x="6492773" y="378002"/>
                </a:lnTo>
                <a:lnTo>
                  <a:pt x="6452095" y="356908"/>
                </a:lnTo>
                <a:lnTo>
                  <a:pt x="6409118" y="340017"/>
                </a:lnTo>
                <a:lnTo>
                  <a:pt x="6364097" y="327621"/>
                </a:lnTo>
                <a:lnTo>
                  <a:pt x="6317323" y="319989"/>
                </a:lnTo>
                <a:lnTo>
                  <a:pt x="6269063" y="317373"/>
                </a:lnTo>
                <a:lnTo>
                  <a:pt x="6219507" y="320128"/>
                </a:lnTo>
                <a:lnTo>
                  <a:pt x="6171539" y="328180"/>
                </a:lnTo>
                <a:lnTo>
                  <a:pt x="6125438" y="341249"/>
                </a:lnTo>
                <a:lnTo>
                  <a:pt x="6081522" y="359029"/>
                </a:lnTo>
                <a:lnTo>
                  <a:pt x="6040069" y="381215"/>
                </a:lnTo>
                <a:lnTo>
                  <a:pt x="6001372" y="407530"/>
                </a:lnTo>
                <a:lnTo>
                  <a:pt x="5965749" y="437667"/>
                </a:lnTo>
                <a:lnTo>
                  <a:pt x="5933465" y="471347"/>
                </a:lnTo>
                <a:lnTo>
                  <a:pt x="5904827" y="508241"/>
                </a:lnTo>
                <a:lnTo>
                  <a:pt x="5880125" y="548093"/>
                </a:lnTo>
                <a:lnTo>
                  <a:pt x="5859665" y="590575"/>
                </a:lnTo>
                <a:lnTo>
                  <a:pt x="5843740" y="635406"/>
                </a:lnTo>
                <a:lnTo>
                  <a:pt x="5832640" y="682282"/>
                </a:lnTo>
                <a:lnTo>
                  <a:pt x="5832640" y="485775"/>
                </a:lnTo>
                <a:lnTo>
                  <a:pt x="5832640" y="413296"/>
                </a:lnTo>
                <a:lnTo>
                  <a:pt x="5832640" y="0"/>
                </a:lnTo>
                <a:lnTo>
                  <a:pt x="5664238" y="0"/>
                </a:lnTo>
                <a:lnTo>
                  <a:pt x="5664238" y="413296"/>
                </a:lnTo>
                <a:lnTo>
                  <a:pt x="5664238" y="760857"/>
                </a:lnTo>
                <a:lnTo>
                  <a:pt x="5659793" y="810260"/>
                </a:lnTo>
                <a:lnTo>
                  <a:pt x="5646991" y="856767"/>
                </a:lnTo>
                <a:lnTo>
                  <a:pt x="5626608" y="899617"/>
                </a:lnTo>
                <a:lnTo>
                  <a:pt x="5599442" y="938009"/>
                </a:lnTo>
                <a:lnTo>
                  <a:pt x="5566270" y="971181"/>
                </a:lnTo>
                <a:lnTo>
                  <a:pt x="5527865" y="998347"/>
                </a:lnTo>
                <a:lnTo>
                  <a:pt x="5485015" y="1018717"/>
                </a:lnTo>
                <a:lnTo>
                  <a:pt x="5438521" y="1031506"/>
                </a:lnTo>
                <a:lnTo>
                  <a:pt x="5389156" y="1035939"/>
                </a:lnTo>
                <a:lnTo>
                  <a:pt x="5339753" y="1031506"/>
                </a:lnTo>
                <a:lnTo>
                  <a:pt x="5293233" y="1018705"/>
                </a:lnTo>
                <a:lnTo>
                  <a:pt x="5250396" y="998321"/>
                </a:lnTo>
                <a:lnTo>
                  <a:pt x="5211991" y="971156"/>
                </a:lnTo>
                <a:lnTo>
                  <a:pt x="5178818" y="937983"/>
                </a:lnTo>
                <a:lnTo>
                  <a:pt x="5151666" y="899579"/>
                </a:lnTo>
                <a:lnTo>
                  <a:pt x="5131295" y="856729"/>
                </a:lnTo>
                <a:lnTo>
                  <a:pt x="5118506" y="810260"/>
                </a:lnTo>
                <a:lnTo>
                  <a:pt x="5114074" y="760857"/>
                </a:lnTo>
                <a:lnTo>
                  <a:pt x="5118506" y="711466"/>
                </a:lnTo>
                <a:lnTo>
                  <a:pt x="5131308" y="664959"/>
                </a:lnTo>
                <a:lnTo>
                  <a:pt x="5151691" y="622109"/>
                </a:lnTo>
                <a:lnTo>
                  <a:pt x="5178857" y="583717"/>
                </a:lnTo>
                <a:lnTo>
                  <a:pt x="5212029" y="550545"/>
                </a:lnTo>
                <a:lnTo>
                  <a:pt x="5250434" y="523379"/>
                </a:lnTo>
                <a:lnTo>
                  <a:pt x="5293284" y="503008"/>
                </a:lnTo>
                <a:lnTo>
                  <a:pt x="5339778" y="490220"/>
                </a:lnTo>
                <a:lnTo>
                  <a:pt x="5389156" y="485775"/>
                </a:lnTo>
                <a:lnTo>
                  <a:pt x="5438546" y="490220"/>
                </a:lnTo>
                <a:lnTo>
                  <a:pt x="5485054" y="503008"/>
                </a:lnTo>
                <a:lnTo>
                  <a:pt x="5527903" y="523379"/>
                </a:lnTo>
                <a:lnTo>
                  <a:pt x="5566295" y="550545"/>
                </a:lnTo>
                <a:lnTo>
                  <a:pt x="5599468" y="583717"/>
                </a:lnTo>
                <a:lnTo>
                  <a:pt x="5626633" y="622109"/>
                </a:lnTo>
                <a:lnTo>
                  <a:pt x="5647004" y="664959"/>
                </a:lnTo>
                <a:lnTo>
                  <a:pt x="5659793" y="711466"/>
                </a:lnTo>
                <a:lnTo>
                  <a:pt x="5664238" y="760857"/>
                </a:lnTo>
                <a:lnTo>
                  <a:pt x="5664238" y="413296"/>
                </a:lnTo>
                <a:lnTo>
                  <a:pt x="5624804" y="385356"/>
                </a:lnTo>
                <a:lnTo>
                  <a:pt x="5582374" y="361734"/>
                </a:lnTo>
                <a:lnTo>
                  <a:pt x="5537263" y="342785"/>
                </a:lnTo>
                <a:lnTo>
                  <a:pt x="5489803" y="328841"/>
                </a:lnTo>
                <a:lnTo>
                  <a:pt x="5440324" y="320230"/>
                </a:lnTo>
                <a:lnTo>
                  <a:pt x="5389156" y="317284"/>
                </a:lnTo>
                <a:lnTo>
                  <a:pt x="5340883" y="319900"/>
                </a:lnTo>
                <a:lnTo>
                  <a:pt x="5294109" y="327533"/>
                </a:lnTo>
                <a:lnTo>
                  <a:pt x="5249088" y="339940"/>
                </a:lnTo>
                <a:lnTo>
                  <a:pt x="5206111" y="356831"/>
                </a:lnTo>
                <a:lnTo>
                  <a:pt x="5165433" y="377926"/>
                </a:lnTo>
                <a:lnTo>
                  <a:pt x="5127256" y="403034"/>
                </a:lnTo>
                <a:lnTo>
                  <a:pt x="5092039" y="431749"/>
                </a:lnTo>
                <a:lnTo>
                  <a:pt x="5059934" y="463854"/>
                </a:lnTo>
                <a:lnTo>
                  <a:pt x="5031232" y="499084"/>
                </a:lnTo>
                <a:lnTo>
                  <a:pt x="5006187" y="537171"/>
                </a:lnTo>
                <a:lnTo>
                  <a:pt x="4985080" y="577837"/>
                </a:lnTo>
                <a:lnTo>
                  <a:pt x="4968202" y="620814"/>
                </a:lnTo>
                <a:lnTo>
                  <a:pt x="4955806" y="665822"/>
                </a:lnTo>
                <a:lnTo>
                  <a:pt x="4948174" y="712597"/>
                </a:lnTo>
                <a:lnTo>
                  <a:pt x="4945570" y="760857"/>
                </a:lnTo>
                <a:lnTo>
                  <a:pt x="4948174" y="809040"/>
                </a:lnTo>
                <a:lnTo>
                  <a:pt x="4955819" y="855814"/>
                </a:lnTo>
                <a:lnTo>
                  <a:pt x="4968214" y="900836"/>
                </a:lnTo>
                <a:lnTo>
                  <a:pt x="4985105" y="943813"/>
                </a:lnTo>
                <a:lnTo>
                  <a:pt x="5006213" y="984491"/>
                </a:lnTo>
                <a:lnTo>
                  <a:pt x="5031257" y="1022578"/>
                </a:lnTo>
                <a:lnTo>
                  <a:pt x="5059985" y="1057821"/>
                </a:lnTo>
                <a:lnTo>
                  <a:pt x="5092103" y="1089939"/>
                </a:lnTo>
                <a:lnTo>
                  <a:pt x="5127345" y="1118654"/>
                </a:lnTo>
                <a:lnTo>
                  <a:pt x="5165433" y="1143698"/>
                </a:lnTo>
                <a:lnTo>
                  <a:pt x="5206111" y="1164805"/>
                </a:lnTo>
                <a:lnTo>
                  <a:pt x="5249088" y="1181696"/>
                </a:lnTo>
                <a:lnTo>
                  <a:pt x="5294109" y="1194104"/>
                </a:lnTo>
                <a:lnTo>
                  <a:pt x="5340883" y="1201737"/>
                </a:lnTo>
                <a:lnTo>
                  <a:pt x="5389156" y="1204341"/>
                </a:lnTo>
                <a:lnTo>
                  <a:pt x="5436933" y="1201788"/>
                </a:lnTo>
                <a:lnTo>
                  <a:pt x="5483250" y="1194308"/>
                </a:lnTo>
                <a:lnTo>
                  <a:pt x="5527840" y="1182141"/>
                </a:lnTo>
                <a:lnTo>
                  <a:pt x="5570448" y="1165580"/>
                </a:lnTo>
                <a:lnTo>
                  <a:pt x="5610796" y="1144879"/>
                </a:lnTo>
                <a:lnTo>
                  <a:pt x="5648630" y="1120292"/>
                </a:lnTo>
                <a:lnTo>
                  <a:pt x="5683669" y="1092111"/>
                </a:lnTo>
                <a:lnTo>
                  <a:pt x="5715686" y="1060564"/>
                </a:lnTo>
                <a:lnTo>
                  <a:pt x="5736107" y="1035939"/>
                </a:lnTo>
                <a:lnTo>
                  <a:pt x="5744388" y="1025956"/>
                </a:lnTo>
                <a:lnTo>
                  <a:pt x="5769508" y="988517"/>
                </a:lnTo>
                <a:lnTo>
                  <a:pt x="5790819" y="948537"/>
                </a:lnTo>
                <a:lnTo>
                  <a:pt x="5808015" y="906259"/>
                </a:lnTo>
                <a:lnTo>
                  <a:pt x="5820867" y="861974"/>
                </a:lnTo>
                <a:lnTo>
                  <a:pt x="5829109" y="815911"/>
                </a:lnTo>
                <a:lnTo>
                  <a:pt x="5837352" y="861987"/>
                </a:lnTo>
                <a:lnTo>
                  <a:pt x="5850217" y="906297"/>
                </a:lnTo>
                <a:lnTo>
                  <a:pt x="5867438" y="948575"/>
                </a:lnTo>
                <a:lnTo>
                  <a:pt x="5888761" y="988568"/>
                </a:lnTo>
                <a:lnTo>
                  <a:pt x="5913920" y="1025994"/>
                </a:lnTo>
                <a:lnTo>
                  <a:pt x="5942635" y="1060615"/>
                </a:lnTo>
                <a:lnTo>
                  <a:pt x="5974651" y="1092136"/>
                </a:lnTo>
                <a:lnTo>
                  <a:pt x="6009716" y="1120330"/>
                </a:lnTo>
                <a:lnTo>
                  <a:pt x="6047549" y="1144905"/>
                </a:lnTo>
                <a:lnTo>
                  <a:pt x="6087884" y="1165593"/>
                </a:lnTo>
                <a:lnTo>
                  <a:pt x="6130468" y="1182154"/>
                </a:lnTo>
                <a:lnTo>
                  <a:pt x="6175045" y="1194308"/>
                </a:lnTo>
                <a:lnTo>
                  <a:pt x="6221336" y="1201788"/>
                </a:lnTo>
                <a:lnTo>
                  <a:pt x="6269063" y="1204341"/>
                </a:lnTo>
                <a:lnTo>
                  <a:pt x="6320269" y="1201407"/>
                </a:lnTo>
                <a:lnTo>
                  <a:pt x="6369761" y="1192784"/>
                </a:lnTo>
                <a:lnTo>
                  <a:pt x="6417208" y="1178839"/>
                </a:lnTo>
                <a:lnTo>
                  <a:pt x="6462306" y="1159891"/>
                </a:lnTo>
                <a:lnTo>
                  <a:pt x="6504724" y="1136281"/>
                </a:lnTo>
                <a:lnTo>
                  <a:pt x="6544145" y="1108329"/>
                </a:lnTo>
                <a:lnTo>
                  <a:pt x="6544145" y="1171867"/>
                </a:lnTo>
                <a:lnTo>
                  <a:pt x="6712648" y="1171867"/>
                </a:lnTo>
                <a:lnTo>
                  <a:pt x="6712648" y="1108329"/>
                </a:lnTo>
                <a:lnTo>
                  <a:pt x="6712648" y="10359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52" name="Google Shape;52;p13"/>
          <p:cNvSpPr txBox="1"/>
          <p:nvPr>
            <p:ph type="title"/>
          </p:nvPr>
        </p:nvSpPr>
        <p:spPr>
          <a:xfrm>
            <a:off x="1609225" y="2921725"/>
            <a:ext cx="5924100" cy="62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53" name="Google Shape;53;p1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">
  <p:cSld name="CUSTOM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125"/>
          <p:cNvSpPr/>
          <p:nvPr/>
        </p:nvSpPr>
        <p:spPr>
          <a:xfrm>
            <a:off x="2053822" y="1852389"/>
            <a:ext cx="5034915" cy="903446"/>
          </a:xfrm>
          <a:custGeom>
            <a:rect b="b" l="l" r="r" t="t"/>
            <a:pathLst>
              <a:path extrusionOk="0" h="1204595" w="6713220">
                <a:moveTo>
                  <a:pt x="1906993" y="760857"/>
                </a:moveTo>
                <a:lnTo>
                  <a:pt x="1904377" y="712597"/>
                </a:lnTo>
                <a:lnTo>
                  <a:pt x="1896745" y="665822"/>
                </a:lnTo>
                <a:lnTo>
                  <a:pt x="1884337" y="620814"/>
                </a:lnTo>
                <a:lnTo>
                  <a:pt x="1867446" y="577837"/>
                </a:lnTo>
                <a:lnTo>
                  <a:pt x="1846338" y="537171"/>
                </a:lnTo>
                <a:lnTo>
                  <a:pt x="1821294" y="499084"/>
                </a:lnTo>
                <a:lnTo>
                  <a:pt x="1792579" y="463854"/>
                </a:lnTo>
                <a:lnTo>
                  <a:pt x="1760461" y="431749"/>
                </a:lnTo>
                <a:lnTo>
                  <a:pt x="1738591" y="413931"/>
                </a:lnTo>
                <a:lnTo>
                  <a:pt x="1738591" y="760857"/>
                </a:lnTo>
                <a:lnTo>
                  <a:pt x="1734146" y="810260"/>
                </a:lnTo>
                <a:lnTo>
                  <a:pt x="1721345" y="856767"/>
                </a:lnTo>
                <a:lnTo>
                  <a:pt x="1700961" y="899617"/>
                </a:lnTo>
                <a:lnTo>
                  <a:pt x="1673796" y="938009"/>
                </a:lnTo>
                <a:lnTo>
                  <a:pt x="1640624" y="971181"/>
                </a:lnTo>
                <a:lnTo>
                  <a:pt x="1602219" y="998347"/>
                </a:lnTo>
                <a:lnTo>
                  <a:pt x="1559369" y="1018717"/>
                </a:lnTo>
                <a:lnTo>
                  <a:pt x="1512874" y="1031506"/>
                </a:lnTo>
                <a:lnTo>
                  <a:pt x="1463509" y="1035939"/>
                </a:lnTo>
                <a:lnTo>
                  <a:pt x="1414106" y="1031506"/>
                </a:lnTo>
                <a:lnTo>
                  <a:pt x="1367599" y="1018705"/>
                </a:lnTo>
                <a:lnTo>
                  <a:pt x="1324749" y="998321"/>
                </a:lnTo>
                <a:lnTo>
                  <a:pt x="1286357" y="971156"/>
                </a:lnTo>
                <a:lnTo>
                  <a:pt x="1253185" y="937983"/>
                </a:lnTo>
                <a:lnTo>
                  <a:pt x="1226019" y="899579"/>
                </a:lnTo>
                <a:lnTo>
                  <a:pt x="1205649" y="856729"/>
                </a:lnTo>
                <a:lnTo>
                  <a:pt x="1192860" y="810234"/>
                </a:lnTo>
                <a:lnTo>
                  <a:pt x="1192669" y="808101"/>
                </a:lnTo>
                <a:lnTo>
                  <a:pt x="1188427" y="760857"/>
                </a:lnTo>
                <a:lnTo>
                  <a:pt x="1192669" y="713613"/>
                </a:lnTo>
                <a:lnTo>
                  <a:pt x="1192860" y="711466"/>
                </a:lnTo>
                <a:lnTo>
                  <a:pt x="1205661" y="664959"/>
                </a:lnTo>
                <a:lnTo>
                  <a:pt x="1226045" y="622109"/>
                </a:lnTo>
                <a:lnTo>
                  <a:pt x="1253210" y="583717"/>
                </a:lnTo>
                <a:lnTo>
                  <a:pt x="1286383" y="550545"/>
                </a:lnTo>
                <a:lnTo>
                  <a:pt x="1324787" y="523379"/>
                </a:lnTo>
                <a:lnTo>
                  <a:pt x="1367637" y="503008"/>
                </a:lnTo>
                <a:lnTo>
                  <a:pt x="1414132" y="490220"/>
                </a:lnTo>
                <a:lnTo>
                  <a:pt x="1463509" y="485775"/>
                </a:lnTo>
                <a:lnTo>
                  <a:pt x="1512900" y="490220"/>
                </a:lnTo>
                <a:lnTo>
                  <a:pt x="1559420" y="503008"/>
                </a:lnTo>
                <a:lnTo>
                  <a:pt x="1602257" y="523379"/>
                </a:lnTo>
                <a:lnTo>
                  <a:pt x="1640662" y="550545"/>
                </a:lnTo>
                <a:lnTo>
                  <a:pt x="1673834" y="583717"/>
                </a:lnTo>
                <a:lnTo>
                  <a:pt x="1700987" y="622109"/>
                </a:lnTo>
                <a:lnTo>
                  <a:pt x="1721358" y="664959"/>
                </a:lnTo>
                <a:lnTo>
                  <a:pt x="1734146" y="711466"/>
                </a:lnTo>
                <a:lnTo>
                  <a:pt x="1738591" y="760857"/>
                </a:lnTo>
                <a:lnTo>
                  <a:pt x="1738591" y="413931"/>
                </a:lnTo>
                <a:lnTo>
                  <a:pt x="1687131" y="378002"/>
                </a:lnTo>
                <a:lnTo>
                  <a:pt x="1646453" y="356908"/>
                </a:lnTo>
                <a:lnTo>
                  <a:pt x="1603476" y="340017"/>
                </a:lnTo>
                <a:lnTo>
                  <a:pt x="1558455" y="327621"/>
                </a:lnTo>
                <a:lnTo>
                  <a:pt x="1511681" y="319989"/>
                </a:lnTo>
                <a:lnTo>
                  <a:pt x="1463421" y="317373"/>
                </a:lnTo>
                <a:lnTo>
                  <a:pt x="1415084" y="319989"/>
                </a:lnTo>
                <a:lnTo>
                  <a:pt x="1368247" y="327660"/>
                </a:lnTo>
                <a:lnTo>
                  <a:pt x="1323187" y="340093"/>
                </a:lnTo>
                <a:lnTo>
                  <a:pt x="1280160" y="357022"/>
                </a:lnTo>
                <a:lnTo>
                  <a:pt x="1239456" y="378193"/>
                </a:lnTo>
                <a:lnTo>
                  <a:pt x="1201343" y="403301"/>
                </a:lnTo>
                <a:lnTo>
                  <a:pt x="1166075" y="432092"/>
                </a:lnTo>
                <a:lnTo>
                  <a:pt x="1133957" y="464286"/>
                </a:lnTo>
                <a:lnTo>
                  <a:pt x="1105255" y="499618"/>
                </a:lnTo>
                <a:lnTo>
                  <a:pt x="1080223" y="537794"/>
                </a:lnTo>
                <a:lnTo>
                  <a:pt x="1059154" y="578561"/>
                </a:lnTo>
                <a:lnTo>
                  <a:pt x="1042314" y="621639"/>
                </a:lnTo>
                <a:lnTo>
                  <a:pt x="1029970" y="666750"/>
                </a:lnTo>
                <a:lnTo>
                  <a:pt x="1022413" y="713613"/>
                </a:lnTo>
                <a:lnTo>
                  <a:pt x="1014844" y="666750"/>
                </a:lnTo>
                <a:lnTo>
                  <a:pt x="1002499" y="621639"/>
                </a:lnTo>
                <a:lnTo>
                  <a:pt x="985659" y="578561"/>
                </a:lnTo>
                <a:lnTo>
                  <a:pt x="964590" y="537794"/>
                </a:lnTo>
                <a:lnTo>
                  <a:pt x="939558" y="499618"/>
                </a:lnTo>
                <a:lnTo>
                  <a:pt x="910856" y="464286"/>
                </a:lnTo>
                <a:lnTo>
                  <a:pt x="878738" y="432092"/>
                </a:lnTo>
                <a:lnTo>
                  <a:pt x="856678" y="414096"/>
                </a:lnTo>
                <a:lnTo>
                  <a:pt x="856678" y="760857"/>
                </a:lnTo>
                <a:lnTo>
                  <a:pt x="852233" y="810260"/>
                </a:lnTo>
                <a:lnTo>
                  <a:pt x="839431" y="856767"/>
                </a:lnTo>
                <a:lnTo>
                  <a:pt x="819048" y="899617"/>
                </a:lnTo>
                <a:lnTo>
                  <a:pt x="791883" y="938009"/>
                </a:lnTo>
                <a:lnTo>
                  <a:pt x="758710" y="971181"/>
                </a:lnTo>
                <a:lnTo>
                  <a:pt x="720305" y="998347"/>
                </a:lnTo>
                <a:lnTo>
                  <a:pt x="677456" y="1018717"/>
                </a:lnTo>
                <a:lnTo>
                  <a:pt x="630961" y="1031506"/>
                </a:lnTo>
                <a:lnTo>
                  <a:pt x="581596" y="1035939"/>
                </a:lnTo>
                <a:lnTo>
                  <a:pt x="532193" y="1031506"/>
                </a:lnTo>
                <a:lnTo>
                  <a:pt x="485673" y="1018705"/>
                </a:lnTo>
                <a:lnTo>
                  <a:pt x="442836" y="998321"/>
                </a:lnTo>
                <a:lnTo>
                  <a:pt x="404431" y="971156"/>
                </a:lnTo>
                <a:lnTo>
                  <a:pt x="371259" y="937983"/>
                </a:lnTo>
                <a:lnTo>
                  <a:pt x="344106" y="899579"/>
                </a:lnTo>
                <a:lnTo>
                  <a:pt x="323735" y="856729"/>
                </a:lnTo>
                <a:lnTo>
                  <a:pt x="310946" y="810234"/>
                </a:lnTo>
                <a:lnTo>
                  <a:pt x="306514" y="760857"/>
                </a:lnTo>
                <a:lnTo>
                  <a:pt x="310921" y="711466"/>
                </a:lnTo>
                <a:lnTo>
                  <a:pt x="323697" y="664959"/>
                </a:lnTo>
                <a:lnTo>
                  <a:pt x="344055" y="622109"/>
                </a:lnTo>
                <a:lnTo>
                  <a:pt x="359854" y="599782"/>
                </a:lnTo>
                <a:lnTo>
                  <a:pt x="371221" y="583717"/>
                </a:lnTo>
                <a:lnTo>
                  <a:pt x="404406" y="550545"/>
                </a:lnTo>
                <a:lnTo>
                  <a:pt x="442810" y="523379"/>
                </a:lnTo>
                <a:lnTo>
                  <a:pt x="485673" y="503008"/>
                </a:lnTo>
                <a:lnTo>
                  <a:pt x="532193" y="490220"/>
                </a:lnTo>
                <a:lnTo>
                  <a:pt x="581596" y="485775"/>
                </a:lnTo>
                <a:lnTo>
                  <a:pt x="630961" y="490220"/>
                </a:lnTo>
                <a:lnTo>
                  <a:pt x="677456" y="503008"/>
                </a:lnTo>
                <a:lnTo>
                  <a:pt x="720305" y="523379"/>
                </a:lnTo>
                <a:lnTo>
                  <a:pt x="758710" y="550545"/>
                </a:lnTo>
                <a:lnTo>
                  <a:pt x="791883" y="583717"/>
                </a:lnTo>
                <a:lnTo>
                  <a:pt x="819048" y="622109"/>
                </a:lnTo>
                <a:lnTo>
                  <a:pt x="839431" y="664959"/>
                </a:lnTo>
                <a:lnTo>
                  <a:pt x="852233" y="711466"/>
                </a:lnTo>
                <a:lnTo>
                  <a:pt x="856678" y="760857"/>
                </a:lnTo>
                <a:lnTo>
                  <a:pt x="856678" y="414096"/>
                </a:lnTo>
                <a:lnTo>
                  <a:pt x="805357" y="378193"/>
                </a:lnTo>
                <a:lnTo>
                  <a:pt x="764654" y="357022"/>
                </a:lnTo>
                <a:lnTo>
                  <a:pt x="721626" y="340093"/>
                </a:lnTo>
                <a:lnTo>
                  <a:pt x="676567" y="327660"/>
                </a:lnTo>
                <a:lnTo>
                  <a:pt x="629729" y="319989"/>
                </a:lnTo>
                <a:lnTo>
                  <a:pt x="581393" y="317373"/>
                </a:lnTo>
                <a:lnTo>
                  <a:pt x="530923" y="320230"/>
                </a:lnTo>
                <a:lnTo>
                  <a:pt x="482079" y="328587"/>
                </a:lnTo>
                <a:lnTo>
                  <a:pt x="435216" y="342138"/>
                </a:lnTo>
                <a:lnTo>
                  <a:pt x="390613" y="360565"/>
                </a:lnTo>
                <a:lnTo>
                  <a:pt x="348602" y="383540"/>
                </a:lnTo>
                <a:lnTo>
                  <a:pt x="309486" y="410781"/>
                </a:lnTo>
                <a:lnTo>
                  <a:pt x="273583" y="441960"/>
                </a:lnTo>
                <a:lnTo>
                  <a:pt x="241198" y="476758"/>
                </a:lnTo>
                <a:lnTo>
                  <a:pt x="212648" y="514870"/>
                </a:lnTo>
                <a:lnTo>
                  <a:pt x="188252" y="555993"/>
                </a:lnTo>
                <a:lnTo>
                  <a:pt x="168313" y="599782"/>
                </a:lnTo>
                <a:lnTo>
                  <a:pt x="168313" y="0"/>
                </a:lnTo>
                <a:lnTo>
                  <a:pt x="0" y="0"/>
                </a:lnTo>
                <a:lnTo>
                  <a:pt x="0" y="785329"/>
                </a:lnTo>
                <a:lnTo>
                  <a:pt x="138684" y="785329"/>
                </a:lnTo>
                <a:lnTo>
                  <a:pt x="143598" y="831303"/>
                </a:lnTo>
                <a:lnTo>
                  <a:pt x="153111" y="875753"/>
                </a:lnTo>
                <a:lnTo>
                  <a:pt x="166941" y="918451"/>
                </a:lnTo>
                <a:lnTo>
                  <a:pt x="184873" y="959154"/>
                </a:lnTo>
                <a:lnTo>
                  <a:pt x="206641" y="997597"/>
                </a:lnTo>
                <a:lnTo>
                  <a:pt x="232003" y="1033564"/>
                </a:lnTo>
                <a:lnTo>
                  <a:pt x="260718" y="1066774"/>
                </a:lnTo>
                <a:lnTo>
                  <a:pt x="292531" y="1097013"/>
                </a:lnTo>
                <a:lnTo>
                  <a:pt x="327215" y="1124013"/>
                </a:lnTo>
                <a:lnTo>
                  <a:pt x="364490" y="1147533"/>
                </a:lnTo>
                <a:lnTo>
                  <a:pt x="404152" y="1167333"/>
                </a:lnTo>
                <a:lnTo>
                  <a:pt x="445922" y="1183157"/>
                </a:lnTo>
                <a:lnTo>
                  <a:pt x="489559" y="1194765"/>
                </a:lnTo>
                <a:lnTo>
                  <a:pt x="534835" y="1201915"/>
                </a:lnTo>
                <a:lnTo>
                  <a:pt x="581482" y="1204341"/>
                </a:lnTo>
                <a:lnTo>
                  <a:pt x="629818" y="1201737"/>
                </a:lnTo>
                <a:lnTo>
                  <a:pt x="676656" y="1194066"/>
                </a:lnTo>
                <a:lnTo>
                  <a:pt x="721715" y="1181633"/>
                </a:lnTo>
                <a:lnTo>
                  <a:pt x="764743" y="1164704"/>
                </a:lnTo>
                <a:lnTo>
                  <a:pt x="805446" y="1143533"/>
                </a:lnTo>
                <a:lnTo>
                  <a:pt x="843572" y="1118425"/>
                </a:lnTo>
                <a:lnTo>
                  <a:pt x="878827" y="1089634"/>
                </a:lnTo>
                <a:lnTo>
                  <a:pt x="910945" y="1057440"/>
                </a:lnTo>
                <a:lnTo>
                  <a:pt x="939660" y="1022108"/>
                </a:lnTo>
                <a:lnTo>
                  <a:pt x="964692" y="983932"/>
                </a:lnTo>
                <a:lnTo>
                  <a:pt x="985761" y="943165"/>
                </a:lnTo>
                <a:lnTo>
                  <a:pt x="1002601" y="900087"/>
                </a:lnTo>
                <a:lnTo>
                  <a:pt x="1014945" y="854976"/>
                </a:lnTo>
                <a:lnTo>
                  <a:pt x="1022515" y="808101"/>
                </a:lnTo>
                <a:lnTo>
                  <a:pt x="1030071" y="854976"/>
                </a:lnTo>
                <a:lnTo>
                  <a:pt x="1042403" y="900087"/>
                </a:lnTo>
                <a:lnTo>
                  <a:pt x="1059243" y="943165"/>
                </a:lnTo>
                <a:lnTo>
                  <a:pt x="1080312" y="983932"/>
                </a:lnTo>
                <a:lnTo>
                  <a:pt x="1105344" y="1022108"/>
                </a:lnTo>
                <a:lnTo>
                  <a:pt x="1134059" y="1057440"/>
                </a:lnTo>
                <a:lnTo>
                  <a:pt x="1166177" y="1089634"/>
                </a:lnTo>
                <a:lnTo>
                  <a:pt x="1201432" y="1118425"/>
                </a:lnTo>
                <a:lnTo>
                  <a:pt x="1239545" y="1143533"/>
                </a:lnTo>
                <a:lnTo>
                  <a:pt x="1280248" y="1164704"/>
                </a:lnTo>
                <a:lnTo>
                  <a:pt x="1323276" y="1181633"/>
                </a:lnTo>
                <a:lnTo>
                  <a:pt x="1368336" y="1194066"/>
                </a:lnTo>
                <a:lnTo>
                  <a:pt x="1415173" y="1201737"/>
                </a:lnTo>
                <a:lnTo>
                  <a:pt x="1463509" y="1204341"/>
                </a:lnTo>
                <a:lnTo>
                  <a:pt x="1514678" y="1201407"/>
                </a:lnTo>
                <a:lnTo>
                  <a:pt x="1564170" y="1192784"/>
                </a:lnTo>
                <a:lnTo>
                  <a:pt x="1611630" y="1178839"/>
                </a:lnTo>
                <a:lnTo>
                  <a:pt x="1656740" y="1159891"/>
                </a:lnTo>
                <a:lnTo>
                  <a:pt x="1699158" y="1136281"/>
                </a:lnTo>
                <a:lnTo>
                  <a:pt x="1738591" y="1108329"/>
                </a:lnTo>
                <a:lnTo>
                  <a:pt x="1738591" y="1171867"/>
                </a:lnTo>
                <a:lnTo>
                  <a:pt x="1906993" y="1171867"/>
                </a:lnTo>
                <a:lnTo>
                  <a:pt x="1906993" y="1108329"/>
                </a:lnTo>
                <a:lnTo>
                  <a:pt x="1906993" y="1035939"/>
                </a:lnTo>
                <a:lnTo>
                  <a:pt x="1906993" y="760857"/>
                </a:lnTo>
                <a:close/>
              </a:path>
              <a:path extrusionOk="0" h="1204595" w="6713220">
                <a:moveTo>
                  <a:pt x="2326195" y="320713"/>
                </a:moveTo>
                <a:lnTo>
                  <a:pt x="2286901" y="322554"/>
                </a:lnTo>
                <a:lnTo>
                  <a:pt x="2248916" y="327329"/>
                </a:lnTo>
                <a:lnTo>
                  <a:pt x="2212098" y="337362"/>
                </a:lnTo>
                <a:lnTo>
                  <a:pt x="2176462" y="355003"/>
                </a:lnTo>
                <a:lnTo>
                  <a:pt x="2140407" y="385584"/>
                </a:lnTo>
                <a:lnTo>
                  <a:pt x="2103208" y="440728"/>
                </a:lnTo>
                <a:lnTo>
                  <a:pt x="2103208" y="334708"/>
                </a:lnTo>
                <a:lnTo>
                  <a:pt x="1939759" y="334708"/>
                </a:lnTo>
                <a:lnTo>
                  <a:pt x="1939759" y="1171867"/>
                </a:lnTo>
                <a:lnTo>
                  <a:pt x="2118830" y="1171867"/>
                </a:lnTo>
                <a:lnTo>
                  <a:pt x="2118830" y="738479"/>
                </a:lnTo>
                <a:lnTo>
                  <a:pt x="2119934" y="689686"/>
                </a:lnTo>
                <a:lnTo>
                  <a:pt x="2126615" y="642607"/>
                </a:lnTo>
                <a:lnTo>
                  <a:pt x="2143823" y="599046"/>
                </a:lnTo>
                <a:lnTo>
                  <a:pt x="2176564" y="560743"/>
                </a:lnTo>
                <a:lnTo>
                  <a:pt x="2210917" y="536511"/>
                </a:lnTo>
                <a:lnTo>
                  <a:pt x="2246731" y="520928"/>
                </a:lnTo>
                <a:lnTo>
                  <a:pt x="2284857" y="512064"/>
                </a:lnTo>
                <a:lnTo>
                  <a:pt x="2326195" y="507974"/>
                </a:lnTo>
                <a:lnTo>
                  <a:pt x="2326195" y="320713"/>
                </a:lnTo>
                <a:close/>
              </a:path>
              <a:path extrusionOk="0" h="1204595" w="6713220">
                <a:moveTo>
                  <a:pt x="4063073" y="674839"/>
                </a:moveTo>
                <a:lnTo>
                  <a:pt x="4051300" y="629119"/>
                </a:lnTo>
                <a:lnTo>
                  <a:pt x="4034879" y="584669"/>
                </a:lnTo>
                <a:lnTo>
                  <a:pt x="4014089" y="542759"/>
                </a:lnTo>
                <a:lnTo>
                  <a:pt x="3989209" y="504659"/>
                </a:lnTo>
                <a:lnTo>
                  <a:pt x="3975354" y="486879"/>
                </a:lnTo>
                <a:lnTo>
                  <a:pt x="3960520" y="467829"/>
                </a:lnTo>
                <a:lnTo>
                  <a:pt x="3928313" y="434809"/>
                </a:lnTo>
                <a:lnTo>
                  <a:pt x="3892854" y="405612"/>
                </a:lnTo>
                <a:lnTo>
                  <a:pt x="3854450" y="380212"/>
                </a:lnTo>
                <a:lnTo>
                  <a:pt x="3813378" y="358609"/>
                </a:lnTo>
                <a:lnTo>
                  <a:pt x="3769918" y="340829"/>
                </a:lnTo>
                <a:lnTo>
                  <a:pt x="3724364" y="328129"/>
                </a:lnTo>
                <a:lnTo>
                  <a:pt x="3676980" y="320509"/>
                </a:lnTo>
                <a:lnTo>
                  <a:pt x="3628072" y="317969"/>
                </a:lnTo>
                <a:lnTo>
                  <a:pt x="3581171" y="320509"/>
                </a:lnTo>
                <a:lnTo>
                  <a:pt x="3535680" y="328129"/>
                </a:lnTo>
                <a:lnTo>
                  <a:pt x="3491827" y="339559"/>
                </a:lnTo>
                <a:lnTo>
                  <a:pt x="3449866" y="354812"/>
                </a:lnTo>
                <a:lnTo>
                  <a:pt x="3410064" y="375119"/>
                </a:lnTo>
                <a:lnTo>
                  <a:pt x="3372662" y="399262"/>
                </a:lnTo>
                <a:lnTo>
                  <a:pt x="3337903" y="425919"/>
                </a:lnTo>
                <a:lnTo>
                  <a:pt x="3306038" y="456412"/>
                </a:lnTo>
                <a:lnTo>
                  <a:pt x="3277311" y="490689"/>
                </a:lnTo>
                <a:lnTo>
                  <a:pt x="3251987" y="526262"/>
                </a:lnTo>
                <a:lnTo>
                  <a:pt x="3230321" y="565619"/>
                </a:lnTo>
                <a:lnTo>
                  <a:pt x="3212541" y="606259"/>
                </a:lnTo>
                <a:lnTo>
                  <a:pt x="3198901" y="649439"/>
                </a:lnTo>
                <a:lnTo>
                  <a:pt x="3189655" y="693889"/>
                </a:lnTo>
                <a:lnTo>
                  <a:pt x="3185071" y="740879"/>
                </a:lnTo>
                <a:lnTo>
                  <a:pt x="3180461" y="693889"/>
                </a:lnTo>
                <a:lnTo>
                  <a:pt x="3171228" y="649439"/>
                </a:lnTo>
                <a:lnTo>
                  <a:pt x="3157588" y="606259"/>
                </a:lnTo>
                <a:lnTo>
                  <a:pt x="3139808" y="565619"/>
                </a:lnTo>
                <a:lnTo>
                  <a:pt x="3118129" y="526262"/>
                </a:lnTo>
                <a:lnTo>
                  <a:pt x="3092805" y="490689"/>
                </a:lnTo>
                <a:lnTo>
                  <a:pt x="3064091" y="456412"/>
                </a:lnTo>
                <a:lnTo>
                  <a:pt x="3032214" y="425919"/>
                </a:lnTo>
                <a:lnTo>
                  <a:pt x="3017228" y="414439"/>
                </a:lnTo>
                <a:lnTo>
                  <a:pt x="3017228" y="761212"/>
                </a:lnTo>
                <a:lnTo>
                  <a:pt x="3012783" y="810729"/>
                </a:lnTo>
                <a:lnTo>
                  <a:pt x="2999981" y="857719"/>
                </a:lnTo>
                <a:lnTo>
                  <a:pt x="2979597" y="899629"/>
                </a:lnTo>
                <a:lnTo>
                  <a:pt x="2952432" y="939012"/>
                </a:lnTo>
                <a:lnTo>
                  <a:pt x="2919260" y="972019"/>
                </a:lnTo>
                <a:lnTo>
                  <a:pt x="2880855" y="998702"/>
                </a:lnTo>
                <a:lnTo>
                  <a:pt x="2838018" y="1019022"/>
                </a:lnTo>
                <a:lnTo>
                  <a:pt x="2791523" y="1031722"/>
                </a:lnTo>
                <a:lnTo>
                  <a:pt x="2742158" y="1036802"/>
                </a:lnTo>
                <a:lnTo>
                  <a:pt x="2692781" y="1031722"/>
                </a:lnTo>
                <a:lnTo>
                  <a:pt x="2646273" y="1019022"/>
                </a:lnTo>
                <a:lnTo>
                  <a:pt x="2603436" y="998702"/>
                </a:lnTo>
                <a:lnTo>
                  <a:pt x="2565031" y="972019"/>
                </a:lnTo>
                <a:lnTo>
                  <a:pt x="2531846" y="939012"/>
                </a:lnTo>
                <a:lnTo>
                  <a:pt x="2504681" y="899629"/>
                </a:lnTo>
                <a:lnTo>
                  <a:pt x="2484297" y="857719"/>
                </a:lnTo>
                <a:lnTo>
                  <a:pt x="2471496" y="810729"/>
                </a:lnTo>
                <a:lnTo>
                  <a:pt x="2467064" y="761212"/>
                </a:lnTo>
                <a:lnTo>
                  <a:pt x="2471496" y="711669"/>
                </a:lnTo>
                <a:lnTo>
                  <a:pt x="2484297" y="665962"/>
                </a:lnTo>
                <a:lnTo>
                  <a:pt x="2504681" y="622769"/>
                </a:lnTo>
                <a:lnTo>
                  <a:pt x="2531846" y="584669"/>
                </a:lnTo>
                <a:lnTo>
                  <a:pt x="2565031" y="551662"/>
                </a:lnTo>
                <a:lnTo>
                  <a:pt x="2603436" y="523709"/>
                </a:lnTo>
                <a:lnTo>
                  <a:pt x="2646273" y="503389"/>
                </a:lnTo>
                <a:lnTo>
                  <a:pt x="2692781" y="490689"/>
                </a:lnTo>
                <a:lnTo>
                  <a:pt x="2742158" y="486879"/>
                </a:lnTo>
                <a:lnTo>
                  <a:pt x="2791523" y="490689"/>
                </a:lnTo>
                <a:lnTo>
                  <a:pt x="2838018" y="503389"/>
                </a:lnTo>
                <a:lnTo>
                  <a:pt x="2880855" y="523709"/>
                </a:lnTo>
                <a:lnTo>
                  <a:pt x="2919260" y="551662"/>
                </a:lnTo>
                <a:lnTo>
                  <a:pt x="2952432" y="584669"/>
                </a:lnTo>
                <a:lnTo>
                  <a:pt x="2979597" y="622769"/>
                </a:lnTo>
                <a:lnTo>
                  <a:pt x="2999981" y="665962"/>
                </a:lnTo>
                <a:lnTo>
                  <a:pt x="3012783" y="711669"/>
                </a:lnTo>
                <a:lnTo>
                  <a:pt x="3017228" y="761212"/>
                </a:lnTo>
                <a:lnTo>
                  <a:pt x="3017228" y="414439"/>
                </a:lnTo>
                <a:lnTo>
                  <a:pt x="2960052" y="375119"/>
                </a:lnTo>
                <a:lnTo>
                  <a:pt x="2920250" y="354812"/>
                </a:lnTo>
                <a:lnTo>
                  <a:pt x="2878290" y="339559"/>
                </a:lnTo>
                <a:lnTo>
                  <a:pt x="2834436" y="328129"/>
                </a:lnTo>
                <a:lnTo>
                  <a:pt x="2788945" y="320509"/>
                </a:lnTo>
                <a:lnTo>
                  <a:pt x="2742057" y="317969"/>
                </a:lnTo>
                <a:lnTo>
                  <a:pt x="2693784" y="320509"/>
                </a:lnTo>
                <a:lnTo>
                  <a:pt x="2647010" y="328129"/>
                </a:lnTo>
                <a:lnTo>
                  <a:pt x="2602001" y="340829"/>
                </a:lnTo>
                <a:lnTo>
                  <a:pt x="2559024" y="357339"/>
                </a:lnTo>
                <a:lnTo>
                  <a:pt x="2518359" y="378929"/>
                </a:lnTo>
                <a:lnTo>
                  <a:pt x="2480272" y="403059"/>
                </a:lnTo>
                <a:lnTo>
                  <a:pt x="2445042" y="432269"/>
                </a:lnTo>
                <a:lnTo>
                  <a:pt x="2412936" y="464019"/>
                </a:lnTo>
                <a:lnTo>
                  <a:pt x="2384221" y="499579"/>
                </a:lnTo>
                <a:lnTo>
                  <a:pt x="2359190" y="537679"/>
                </a:lnTo>
                <a:lnTo>
                  <a:pt x="2338095" y="578319"/>
                </a:lnTo>
                <a:lnTo>
                  <a:pt x="2321204" y="621512"/>
                </a:lnTo>
                <a:lnTo>
                  <a:pt x="2308809" y="665962"/>
                </a:lnTo>
                <a:lnTo>
                  <a:pt x="2301176" y="712939"/>
                </a:lnTo>
                <a:lnTo>
                  <a:pt x="2298573" y="761212"/>
                </a:lnTo>
                <a:lnTo>
                  <a:pt x="2301176" y="809459"/>
                </a:lnTo>
                <a:lnTo>
                  <a:pt x="2308809" y="856462"/>
                </a:lnTo>
                <a:lnTo>
                  <a:pt x="2321217" y="900912"/>
                </a:lnTo>
                <a:lnTo>
                  <a:pt x="2338108" y="944079"/>
                </a:lnTo>
                <a:lnTo>
                  <a:pt x="2359202" y="984719"/>
                </a:lnTo>
                <a:lnTo>
                  <a:pt x="2384247" y="1022819"/>
                </a:lnTo>
                <a:lnTo>
                  <a:pt x="2412962" y="1058379"/>
                </a:lnTo>
                <a:lnTo>
                  <a:pt x="2445080" y="1090129"/>
                </a:lnTo>
                <a:lnTo>
                  <a:pt x="2480310" y="1119352"/>
                </a:lnTo>
                <a:lnTo>
                  <a:pt x="2518397" y="1144752"/>
                </a:lnTo>
                <a:lnTo>
                  <a:pt x="2559062" y="1165072"/>
                </a:lnTo>
                <a:lnTo>
                  <a:pt x="2602039" y="1182852"/>
                </a:lnTo>
                <a:lnTo>
                  <a:pt x="2647035" y="1194269"/>
                </a:lnTo>
                <a:lnTo>
                  <a:pt x="2693797" y="1201902"/>
                </a:lnTo>
                <a:lnTo>
                  <a:pt x="2742057" y="1204429"/>
                </a:lnTo>
                <a:lnTo>
                  <a:pt x="2793263" y="1201902"/>
                </a:lnTo>
                <a:lnTo>
                  <a:pt x="2842755" y="1192999"/>
                </a:lnTo>
                <a:lnTo>
                  <a:pt x="2890202" y="1179029"/>
                </a:lnTo>
                <a:lnTo>
                  <a:pt x="2935300" y="1159979"/>
                </a:lnTo>
                <a:lnTo>
                  <a:pt x="2977718" y="1137119"/>
                </a:lnTo>
                <a:lnTo>
                  <a:pt x="3017139" y="1109179"/>
                </a:lnTo>
                <a:lnTo>
                  <a:pt x="3017139" y="1172679"/>
                </a:lnTo>
                <a:lnTo>
                  <a:pt x="3185541" y="1172679"/>
                </a:lnTo>
                <a:lnTo>
                  <a:pt x="3185541" y="1109179"/>
                </a:lnTo>
                <a:lnTo>
                  <a:pt x="3185541" y="1036802"/>
                </a:lnTo>
                <a:lnTo>
                  <a:pt x="3185541" y="790409"/>
                </a:lnTo>
                <a:lnTo>
                  <a:pt x="3191433" y="838669"/>
                </a:lnTo>
                <a:lnTo>
                  <a:pt x="3202457" y="885659"/>
                </a:lnTo>
                <a:lnTo>
                  <a:pt x="3218332" y="931379"/>
                </a:lnTo>
                <a:lnTo>
                  <a:pt x="3238754" y="973302"/>
                </a:lnTo>
                <a:lnTo>
                  <a:pt x="3263430" y="1013929"/>
                </a:lnTo>
                <a:lnTo>
                  <a:pt x="3292056" y="1050772"/>
                </a:lnTo>
                <a:lnTo>
                  <a:pt x="3324352" y="1085049"/>
                </a:lnTo>
                <a:lnTo>
                  <a:pt x="3360001" y="1114272"/>
                </a:lnTo>
                <a:lnTo>
                  <a:pt x="3398723" y="1140929"/>
                </a:lnTo>
                <a:lnTo>
                  <a:pt x="3440214" y="1163802"/>
                </a:lnTo>
                <a:lnTo>
                  <a:pt x="3484181" y="1181569"/>
                </a:lnTo>
                <a:lnTo>
                  <a:pt x="3530333" y="1194269"/>
                </a:lnTo>
                <a:lnTo>
                  <a:pt x="3578364" y="1201902"/>
                </a:lnTo>
                <a:lnTo>
                  <a:pt x="3627983" y="1204429"/>
                </a:lnTo>
                <a:lnTo>
                  <a:pt x="3676891" y="1201902"/>
                </a:lnTo>
                <a:lnTo>
                  <a:pt x="3724275" y="1194269"/>
                </a:lnTo>
                <a:lnTo>
                  <a:pt x="3769830" y="1181569"/>
                </a:lnTo>
                <a:lnTo>
                  <a:pt x="3813289" y="1163802"/>
                </a:lnTo>
                <a:lnTo>
                  <a:pt x="3854361" y="1142199"/>
                </a:lnTo>
                <a:lnTo>
                  <a:pt x="3892766" y="1116799"/>
                </a:lnTo>
                <a:lnTo>
                  <a:pt x="3928211" y="1087602"/>
                </a:lnTo>
                <a:lnTo>
                  <a:pt x="3960418" y="1054569"/>
                </a:lnTo>
                <a:lnTo>
                  <a:pt x="3989120" y="1019022"/>
                </a:lnTo>
                <a:lnTo>
                  <a:pt x="4014000" y="979652"/>
                </a:lnTo>
                <a:lnTo>
                  <a:pt x="4034790" y="937729"/>
                </a:lnTo>
                <a:lnTo>
                  <a:pt x="4051211" y="894562"/>
                </a:lnTo>
                <a:lnTo>
                  <a:pt x="4062984" y="847559"/>
                </a:lnTo>
                <a:lnTo>
                  <a:pt x="3889057" y="847559"/>
                </a:lnTo>
                <a:lnTo>
                  <a:pt x="3869499" y="893279"/>
                </a:lnTo>
                <a:lnTo>
                  <a:pt x="3842626" y="933919"/>
                </a:lnTo>
                <a:lnTo>
                  <a:pt x="3809263" y="968222"/>
                </a:lnTo>
                <a:lnTo>
                  <a:pt x="3770274" y="997419"/>
                </a:lnTo>
                <a:lnTo>
                  <a:pt x="3726510" y="1017752"/>
                </a:lnTo>
                <a:lnTo>
                  <a:pt x="3678821" y="1031722"/>
                </a:lnTo>
                <a:lnTo>
                  <a:pt x="3628072" y="1036802"/>
                </a:lnTo>
                <a:lnTo>
                  <a:pt x="3578669" y="1031722"/>
                </a:lnTo>
                <a:lnTo>
                  <a:pt x="3532149" y="1019022"/>
                </a:lnTo>
                <a:lnTo>
                  <a:pt x="3489312" y="998702"/>
                </a:lnTo>
                <a:lnTo>
                  <a:pt x="3450907" y="972019"/>
                </a:lnTo>
                <a:lnTo>
                  <a:pt x="3417735" y="939012"/>
                </a:lnTo>
                <a:lnTo>
                  <a:pt x="3390582" y="899629"/>
                </a:lnTo>
                <a:lnTo>
                  <a:pt x="3370211" y="857719"/>
                </a:lnTo>
                <a:lnTo>
                  <a:pt x="3357422" y="810729"/>
                </a:lnTo>
                <a:lnTo>
                  <a:pt x="3355606" y="790409"/>
                </a:lnTo>
                <a:lnTo>
                  <a:pt x="3352990" y="761212"/>
                </a:lnTo>
                <a:lnTo>
                  <a:pt x="3357422" y="711669"/>
                </a:lnTo>
                <a:lnTo>
                  <a:pt x="3370224" y="665962"/>
                </a:lnTo>
                <a:lnTo>
                  <a:pt x="3390608" y="622769"/>
                </a:lnTo>
                <a:lnTo>
                  <a:pt x="3417773" y="584669"/>
                </a:lnTo>
                <a:lnTo>
                  <a:pt x="3450945" y="551662"/>
                </a:lnTo>
                <a:lnTo>
                  <a:pt x="3489350" y="523709"/>
                </a:lnTo>
                <a:lnTo>
                  <a:pt x="3532200" y="503389"/>
                </a:lnTo>
                <a:lnTo>
                  <a:pt x="3578695" y="490689"/>
                </a:lnTo>
                <a:lnTo>
                  <a:pt x="3628072" y="486879"/>
                </a:lnTo>
                <a:lnTo>
                  <a:pt x="3678859" y="490689"/>
                </a:lnTo>
                <a:lnTo>
                  <a:pt x="3726561" y="504659"/>
                </a:lnTo>
                <a:lnTo>
                  <a:pt x="3770350" y="526262"/>
                </a:lnTo>
                <a:lnTo>
                  <a:pt x="3809352" y="554189"/>
                </a:lnTo>
                <a:lnTo>
                  <a:pt x="3842715" y="589762"/>
                </a:lnTo>
                <a:lnTo>
                  <a:pt x="3869601" y="630389"/>
                </a:lnTo>
                <a:lnTo>
                  <a:pt x="3889146" y="674839"/>
                </a:lnTo>
                <a:lnTo>
                  <a:pt x="4063073" y="674839"/>
                </a:lnTo>
                <a:close/>
              </a:path>
              <a:path extrusionOk="0" h="1204595" w="6713220">
                <a:moveTo>
                  <a:pt x="4942802" y="761212"/>
                </a:moveTo>
                <a:lnTo>
                  <a:pt x="4940185" y="712939"/>
                </a:lnTo>
                <a:lnTo>
                  <a:pt x="4932553" y="665962"/>
                </a:lnTo>
                <a:lnTo>
                  <a:pt x="4920145" y="621512"/>
                </a:lnTo>
                <a:lnTo>
                  <a:pt x="4903254" y="578319"/>
                </a:lnTo>
                <a:lnTo>
                  <a:pt x="4882146" y="537679"/>
                </a:lnTo>
                <a:lnTo>
                  <a:pt x="4857102" y="499579"/>
                </a:lnTo>
                <a:lnTo>
                  <a:pt x="4846840" y="486879"/>
                </a:lnTo>
                <a:lnTo>
                  <a:pt x="4828387" y="464019"/>
                </a:lnTo>
                <a:lnTo>
                  <a:pt x="4796269" y="432269"/>
                </a:lnTo>
                <a:lnTo>
                  <a:pt x="4774311" y="414070"/>
                </a:lnTo>
                <a:lnTo>
                  <a:pt x="4774311" y="761212"/>
                </a:lnTo>
                <a:lnTo>
                  <a:pt x="4769866" y="810729"/>
                </a:lnTo>
                <a:lnTo>
                  <a:pt x="4757064" y="857719"/>
                </a:lnTo>
                <a:lnTo>
                  <a:pt x="4736681" y="899629"/>
                </a:lnTo>
                <a:lnTo>
                  <a:pt x="4709515" y="939012"/>
                </a:lnTo>
                <a:lnTo>
                  <a:pt x="4676343" y="972019"/>
                </a:lnTo>
                <a:lnTo>
                  <a:pt x="4637938" y="998702"/>
                </a:lnTo>
                <a:lnTo>
                  <a:pt x="4595088" y="1019022"/>
                </a:lnTo>
                <a:lnTo>
                  <a:pt x="4548594" y="1031722"/>
                </a:lnTo>
                <a:lnTo>
                  <a:pt x="4499229" y="1036802"/>
                </a:lnTo>
                <a:lnTo>
                  <a:pt x="4449826" y="1031722"/>
                </a:lnTo>
                <a:lnTo>
                  <a:pt x="4403318" y="1019022"/>
                </a:lnTo>
                <a:lnTo>
                  <a:pt x="4360469" y="998702"/>
                </a:lnTo>
                <a:lnTo>
                  <a:pt x="4322076" y="972019"/>
                </a:lnTo>
                <a:lnTo>
                  <a:pt x="4288904" y="939012"/>
                </a:lnTo>
                <a:lnTo>
                  <a:pt x="4261739" y="899629"/>
                </a:lnTo>
                <a:lnTo>
                  <a:pt x="4241368" y="857719"/>
                </a:lnTo>
                <a:lnTo>
                  <a:pt x="4228579" y="810729"/>
                </a:lnTo>
                <a:lnTo>
                  <a:pt x="4224147" y="761212"/>
                </a:lnTo>
                <a:lnTo>
                  <a:pt x="4228579" y="711669"/>
                </a:lnTo>
                <a:lnTo>
                  <a:pt x="4241381" y="665962"/>
                </a:lnTo>
                <a:lnTo>
                  <a:pt x="4261764" y="622769"/>
                </a:lnTo>
                <a:lnTo>
                  <a:pt x="4288929" y="584669"/>
                </a:lnTo>
                <a:lnTo>
                  <a:pt x="4322102" y="551662"/>
                </a:lnTo>
                <a:lnTo>
                  <a:pt x="4360507" y="523709"/>
                </a:lnTo>
                <a:lnTo>
                  <a:pt x="4403356" y="503389"/>
                </a:lnTo>
                <a:lnTo>
                  <a:pt x="4449851" y="490689"/>
                </a:lnTo>
                <a:lnTo>
                  <a:pt x="4499229" y="486879"/>
                </a:lnTo>
                <a:lnTo>
                  <a:pt x="4548619" y="490689"/>
                </a:lnTo>
                <a:lnTo>
                  <a:pt x="4595139" y="503389"/>
                </a:lnTo>
                <a:lnTo>
                  <a:pt x="4637976" y="523709"/>
                </a:lnTo>
                <a:lnTo>
                  <a:pt x="4676381" y="551662"/>
                </a:lnTo>
                <a:lnTo>
                  <a:pt x="4709553" y="584669"/>
                </a:lnTo>
                <a:lnTo>
                  <a:pt x="4736706" y="622769"/>
                </a:lnTo>
                <a:lnTo>
                  <a:pt x="4757077" y="665962"/>
                </a:lnTo>
                <a:lnTo>
                  <a:pt x="4769866" y="711669"/>
                </a:lnTo>
                <a:lnTo>
                  <a:pt x="4774311" y="761212"/>
                </a:lnTo>
                <a:lnTo>
                  <a:pt x="4774311" y="414070"/>
                </a:lnTo>
                <a:lnTo>
                  <a:pt x="4722939" y="378929"/>
                </a:lnTo>
                <a:lnTo>
                  <a:pt x="4682261" y="357339"/>
                </a:lnTo>
                <a:lnTo>
                  <a:pt x="4639284" y="340829"/>
                </a:lnTo>
                <a:lnTo>
                  <a:pt x="4594263" y="328129"/>
                </a:lnTo>
                <a:lnTo>
                  <a:pt x="4547489" y="320509"/>
                </a:lnTo>
                <a:lnTo>
                  <a:pt x="4499229" y="317969"/>
                </a:lnTo>
                <a:lnTo>
                  <a:pt x="4450956" y="320509"/>
                </a:lnTo>
                <a:lnTo>
                  <a:pt x="4404182" y="328129"/>
                </a:lnTo>
                <a:lnTo>
                  <a:pt x="4359160" y="340829"/>
                </a:lnTo>
                <a:lnTo>
                  <a:pt x="4316184" y="357339"/>
                </a:lnTo>
                <a:lnTo>
                  <a:pt x="4275506" y="378929"/>
                </a:lnTo>
                <a:lnTo>
                  <a:pt x="4237418" y="403059"/>
                </a:lnTo>
                <a:lnTo>
                  <a:pt x="4202176" y="432269"/>
                </a:lnTo>
                <a:lnTo>
                  <a:pt x="4170057" y="464019"/>
                </a:lnTo>
                <a:lnTo>
                  <a:pt x="4141343" y="499579"/>
                </a:lnTo>
                <a:lnTo>
                  <a:pt x="4116298" y="537679"/>
                </a:lnTo>
                <a:lnTo>
                  <a:pt x="4095191" y="578319"/>
                </a:lnTo>
                <a:lnTo>
                  <a:pt x="4078300" y="621512"/>
                </a:lnTo>
                <a:lnTo>
                  <a:pt x="4065892" y="665962"/>
                </a:lnTo>
                <a:lnTo>
                  <a:pt x="4058259" y="712939"/>
                </a:lnTo>
                <a:lnTo>
                  <a:pt x="4055656" y="761212"/>
                </a:lnTo>
                <a:lnTo>
                  <a:pt x="4058259" y="809459"/>
                </a:lnTo>
                <a:lnTo>
                  <a:pt x="4065892" y="856462"/>
                </a:lnTo>
                <a:lnTo>
                  <a:pt x="4078300" y="902169"/>
                </a:lnTo>
                <a:lnTo>
                  <a:pt x="4095191" y="944079"/>
                </a:lnTo>
                <a:lnTo>
                  <a:pt x="4116298" y="984719"/>
                </a:lnTo>
                <a:lnTo>
                  <a:pt x="4141343" y="1022819"/>
                </a:lnTo>
                <a:lnTo>
                  <a:pt x="4170057" y="1058379"/>
                </a:lnTo>
                <a:lnTo>
                  <a:pt x="4202176" y="1090129"/>
                </a:lnTo>
                <a:lnTo>
                  <a:pt x="4237418" y="1119352"/>
                </a:lnTo>
                <a:lnTo>
                  <a:pt x="4275506" y="1144752"/>
                </a:lnTo>
                <a:lnTo>
                  <a:pt x="4316184" y="1165072"/>
                </a:lnTo>
                <a:lnTo>
                  <a:pt x="4359160" y="1182852"/>
                </a:lnTo>
                <a:lnTo>
                  <a:pt x="4404182" y="1194269"/>
                </a:lnTo>
                <a:lnTo>
                  <a:pt x="4450956" y="1201902"/>
                </a:lnTo>
                <a:lnTo>
                  <a:pt x="4499229" y="1204429"/>
                </a:lnTo>
                <a:lnTo>
                  <a:pt x="4547489" y="1201902"/>
                </a:lnTo>
                <a:lnTo>
                  <a:pt x="4594263" y="1194269"/>
                </a:lnTo>
                <a:lnTo>
                  <a:pt x="4639284" y="1182852"/>
                </a:lnTo>
                <a:lnTo>
                  <a:pt x="4682261" y="1165072"/>
                </a:lnTo>
                <a:lnTo>
                  <a:pt x="4722939" y="1144752"/>
                </a:lnTo>
                <a:lnTo>
                  <a:pt x="4761027" y="1119352"/>
                </a:lnTo>
                <a:lnTo>
                  <a:pt x="4796269" y="1090129"/>
                </a:lnTo>
                <a:lnTo>
                  <a:pt x="4828387" y="1058379"/>
                </a:lnTo>
                <a:lnTo>
                  <a:pt x="4857102" y="1022819"/>
                </a:lnTo>
                <a:lnTo>
                  <a:pt x="4882146" y="984719"/>
                </a:lnTo>
                <a:lnTo>
                  <a:pt x="4903254" y="944079"/>
                </a:lnTo>
                <a:lnTo>
                  <a:pt x="4920145" y="900912"/>
                </a:lnTo>
                <a:lnTo>
                  <a:pt x="4932553" y="856462"/>
                </a:lnTo>
                <a:lnTo>
                  <a:pt x="4940185" y="809459"/>
                </a:lnTo>
                <a:lnTo>
                  <a:pt x="4942802" y="761212"/>
                </a:lnTo>
                <a:close/>
              </a:path>
              <a:path extrusionOk="0" h="1204595" w="6713220">
                <a:moveTo>
                  <a:pt x="6712648" y="1035939"/>
                </a:moveTo>
                <a:lnTo>
                  <a:pt x="6712636" y="760768"/>
                </a:lnTo>
                <a:lnTo>
                  <a:pt x="6710019" y="712520"/>
                </a:lnTo>
                <a:lnTo>
                  <a:pt x="6702374" y="665759"/>
                </a:lnTo>
                <a:lnTo>
                  <a:pt x="6689966" y="620763"/>
                </a:lnTo>
                <a:lnTo>
                  <a:pt x="6673075" y="577786"/>
                </a:lnTo>
                <a:lnTo>
                  <a:pt x="6651968" y="537121"/>
                </a:lnTo>
                <a:lnTo>
                  <a:pt x="6626898" y="499033"/>
                </a:lnTo>
                <a:lnTo>
                  <a:pt x="6598171" y="463804"/>
                </a:lnTo>
                <a:lnTo>
                  <a:pt x="6566040" y="431685"/>
                </a:lnTo>
                <a:lnTo>
                  <a:pt x="6544145" y="413867"/>
                </a:lnTo>
                <a:lnTo>
                  <a:pt x="6544145" y="760857"/>
                </a:lnTo>
                <a:lnTo>
                  <a:pt x="6539700" y="810260"/>
                </a:lnTo>
                <a:lnTo>
                  <a:pt x="6526898" y="856767"/>
                </a:lnTo>
                <a:lnTo>
                  <a:pt x="6506527" y="899617"/>
                </a:lnTo>
                <a:lnTo>
                  <a:pt x="6479349" y="938009"/>
                </a:lnTo>
                <a:lnTo>
                  <a:pt x="6446177" y="971181"/>
                </a:lnTo>
                <a:lnTo>
                  <a:pt x="6407772" y="998347"/>
                </a:lnTo>
                <a:lnTo>
                  <a:pt x="6364935" y="1018717"/>
                </a:lnTo>
                <a:lnTo>
                  <a:pt x="6318428" y="1031506"/>
                </a:lnTo>
                <a:lnTo>
                  <a:pt x="6269063" y="1035939"/>
                </a:lnTo>
                <a:lnTo>
                  <a:pt x="6219660" y="1031506"/>
                </a:lnTo>
                <a:lnTo>
                  <a:pt x="6173152" y="1018705"/>
                </a:lnTo>
                <a:lnTo>
                  <a:pt x="6130302" y="998321"/>
                </a:lnTo>
                <a:lnTo>
                  <a:pt x="6091910" y="971156"/>
                </a:lnTo>
                <a:lnTo>
                  <a:pt x="6058738" y="937983"/>
                </a:lnTo>
                <a:lnTo>
                  <a:pt x="6031573" y="899579"/>
                </a:lnTo>
                <a:lnTo>
                  <a:pt x="6011202" y="856729"/>
                </a:lnTo>
                <a:lnTo>
                  <a:pt x="5999975" y="815911"/>
                </a:lnTo>
                <a:lnTo>
                  <a:pt x="5998413" y="810260"/>
                </a:lnTo>
                <a:lnTo>
                  <a:pt x="5993981" y="760857"/>
                </a:lnTo>
                <a:lnTo>
                  <a:pt x="5998413" y="711466"/>
                </a:lnTo>
                <a:lnTo>
                  <a:pt x="6006452" y="682282"/>
                </a:lnTo>
                <a:lnTo>
                  <a:pt x="6011215" y="664959"/>
                </a:lnTo>
                <a:lnTo>
                  <a:pt x="6031598" y="622109"/>
                </a:lnTo>
                <a:lnTo>
                  <a:pt x="6058763" y="583717"/>
                </a:lnTo>
                <a:lnTo>
                  <a:pt x="6091936" y="550545"/>
                </a:lnTo>
                <a:lnTo>
                  <a:pt x="6130341" y="523379"/>
                </a:lnTo>
                <a:lnTo>
                  <a:pt x="6173190" y="503008"/>
                </a:lnTo>
                <a:lnTo>
                  <a:pt x="6219685" y="490220"/>
                </a:lnTo>
                <a:lnTo>
                  <a:pt x="6269063" y="485775"/>
                </a:lnTo>
                <a:lnTo>
                  <a:pt x="6318453" y="490220"/>
                </a:lnTo>
                <a:lnTo>
                  <a:pt x="6364973" y="503008"/>
                </a:lnTo>
                <a:lnTo>
                  <a:pt x="6407810" y="523379"/>
                </a:lnTo>
                <a:lnTo>
                  <a:pt x="6446215" y="550545"/>
                </a:lnTo>
                <a:lnTo>
                  <a:pt x="6479387" y="583717"/>
                </a:lnTo>
                <a:lnTo>
                  <a:pt x="6506540" y="622109"/>
                </a:lnTo>
                <a:lnTo>
                  <a:pt x="6526911" y="664959"/>
                </a:lnTo>
                <a:lnTo>
                  <a:pt x="6539700" y="711466"/>
                </a:lnTo>
                <a:lnTo>
                  <a:pt x="6544145" y="760857"/>
                </a:lnTo>
                <a:lnTo>
                  <a:pt x="6544145" y="413867"/>
                </a:lnTo>
                <a:lnTo>
                  <a:pt x="6492773" y="378002"/>
                </a:lnTo>
                <a:lnTo>
                  <a:pt x="6452095" y="356908"/>
                </a:lnTo>
                <a:lnTo>
                  <a:pt x="6409118" y="340017"/>
                </a:lnTo>
                <a:lnTo>
                  <a:pt x="6364097" y="327621"/>
                </a:lnTo>
                <a:lnTo>
                  <a:pt x="6317323" y="319989"/>
                </a:lnTo>
                <a:lnTo>
                  <a:pt x="6269063" y="317373"/>
                </a:lnTo>
                <a:lnTo>
                  <a:pt x="6219507" y="320128"/>
                </a:lnTo>
                <a:lnTo>
                  <a:pt x="6171539" y="328180"/>
                </a:lnTo>
                <a:lnTo>
                  <a:pt x="6125438" y="341249"/>
                </a:lnTo>
                <a:lnTo>
                  <a:pt x="6081522" y="359029"/>
                </a:lnTo>
                <a:lnTo>
                  <a:pt x="6040069" y="381215"/>
                </a:lnTo>
                <a:lnTo>
                  <a:pt x="6001372" y="407530"/>
                </a:lnTo>
                <a:lnTo>
                  <a:pt x="5965749" y="437667"/>
                </a:lnTo>
                <a:lnTo>
                  <a:pt x="5933465" y="471347"/>
                </a:lnTo>
                <a:lnTo>
                  <a:pt x="5904827" y="508241"/>
                </a:lnTo>
                <a:lnTo>
                  <a:pt x="5880125" y="548093"/>
                </a:lnTo>
                <a:lnTo>
                  <a:pt x="5859665" y="590575"/>
                </a:lnTo>
                <a:lnTo>
                  <a:pt x="5843740" y="635406"/>
                </a:lnTo>
                <a:lnTo>
                  <a:pt x="5832640" y="682282"/>
                </a:lnTo>
                <a:lnTo>
                  <a:pt x="5832640" y="485775"/>
                </a:lnTo>
                <a:lnTo>
                  <a:pt x="5832640" y="413296"/>
                </a:lnTo>
                <a:lnTo>
                  <a:pt x="5832640" y="0"/>
                </a:lnTo>
                <a:lnTo>
                  <a:pt x="5664238" y="0"/>
                </a:lnTo>
                <a:lnTo>
                  <a:pt x="5664238" y="413296"/>
                </a:lnTo>
                <a:lnTo>
                  <a:pt x="5664238" y="760857"/>
                </a:lnTo>
                <a:lnTo>
                  <a:pt x="5659793" y="810260"/>
                </a:lnTo>
                <a:lnTo>
                  <a:pt x="5646991" y="856767"/>
                </a:lnTo>
                <a:lnTo>
                  <a:pt x="5626608" y="899617"/>
                </a:lnTo>
                <a:lnTo>
                  <a:pt x="5599442" y="938009"/>
                </a:lnTo>
                <a:lnTo>
                  <a:pt x="5566270" y="971181"/>
                </a:lnTo>
                <a:lnTo>
                  <a:pt x="5527865" y="998347"/>
                </a:lnTo>
                <a:lnTo>
                  <a:pt x="5485015" y="1018717"/>
                </a:lnTo>
                <a:lnTo>
                  <a:pt x="5438521" y="1031506"/>
                </a:lnTo>
                <a:lnTo>
                  <a:pt x="5389156" y="1035939"/>
                </a:lnTo>
                <a:lnTo>
                  <a:pt x="5339753" y="1031506"/>
                </a:lnTo>
                <a:lnTo>
                  <a:pt x="5293233" y="1018705"/>
                </a:lnTo>
                <a:lnTo>
                  <a:pt x="5250396" y="998321"/>
                </a:lnTo>
                <a:lnTo>
                  <a:pt x="5211991" y="971156"/>
                </a:lnTo>
                <a:lnTo>
                  <a:pt x="5178818" y="937983"/>
                </a:lnTo>
                <a:lnTo>
                  <a:pt x="5151666" y="899579"/>
                </a:lnTo>
                <a:lnTo>
                  <a:pt x="5131295" y="856729"/>
                </a:lnTo>
                <a:lnTo>
                  <a:pt x="5118506" y="810260"/>
                </a:lnTo>
                <a:lnTo>
                  <a:pt x="5114074" y="760857"/>
                </a:lnTo>
                <a:lnTo>
                  <a:pt x="5118506" y="711466"/>
                </a:lnTo>
                <a:lnTo>
                  <a:pt x="5131308" y="664959"/>
                </a:lnTo>
                <a:lnTo>
                  <a:pt x="5151691" y="622109"/>
                </a:lnTo>
                <a:lnTo>
                  <a:pt x="5178857" y="583717"/>
                </a:lnTo>
                <a:lnTo>
                  <a:pt x="5212029" y="550545"/>
                </a:lnTo>
                <a:lnTo>
                  <a:pt x="5250434" y="523379"/>
                </a:lnTo>
                <a:lnTo>
                  <a:pt x="5293284" y="503008"/>
                </a:lnTo>
                <a:lnTo>
                  <a:pt x="5339778" y="490220"/>
                </a:lnTo>
                <a:lnTo>
                  <a:pt x="5389156" y="485775"/>
                </a:lnTo>
                <a:lnTo>
                  <a:pt x="5438546" y="490220"/>
                </a:lnTo>
                <a:lnTo>
                  <a:pt x="5485054" y="503008"/>
                </a:lnTo>
                <a:lnTo>
                  <a:pt x="5527903" y="523379"/>
                </a:lnTo>
                <a:lnTo>
                  <a:pt x="5566295" y="550545"/>
                </a:lnTo>
                <a:lnTo>
                  <a:pt x="5599468" y="583717"/>
                </a:lnTo>
                <a:lnTo>
                  <a:pt x="5626633" y="622109"/>
                </a:lnTo>
                <a:lnTo>
                  <a:pt x="5647004" y="664959"/>
                </a:lnTo>
                <a:lnTo>
                  <a:pt x="5659793" y="711466"/>
                </a:lnTo>
                <a:lnTo>
                  <a:pt x="5664238" y="760857"/>
                </a:lnTo>
                <a:lnTo>
                  <a:pt x="5664238" y="413296"/>
                </a:lnTo>
                <a:lnTo>
                  <a:pt x="5624804" y="385356"/>
                </a:lnTo>
                <a:lnTo>
                  <a:pt x="5582374" y="361734"/>
                </a:lnTo>
                <a:lnTo>
                  <a:pt x="5537263" y="342785"/>
                </a:lnTo>
                <a:lnTo>
                  <a:pt x="5489803" y="328841"/>
                </a:lnTo>
                <a:lnTo>
                  <a:pt x="5440324" y="320230"/>
                </a:lnTo>
                <a:lnTo>
                  <a:pt x="5389156" y="317284"/>
                </a:lnTo>
                <a:lnTo>
                  <a:pt x="5340883" y="319900"/>
                </a:lnTo>
                <a:lnTo>
                  <a:pt x="5294109" y="327533"/>
                </a:lnTo>
                <a:lnTo>
                  <a:pt x="5249088" y="339940"/>
                </a:lnTo>
                <a:lnTo>
                  <a:pt x="5206111" y="356831"/>
                </a:lnTo>
                <a:lnTo>
                  <a:pt x="5165433" y="377926"/>
                </a:lnTo>
                <a:lnTo>
                  <a:pt x="5127256" y="403034"/>
                </a:lnTo>
                <a:lnTo>
                  <a:pt x="5092039" y="431749"/>
                </a:lnTo>
                <a:lnTo>
                  <a:pt x="5059934" y="463854"/>
                </a:lnTo>
                <a:lnTo>
                  <a:pt x="5031232" y="499084"/>
                </a:lnTo>
                <a:lnTo>
                  <a:pt x="5006187" y="537171"/>
                </a:lnTo>
                <a:lnTo>
                  <a:pt x="4985080" y="577837"/>
                </a:lnTo>
                <a:lnTo>
                  <a:pt x="4968202" y="620814"/>
                </a:lnTo>
                <a:lnTo>
                  <a:pt x="4955806" y="665822"/>
                </a:lnTo>
                <a:lnTo>
                  <a:pt x="4948174" y="712597"/>
                </a:lnTo>
                <a:lnTo>
                  <a:pt x="4945570" y="760857"/>
                </a:lnTo>
                <a:lnTo>
                  <a:pt x="4948174" y="809040"/>
                </a:lnTo>
                <a:lnTo>
                  <a:pt x="4955819" y="855814"/>
                </a:lnTo>
                <a:lnTo>
                  <a:pt x="4968214" y="900836"/>
                </a:lnTo>
                <a:lnTo>
                  <a:pt x="4985105" y="943813"/>
                </a:lnTo>
                <a:lnTo>
                  <a:pt x="5006213" y="984491"/>
                </a:lnTo>
                <a:lnTo>
                  <a:pt x="5031257" y="1022578"/>
                </a:lnTo>
                <a:lnTo>
                  <a:pt x="5059985" y="1057821"/>
                </a:lnTo>
                <a:lnTo>
                  <a:pt x="5092103" y="1089939"/>
                </a:lnTo>
                <a:lnTo>
                  <a:pt x="5127345" y="1118654"/>
                </a:lnTo>
                <a:lnTo>
                  <a:pt x="5165433" y="1143698"/>
                </a:lnTo>
                <a:lnTo>
                  <a:pt x="5206111" y="1164805"/>
                </a:lnTo>
                <a:lnTo>
                  <a:pt x="5249088" y="1181696"/>
                </a:lnTo>
                <a:lnTo>
                  <a:pt x="5294109" y="1194104"/>
                </a:lnTo>
                <a:lnTo>
                  <a:pt x="5340883" y="1201737"/>
                </a:lnTo>
                <a:lnTo>
                  <a:pt x="5389156" y="1204341"/>
                </a:lnTo>
                <a:lnTo>
                  <a:pt x="5436933" y="1201788"/>
                </a:lnTo>
                <a:lnTo>
                  <a:pt x="5483250" y="1194308"/>
                </a:lnTo>
                <a:lnTo>
                  <a:pt x="5527840" y="1182141"/>
                </a:lnTo>
                <a:lnTo>
                  <a:pt x="5570448" y="1165580"/>
                </a:lnTo>
                <a:lnTo>
                  <a:pt x="5610796" y="1144879"/>
                </a:lnTo>
                <a:lnTo>
                  <a:pt x="5648630" y="1120292"/>
                </a:lnTo>
                <a:lnTo>
                  <a:pt x="5683669" y="1092111"/>
                </a:lnTo>
                <a:lnTo>
                  <a:pt x="5715686" y="1060564"/>
                </a:lnTo>
                <a:lnTo>
                  <a:pt x="5736107" y="1035939"/>
                </a:lnTo>
                <a:lnTo>
                  <a:pt x="5744388" y="1025956"/>
                </a:lnTo>
                <a:lnTo>
                  <a:pt x="5769508" y="988517"/>
                </a:lnTo>
                <a:lnTo>
                  <a:pt x="5790819" y="948537"/>
                </a:lnTo>
                <a:lnTo>
                  <a:pt x="5808015" y="906259"/>
                </a:lnTo>
                <a:lnTo>
                  <a:pt x="5820867" y="861974"/>
                </a:lnTo>
                <a:lnTo>
                  <a:pt x="5829109" y="815911"/>
                </a:lnTo>
                <a:lnTo>
                  <a:pt x="5837352" y="861987"/>
                </a:lnTo>
                <a:lnTo>
                  <a:pt x="5850217" y="906297"/>
                </a:lnTo>
                <a:lnTo>
                  <a:pt x="5867438" y="948575"/>
                </a:lnTo>
                <a:lnTo>
                  <a:pt x="5888761" y="988568"/>
                </a:lnTo>
                <a:lnTo>
                  <a:pt x="5913920" y="1025994"/>
                </a:lnTo>
                <a:lnTo>
                  <a:pt x="5942635" y="1060615"/>
                </a:lnTo>
                <a:lnTo>
                  <a:pt x="5974651" y="1092136"/>
                </a:lnTo>
                <a:lnTo>
                  <a:pt x="6009716" y="1120330"/>
                </a:lnTo>
                <a:lnTo>
                  <a:pt x="6047549" y="1144905"/>
                </a:lnTo>
                <a:lnTo>
                  <a:pt x="6087884" y="1165593"/>
                </a:lnTo>
                <a:lnTo>
                  <a:pt x="6130468" y="1182154"/>
                </a:lnTo>
                <a:lnTo>
                  <a:pt x="6175045" y="1194308"/>
                </a:lnTo>
                <a:lnTo>
                  <a:pt x="6221336" y="1201788"/>
                </a:lnTo>
                <a:lnTo>
                  <a:pt x="6269063" y="1204341"/>
                </a:lnTo>
                <a:lnTo>
                  <a:pt x="6320269" y="1201407"/>
                </a:lnTo>
                <a:lnTo>
                  <a:pt x="6369761" y="1192784"/>
                </a:lnTo>
                <a:lnTo>
                  <a:pt x="6417208" y="1178839"/>
                </a:lnTo>
                <a:lnTo>
                  <a:pt x="6462306" y="1159891"/>
                </a:lnTo>
                <a:lnTo>
                  <a:pt x="6504724" y="1136281"/>
                </a:lnTo>
                <a:lnTo>
                  <a:pt x="6544145" y="1108329"/>
                </a:lnTo>
                <a:lnTo>
                  <a:pt x="6544145" y="1171867"/>
                </a:lnTo>
                <a:lnTo>
                  <a:pt x="6712648" y="1171867"/>
                </a:lnTo>
                <a:lnTo>
                  <a:pt x="6712648" y="1108329"/>
                </a:lnTo>
                <a:lnTo>
                  <a:pt x="6712648" y="10359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2" name="Google Shape;932;p125"/>
          <p:cNvSpPr txBox="1"/>
          <p:nvPr>
            <p:ph type="title"/>
          </p:nvPr>
        </p:nvSpPr>
        <p:spPr>
          <a:xfrm>
            <a:off x="1609225" y="2921725"/>
            <a:ext cx="5924100" cy="6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933" name="Google Shape;933;p12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34" name="Google Shape;934;p12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1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3">
  <p:cSld name="18_Vide_1_2_2_1_1_2"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8" name="Google Shape;938;p1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9" name="Google Shape;939;p1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940" name="Google Shape;940;p127"/>
          <p:cNvSpPr/>
          <p:nvPr>
            <p:ph idx="2" type="pic"/>
          </p:nvPr>
        </p:nvSpPr>
        <p:spPr>
          <a:xfrm>
            <a:off x="-2100" y="-9525"/>
            <a:ext cx="27240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941" name="Google Shape;941;p127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42" name="Google Shape;942;p127"/>
          <p:cNvSpPr/>
          <p:nvPr/>
        </p:nvSpPr>
        <p:spPr>
          <a:xfrm rot="10800000">
            <a:off x="-8150" y="4560075"/>
            <a:ext cx="27240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43" name="Google Shape;943;p1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944" name="Google Shape;944;p12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2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7" name="Google Shape;947;p12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8" name="Google Shape;948;p1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and graph  1">
  <p:cSld name="18_Vide_1_1"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29"/>
          <p:cNvSpPr/>
          <p:nvPr/>
        </p:nvSpPr>
        <p:spPr>
          <a:xfrm>
            <a:off x="2196875" y="2338800"/>
            <a:ext cx="1263900" cy="1263900"/>
          </a:xfrm>
          <a:prstGeom prst="ellipse">
            <a:avLst/>
          </a:prstGeom>
          <a:solidFill>
            <a:srgbClr val="0068FD">
              <a:alpha val="835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1" name="Google Shape;951;p129"/>
          <p:cNvSpPr/>
          <p:nvPr/>
        </p:nvSpPr>
        <p:spPr>
          <a:xfrm>
            <a:off x="3270150" y="2082075"/>
            <a:ext cx="1952700" cy="1952700"/>
          </a:xfrm>
          <a:prstGeom prst="ellipse">
            <a:avLst/>
          </a:prstGeom>
          <a:solidFill>
            <a:srgbClr val="0000FF">
              <a:alpha val="835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2" name="Google Shape;952;p129"/>
          <p:cNvSpPr/>
          <p:nvPr/>
        </p:nvSpPr>
        <p:spPr>
          <a:xfrm>
            <a:off x="3700375" y="1858175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3" name="Google Shape;953;p129"/>
          <p:cNvSpPr/>
          <p:nvPr/>
        </p:nvSpPr>
        <p:spPr>
          <a:xfrm>
            <a:off x="4641750" y="1262925"/>
            <a:ext cx="1420800" cy="1420800"/>
          </a:xfrm>
          <a:prstGeom prst="ellipse">
            <a:avLst/>
          </a:prstGeom>
          <a:solidFill>
            <a:srgbClr val="00D0C3">
              <a:alpha val="835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4" name="Google Shape;954;p129"/>
          <p:cNvSpPr/>
          <p:nvPr/>
        </p:nvSpPr>
        <p:spPr>
          <a:xfrm rot="5400000">
            <a:off x="6138503" y="1777641"/>
            <a:ext cx="171600" cy="171600"/>
          </a:xfrm>
          <a:prstGeom prst="ellipse">
            <a:avLst/>
          </a:prstGeom>
          <a:solidFill>
            <a:srgbClr val="00D1C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55" name="Google Shape;955;p129"/>
          <p:cNvCxnSpPr/>
          <p:nvPr/>
        </p:nvCxnSpPr>
        <p:spPr>
          <a:xfrm flipH="1" rot="10800000">
            <a:off x="6299205" y="1573980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56" name="Google Shape;956;p129"/>
          <p:cNvCxnSpPr/>
          <p:nvPr/>
        </p:nvCxnSpPr>
        <p:spPr>
          <a:xfrm>
            <a:off x="6609075" y="1572500"/>
            <a:ext cx="1634700" cy="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57" name="Google Shape;957;p129"/>
          <p:cNvSpPr/>
          <p:nvPr/>
        </p:nvSpPr>
        <p:spPr>
          <a:xfrm>
            <a:off x="4792775" y="3384200"/>
            <a:ext cx="1014000" cy="1014000"/>
          </a:xfrm>
          <a:prstGeom prst="ellipse">
            <a:avLst/>
          </a:prstGeom>
          <a:solidFill>
            <a:srgbClr val="0068FD">
              <a:alpha val="835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8" name="Google Shape;958;p129"/>
          <p:cNvSpPr/>
          <p:nvPr/>
        </p:nvSpPr>
        <p:spPr>
          <a:xfrm rot="4533976">
            <a:off x="5787115" y="3349749"/>
            <a:ext cx="146835" cy="146835"/>
          </a:xfrm>
          <a:prstGeom prst="ellipse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9" name="Google Shape;959;p129"/>
          <p:cNvSpPr/>
          <p:nvPr/>
        </p:nvSpPr>
        <p:spPr>
          <a:xfrm rot="-5400000">
            <a:off x="2704334" y="3761203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0" name="Google Shape;960;p1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8220058">
            <a:off x="3714423" y="1938000"/>
            <a:ext cx="255284" cy="12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61" name="Google Shape;961;p1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7979942">
            <a:off x="6048660" y="1850675"/>
            <a:ext cx="255284" cy="12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62" name="Google Shape;962;p129"/>
          <p:cNvCxnSpPr/>
          <p:nvPr/>
        </p:nvCxnSpPr>
        <p:spPr>
          <a:xfrm flipH="1" rot="10800000">
            <a:off x="5903905" y="31487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63" name="Google Shape;963;p129"/>
          <p:cNvCxnSpPr/>
          <p:nvPr/>
        </p:nvCxnSpPr>
        <p:spPr>
          <a:xfrm>
            <a:off x="6216800" y="3148700"/>
            <a:ext cx="16389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64" name="Google Shape;964;p1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7979889">
            <a:off x="5703619" y="3406112"/>
            <a:ext cx="226572" cy="11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65" name="Google Shape;965;p1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2819874">
            <a:off x="2710677" y="3734378"/>
            <a:ext cx="263594" cy="1319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66" name="Google Shape;966;p129"/>
          <p:cNvCxnSpPr/>
          <p:nvPr/>
        </p:nvCxnSpPr>
        <p:spPr>
          <a:xfrm flipH="1" rot="10800000">
            <a:off x="2421355" y="38932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67" name="Google Shape;967;p129"/>
          <p:cNvCxnSpPr/>
          <p:nvPr/>
        </p:nvCxnSpPr>
        <p:spPr>
          <a:xfrm>
            <a:off x="795350" y="4126825"/>
            <a:ext cx="16284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68" name="Google Shape;968;p129"/>
          <p:cNvCxnSpPr/>
          <p:nvPr/>
        </p:nvCxnSpPr>
        <p:spPr>
          <a:xfrm>
            <a:off x="1638300" y="1548675"/>
            <a:ext cx="16320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69" name="Google Shape;969;p129"/>
          <p:cNvCxnSpPr>
            <a:stCxn id="952" idx="1"/>
          </p:cNvCxnSpPr>
          <p:nvPr/>
        </p:nvCxnSpPr>
        <p:spPr>
          <a:xfrm rot="10800000">
            <a:off x="3270105" y="1550005"/>
            <a:ext cx="455400" cy="333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70" name="Google Shape;970;p129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b="1" i="0" sz="3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71" name="Google Shape;971;p129"/>
          <p:cNvSpPr txBox="1"/>
          <p:nvPr>
            <p:ph idx="2" type="title"/>
          </p:nvPr>
        </p:nvSpPr>
        <p:spPr>
          <a:xfrm>
            <a:off x="2196875" y="3080663"/>
            <a:ext cx="1253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  <a:defRPr b="0" i="0" sz="15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2" name="Google Shape;972;p129"/>
          <p:cNvSpPr txBox="1"/>
          <p:nvPr>
            <p:ph idx="3" type="title"/>
          </p:nvPr>
        </p:nvSpPr>
        <p:spPr>
          <a:xfrm>
            <a:off x="4641675" y="2121513"/>
            <a:ext cx="1420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  <a:defRPr b="0" i="0" sz="16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3" name="Google Shape;973;p129"/>
          <p:cNvSpPr txBox="1"/>
          <p:nvPr>
            <p:ph idx="4" type="title"/>
          </p:nvPr>
        </p:nvSpPr>
        <p:spPr>
          <a:xfrm>
            <a:off x="4792650" y="3955088"/>
            <a:ext cx="1014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  <a:defRPr b="0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4" name="Google Shape;974;p129"/>
          <p:cNvSpPr txBox="1"/>
          <p:nvPr>
            <p:ph idx="5" type="title"/>
          </p:nvPr>
        </p:nvSpPr>
        <p:spPr>
          <a:xfrm>
            <a:off x="3270250" y="3256163"/>
            <a:ext cx="1952700" cy="45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Open Sans"/>
              <a:buNone/>
              <a:defRPr b="0" i="0" sz="26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5" name="Google Shape;975;p129"/>
          <p:cNvSpPr/>
          <p:nvPr>
            <p:ph idx="6" type="pic"/>
          </p:nvPr>
        </p:nvSpPr>
        <p:spPr>
          <a:xfrm>
            <a:off x="2537225" y="2607013"/>
            <a:ext cx="572700" cy="527400"/>
          </a:xfrm>
          <a:prstGeom prst="rect">
            <a:avLst/>
          </a:prstGeom>
          <a:noFill/>
          <a:ln>
            <a:noFill/>
          </a:ln>
        </p:spPr>
      </p:sp>
      <p:sp>
        <p:nvSpPr>
          <p:cNvPr id="976" name="Google Shape;976;p129"/>
          <p:cNvSpPr/>
          <p:nvPr>
            <p:ph idx="7" type="pic"/>
          </p:nvPr>
        </p:nvSpPr>
        <p:spPr>
          <a:xfrm>
            <a:off x="3850942" y="2522000"/>
            <a:ext cx="791100" cy="726000"/>
          </a:xfrm>
          <a:prstGeom prst="rect">
            <a:avLst/>
          </a:prstGeom>
          <a:noFill/>
          <a:ln>
            <a:noFill/>
          </a:ln>
        </p:spPr>
      </p:sp>
      <p:sp>
        <p:nvSpPr>
          <p:cNvPr id="977" name="Google Shape;977;p129"/>
          <p:cNvSpPr/>
          <p:nvPr>
            <p:ph idx="8" type="pic"/>
          </p:nvPr>
        </p:nvSpPr>
        <p:spPr>
          <a:xfrm>
            <a:off x="5065725" y="1609275"/>
            <a:ext cx="572700" cy="527400"/>
          </a:xfrm>
          <a:prstGeom prst="rect">
            <a:avLst/>
          </a:prstGeom>
          <a:noFill/>
          <a:ln>
            <a:noFill/>
          </a:ln>
        </p:spPr>
      </p:sp>
      <p:sp>
        <p:nvSpPr>
          <p:cNvPr id="978" name="Google Shape;978;p129"/>
          <p:cNvSpPr/>
          <p:nvPr>
            <p:ph idx="9" type="pic"/>
          </p:nvPr>
        </p:nvSpPr>
        <p:spPr>
          <a:xfrm>
            <a:off x="5084250" y="3618313"/>
            <a:ext cx="430800" cy="396600"/>
          </a:xfrm>
          <a:prstGeom prst="rect">
            <a:avLst/>
          </a:prstGeom>
          <a:noFill/>
          <a:ln>
            <a:noFill/>
          </a:ln>
        </p:spPr>
      </p:sp>
      <p:sp>
        <p:nvSpPr>
          <p:cNvPr id="979" name="Google Shape;979;p129"/>
          <p:cNvSpPr txBox="1"/>
          <p:nvPr>
            <p:ph idx="1" type="body"/>
          </p:nvPr>
        </p:nvSpPr>
        <p:spPr>
          <a:xfrm>
            <a:off x="1641975" y="9268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■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●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○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0" name="Google Shape;980;p129"/>
          <p:cNvSpPr txBox="1"/>
          <p:nvPr>
            <p:ph idx="13" type="body"/>
          </p:nvPr>
        </p:nvSpPr>
        <p:spPr>
          <a:xfrm>
            <a:off x="790550" y="35133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■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●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○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1" name="Google Shape;981;p129"/>
          <p:cNvSpPr txBox="1"/>
          <p:nvPr>
            <p:ph idx="14" type="body"/>
          </p:nvPr>
        </p:nvSpPr>
        <p:spPr>
          <a:xfrm>
            <a:off x="6612100" y="959000"/>
            <a:ext cx="16389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■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●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○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2" name="Google Shape;982;p129"/>
          <p:cNvSpPr txBox="1"/>
          <p:nvPr>
            <p:ph idx="15" type="body"/>
          </p:nvPr>
        </p:nvSpPr>
        <p:spPr>
          <a:xfrm>
            <a:off x="6216800" y="25352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■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●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983" name="Google Shape;983;p1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984" name="Google Shape;984;p129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85" name="Google Shape;985;p12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pos="1704">
          <p15:clr>
            <a:srgbClr val="FA7B17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6">
  <p:cSld name="18_Vide_1_2_2_1_1_2_1_1_1"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130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88" name="Google Shape;988;p130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89" name="Google Shape;989;p130"/>
          <p:cNvSpPr txBox="1"/>
          <p:nvPr/>
        </p:nvSpPr>
        <p:spPr>
          <a:xfrm>
            <a:off x="190500" y="169663"/>
            <a:ext cx="2365200" cy="4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90" name="Google Shape;990;p130"/>
          <p:cNvSpPr txBox="1"/>
          <p:nvPr/>
        </p:nvSpPr>
        <p:spPr>
          <a:xfrm>
            <a:off x="190500" y="685800"/>
            <a:ext cx="2365200" cy="38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91" name="Google Shape;991;p130"/>
          <p:cNvSpPr txBox="1"/>
          <p:nvPr/>
        </p:nvSpPr>
        <p:spPr>
          <a:xfrm>
            <a:off x="190500" y="685800"/>
            <a:ext cx="2365200" cy="38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92" name="Google Shape;992;p130"/>
          <p:cNvSpPr txBox="1"/>
          <p:nvPr>
            <p:ph type="title"/>
          </p:nvPr>
        </p:nvSpPr>
        <p:spPr>
          <a:xfrm>
            <a:off x="190500" y="170550"/>
            <a:ext cx="2365200" cy="11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  <a:defRPr b="1" i="0" sz="2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93" name="Google Shape;993;p130"/>
          <p:cNvSpPr txBox="1"/>
          <p:nvPr>
            <p:ph idx="1" type="body"/>
          </p:nvPr>
        </p:nvSpPr>
        <p:spPr>
          <a:xfrm>
            <a:off x="168525" y="1048700"/>
            <a:ext cx="2387100" cy="358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994" name="Google Shape;994;p1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sp>
        <p:nvSpPr>
          <p:cNvPr id="995" name="Google Shape;995;p13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96" name="Google Shape;996;p130"/>
          <p:cNvSpPr txBox="1"/>
          <p:nvPr>
            <p:ph idx="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4">
  <p:cSld name="18_Vide_1_2_2_1_1_2_1">
    <p:spTree>
      <p:nvGrpSpPr>
        <p:cNvPr id="997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Google Shape;998;p13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99" name="Google Shape;999;p131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gradFill>
            <a:gsLst>
              <a:gs pos="0">
                <a:srgbClr val="00D1C4"/>
              </a:gs>
              <a:gs pos="33000">
                <a:srgbClr val="00B0CD"/>
              </a:gs>
              <a:gs pos="100000">
                <a:srgbClr val="0000FF"/>
              </a:gs>
            </a:gsLst>
            <a:lin ang="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00" name="Google Shape;1000;p131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1001" name="Google Shape;1001;p13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2">
  <p:cSld name="CUSTOM_5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32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04" name="Google Shape;1004;p13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">
  <p:cSld name="18_Vide_1_1_1_1_1_1_2_1_1"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33"/>
          <p:cNvSpPr/>
          <p:nvPr/>
        </p:nvSpPr>
        <p:spPr>
          <a:xfrm rot="10800000">
            <a:off x="3057475" y="-13275"/>
            <a:ext cx="3041700" cy="5166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7" name="Google Shape;1007;p133"/>
          <p:cNvSpPr txBox="1"/>
          <p:nvPr>
            <p:ph idx="1" type="body"/>
          </p:nvPr>
        </p:nvSpPr>
        <p:spPr>
          <a:xfrm>
            <a:off x="171450" y="3290825"/>
            <a:ext cx="2746200" cy="1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■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●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○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■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08" name="Google Shape;1008;p133"/>
          <p:cNvSpPr txBox="1"/>
          <p:nvPr>
            <p:ph idx="2" type="subTitle"/>
          </p:nvPr>
        </p:nvSpPr>
        <p:spPr>
          <a:xfrm>
            <a:off x="171450" y="2704325"/>
            <a:ext cx="2756100" cy="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 SemiBold"/>
              <a:buNone/>
              <a:defRPr b="0" i="0" sz="18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009" name="Google Shape;1009;p1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0" name="Google Shape;1010;p133"/>
          <p:cNvSpPr txBox="1"/>
          <p:nvPr>
            <p:ph idx="3" type="body"/>
          </p:nvPr>
        </p:nvSpPr>
        <p:spPr>
          <a:xfrm>
            <a:off x="6267575" y="3290300"/>
            <a:ext cx="2746200" cy="1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■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●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○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■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11" name="Google Shape;1011;p133"/>
          <p:cNvSpPr txBox="1"/>
          <p:nvPr>
            <p:ph idx="4" type="subTitle"/>
          </p:nvPr>
        </p:nvSpPr>
        <p:spPr>
          <a:xfrm>
            <a:off x="6267675" y="2703913"/>
            <a:ext cx="2756100" cy="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 SemiBold"/>
              <a:buNone/>
              <a:defRPr b="0" i="0" sz="18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2" name="Google Shape;1012;p133"/>
          <p:cNvSpPr txBox="1"/>
          <p:nvPr>
            <p:ph type="title"/>
          </p:nvPr>
        </p:nvSpPr>
        <p:spPr>
          <a:xfrm>
            <a:off x="3200400" y="1552575"/>
            <a:ext cx="2765400" cy="9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13" name="Google Shape;1013;p133"/>
          <p:cNvSpPr txBox="1"/>
          <p:nvPr>
            <p:ph idx="5" type="subTitle"/>
          </p:nvPr>
        </p:nvSpPr>
        <p:spPr>
          <a:xfrm>
            <a:off x="3200400" y="2401100"/>
            <a:ext cx="2746200" cy="23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4" name="Google Shape;1014;p133"/>
          <p:cNvSpPr/>
          <p:nvPr>
            <p:ph idx="6" type="pic"/>
          </p:nvPr>
        </p:nvSpPr>
        <p:spPr>
          <a:xfrm>
            <a:off x="-7550" y="-9525"/>
            <a:ext cx="3060600" cy="2632800"/>
          </a:xfrm>
          <a:prstGeom prst="rect">
            <a:avLst/>
          </a:prstGeom>
          <a:noFill/>
          <a:ln>
            <a:noFill/>
          </a:ln>
        </p:spPr>
      </p:sp>
      <p:sp>
        <p:nvSpPr>
          <p:cNvPr id="1015" name="Google Shape;1015;p133"/>
          <p:cNvSpPr/>
          <p:nvPr>
            <p:ph idx="7" type="pic"/>
          </p:nvPr>
        </p:nvSpPr>
        <p:spPr>
          <a:xfrm>
            <a:off x="6098713" y="-9525"/>
            <a:ext cx="3060600" cy="2632800"/>
          </a:xfrm>
          <a:prstGeom prst="rect">
            <a:avLst/>
          </a:prstGeom>
          <a:noFill/>
          <a:ln>
            <a:noFill/>
          </a:ln>
        </p:spPr>
      </p:sp>
      <p:sp>
        <p:nvSpPr>
          <p:cNvPr id="1016" name="Google Shape;1016;p13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17" name="Google Shape;1017;p13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">
  <p:cSld name="CUSTOM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/>
          <p:nvPr/>
        </p:nvSpPr>
        <p:spPr>
          <a:xfrm>
            <a:off x="2053822" y="1852389"/>
            <a:ext cx="5034915" cy="903446"/>
          </a:xfrm>
          <a:custGeom>
            <a:rect b="b" l="l" r="r" t="t"/>
            <a:pathLst>
              <a:path extrusionOk="0" h="1204595" w="6713220">
                <a:moveTo>
                  <a:pt x="1906993" y="760857"/>
                </a:moveTo>
                <a:lnTo>
                  <a:pt x="1904377" y="712597"/>
                </a:lnTo>
                <a:lnTo>
                  <a:pt x="1896745" y="665822"/>
                </a:lnTo>
                <a:lnTo>
                  <a:pt x="1884337" y="620814"/>
                </a:lnTo>
                <a:lnTo>
                  <a:pt x="1867446" y="577837"/>
                </a:lnTo>
                <a:lnTo>
                  <a:pt x="1846338" y="537171"/>
                </a:lnTo>
                <a:lnTo>
                  <a:pt x="1821294" y="499084"/>
                </a:lnTo>
                <a:lnTo>
                  <a:pt x="1792579" y="463854"/>
                </a:lnTo>
                <a:lnTo>
                  <a:pt x="1760461" y="431749"/>
                </a:lnTo>
                <a:lnTo>
                  <a:pt x="1738591" y="413931"/>
                </a:lnTo>
                <a:lnTo>
                  <a:pt x="1738591" y="760857"/>
                </a:lnTo>
                <a:lnTo>
                  <a:pt x="1734146" y="810260"/>
                </a:lnTo>
                <a:lnTo>
                  <a:pt x="1721345" y="856767"/>
                </a:lnTo>
                <a:lnTo>
                  <a:pt x="1700961" y="899617"/>
                </a:lnTo>
                <a:lnTo>
                  <a:pt x="1673796" y="938009"/>
                </a:lnTo>
                <a:lnTo>
                  <a:pt x="1640624" y="971181"/>
                </a:lnTo>
                <a:lnTo>
                  <a:pt x="1602219" y="998347"/>
                </a:lnTo>
                <a:lnTo>
                  <a:pt x="1559369" y="1018717"/>
                </a:lnTo>
                <a:lnTo>
                  <a:pt x="1512874" y="1031506"/>
                </a:lnTo>
                <a:lnTo>
                  <a:pt x="1463509" y="1035939"/>
                </a:lnTo>
                <a:lnTo>
                  <a:pt x="1414106" y="1031506"/>
                </a:lnTo>
                <a:lnTo>
                  <a:pt x="1367599" y="1018705"/>
                </a:lnTo>
                <a:lnTo>
                  <a:pt x="1324749" y="998321"/>
                </a:lnTo>
                <a:lnTo>
                  <a:pt x="1286357" y="971156"/>
                </a:lnTo>
                <a:lnTo>
                  <a:pt x="1253185" y="937983"/>
                </a:lnTo>
                <a:lnTo>
                  <a:pt x="1226019" y="899579"/>
                </a:lnTo>
                <a:lnTo>
                  <a:pt x="1205649" y="856729"/>
                </a:lnTo>
                <a:lnTo>
                  <a:pt x="1192860" y="810234"/>
                </a:lnTo>
                <a:lnTo>
                  <a:pt x="1192669" y="808101"/>
                </a:lnTo>
                <a:lnTo>
                  <a:pt x="1188427" y="760857"/>
                </a:lnTo>
                <a:lnTo>
                  <a:pt x="1192669" y="713613"/>
                </a:lnTo>
                <a:lnTo>
                  <a:pt x="1192860" y="711466"/>
                </a:lnTo>
                <a:lnTo>
                  <a:pt x="1205661" y="664959"/>
                </a:lnTo>
                <a:lnTo>
                  <a:pt x="1226045" y="622109"/>
                </a:lnTo>
                <a:lnTo>
                  <a:pt x="1253210" y="583717"/>
                </a:lnTo>
                <a:lnTo>
                  <a:pt x="1286383" y="550545"/>
                </a:lnTo>
                <a:lnTo>
                  <a:pt x="1324787" y="523379"/>
                </a:lnTo>
                <a:lnTo>
                  <a:pt x="1367637" y="503008"/>
                </a:lnTo>
                <a:lnTo>
                  <a:pt x="1414132" y="490220"/>
                </a:lnTo>
                <a:lnTo>
                  <a:pt x="1463509" y="485775"/>
                </a:lnTo>
                <a:lnTo>
                  <a:pt x="1512900" y="490220"/>
                </a:lnTo>
                <a:lnTo>
                  <a:pt x="1559420" y="503008"/>
                </a:lnTo>
                <a:lnTo>
                  <a:pt x="1602257" y="523379"/>
                </a:lnTo>
                <a:lnTo>
                  <a:pt x="1640662" y="550545"/>
                </a:lnTo>
                <a:lnTo>
                  <a:pt x="1673834" y="583717"/>
                </a:lnTo>
                <a:lnTo>
                  <a:pt x="1700987" y="622109"/>
                </a:lnTo>
                <a:lnTo>
                  <a:pt x="1721358" y="664959"/>
                </a:lnTo>
                <a:lnTo>
                  <a:pt x="1734146" y="711466"/>
                </a:lnTo>
                <a:lnTo>
                  <a:pt x="1738591" y="760857"/>
                </a:lnTo>
                <a:lnTo>
                  <a:pt x="1738591" y="413931"/>
                </a:lnTo>
                <a:lnTo>
                  <a:pt x="1687131" y="378002"/>
                </a:lnTo>
                <a:lnTo>
                  <a:pt x="1646453" y="356908"/>
                </a:lnTo>
                <a:lnTo>
                  <a:pt x="1603476" y="340017"/>
                </a:lnTo>
                <a:lnTo>
                  <a:pt x="1558455" y="327621"/>
                </a:lnTo>
                <a:lnTo>
                  <a:pt x="1511681" y="319989"/>
                </a:lnTo>
                <a:lnTo>
                  <a:pt x="1463421" y="317373"/>
                </a:lnTo>
                <a:lnTo>
                  <a:pt x="1415084" y="319989"/>
                </a:lnTo>
                <a:lnTo>
                  <a:pt x="1368247" y="327660"/>
                </a:lnTo>
                <a:lnTo>
                  <a:pt x="1323187" y="340093"/>
                </a:lnTo>
                <a:lnTo>
                  <a:pt x="1280160" y="357022"/>
                </a:lnTo>
                <a:lnTo>
                  <a:pt x="1239456" y="378193"/>
                </a:lnTo>
                <a:lnTo>
                  <a:pt x="1201343" y="403301"/>
                </a:lnTo>
                <a:lnTo>
                  <a:pt x="1166075" y="432092"/>
                </a:lnTo>
                <a:lnTo>
                  <a:pt x="1133957" y="464286"/>
                </a:lnTo>
                <a:lnTo>
                  <a:pt x="1105255" y="499618"/>
                </a:lnTo>
                <a:lnTo>
                  <a:pt x="1080223" y="537794"/>
                </a:lnTo>
                <a:lnTo>
                  <a:pt x="1059154" y="578561"/>
                </a:lnTo>
                <a:lnTo>
                  <a:pt x="1042314" y="621639"/>
                </a:lnTo>
                <a:lnTo>
                  <a:pt x="1029970" y="666750"/>
                </a:lnTo>
                <a:lnTo>
                  <a:pt x="1022413" y="713613"/>
                </a:lnTo>
                <a:lnTo>
                  <a:pt x="1014844" y="666750"/>
                </a:lnTo>
                <a:lnTo>
                  <a:pt x="1002499" y="621639"/>
                </a:lnTo>
                <a:lnTo>
                  <a:pt x="985659" y="578561"/>
                </a:lnTo>
                <a:lnTo>
                  <a:pt x="964590" y="537794"/>
                </a:lnTo>
                <a:lnTo>
                  <a:pt x="939558" y="499618"/>
                </a:lnTo>
                <a:lnTo>
                  <a:pt x="910856" y="464286"/>
                </a:lnTo>
                <a:lnTo>
                  <a:pt x="878738" y="432092"/>
                </a:lnTo>
                <a:lnTo>
                  <a:pt x="856678" y="414096"/>
                </a:lnTo>
                <a:lnTo>
                  <a:pt x="856678" y="760857"/>
                </a:lnTo>
                <a:lnTo>
                  <a:pt x="852233" y="810260"/>
                </a:lnTo>
                <a:lnTo>
                  <a:pt x="839431" y="856767"/>
                </a:lnTo>
                <a:lnTo>
                  <a:pt x="819048" y="899617"/>
                </a:lnTo>
                <a:lnTo>
                  <a:pt x="791883" y="938009"/>
                </a:lnTo>
                <a:lnTo>
                  <a:pt x="758710" y="971181"/>
                </a:lnTo>
                <a:lnTo>
                  <a:pt x="720305" y="998347"/>
                </a:lnTo>
                <a:lnTo>
                  <a:pt x="677456" y="1018717"/>
                </a:lnTo>
                <a:lnTo>
                  <a:pt x="630961" y="1031506"/>
                </a:lnTo>
                <a:lnTo>
                  <a:pt x="581596" y="1035939"/>
                </a:lnTo>
                <a:lnTo>
                  <a:pt x="532193" y="1031506"/>
                </a:lnTo>
                <a:lnTo>
                  <a:pt x="485673" y="1018705"/>
                </a:lnTo>
                <a:lnTo>
                  <a:pt x="442836" y="998321"/>
                </a:lnTo>
                <a:lnTo>
                  <a:pt x="404431" y="971156"/>
                </a:lnTo>
                <a:lnTo>
                  <a:pt x="371259" y="937983"/>
                </a:lnTo>
                <a:lnTo>
                  <a:pt x="344106" y="899579"/>
                </a:lnTo>
                <a:lnTo>
                  <a:pt x="323735" y="856729"/>
                </a:lnTo>
                <a:lnTo>
                  <a:pt x="310946" y="810234"/>
                </a:lnTo>
                <a:lnTo>
                  <a:pt x="306514" y="760857"/>
                </a:lnTo>
                <a:lnTo>
                  <a:pt x="310921" y="711466"/>
                </a:lnTo>
                <a:lnTo>
                  <a:pt x="323697" y="664959"/>
                </a:lnTo>
                <a:lnTo>
                  <a:pt x="344055" y="622109"/>
                </a:lnTo>
                <a:lnTo>
                  <a:pt x="359854" y="599782"/>
                </a:lnTo>
                <a:lnTo>
                  <a:pt x="371221" y="583717"/>
                </a:lnTo>
                <a:lnTo>
                  <a:pt x="404406" y="550545"/>
                </a:lnTo>
                <a:lnTo>
                  <a:pt x="442810" y="523379"/>
                </a:lnTo>
                <a:lnTo>
                  <a:pt x="485673" y="503008"/>
                </a:lnTo>
                <a:lnTo>
                  <a:pt x="532193" y="490220"/>
                </a:lnTo>
                <a:lnTo>
                  <a:pt x="581596" y="485775"/>
                </a:lnTo>
                <a:lnTo>
                  <a:pt x="630961" y="490220"/>
                </a:lnTo>
                <a:lnTo>
                  <a:pt x="677456" y="503008"/>
                </a:lnTo>
                <a:lnTo>
                  <a:pt x="720305" y="523379"/>
                </a:lnTo>
                <a:lnTo>
                  <a:pt x="758710" y="550545"/>
                </a:lnTo>
                <a:lnTo>
                  <a:pt x="791883" y="583717"/>
                </a:lnTo>
                <a:lnTo>
                  <a:pt x="819048" y="622109"/>
                </a:lnTo>
                <a:lnTo>
                  <a:pt x="839431" y="664959"/>
                </a:lnTo>
                <a:lnTo>
                  <a:pt x="852233" y="711466"/>
                </a:lnTo>
                <a:lnTo>
                  <a:pt x="856678" y="760857"/>
                </a:lnTo>
                <a:lnTo>
                  <a:pt x="856678" y="414096"/>
                </a:lnTo>
                <a:lnTo>
                  <a:pt x="805357" y="378193"/>
                </a:lnTo>
                <a:lnTo>
                  <a:pt x="764654" y="357022"/>
                </a:lnTo>
                <a:lnTo>
                  <a:pt x="721626" y="340093"/>
                </a:lnTo>
                <a:lnTo>
                  <a:pt x="676567" y="327660"/>
                </a:lnTo>
                <a:lnTo>
                  <a:pt x="629729" y="319989"/>
                </a:lnTo>
                <a:lnTo>
                  <a:pt x="581393" y="317373"/>
                </a:lnTo>
                <a:lnTo>
                  <a:pt x="530923" y="320230"/>
                </a:lnTo>
                <a:lnTo>
                  <a:pt x="482079" y="328587"/>
                </a:lnTo>
                <a:lnTo>
                  <a:pt x="435216" y="342138"/>
                </a:lnTo>
                <a:lnTo>
                  <a:pt x="390613" y="360565"/>
                </a:lnTo>
                <a:lnTo>
                  <a:pt x="348602" y="383540"/>
                </a:lnTo>
                <a:lnTo>
                  <a:pt x="309486" y="410781"/>
                </a:lnTo>
                <a:lnTo>
                  <a:pt x="273583" y="441960"/>
                </a:lnTo>
                <a:lnTo>
                  <a:pt x="241198" y="476758"/>
                </a:lnTo>
                <a:lnTo>
                  <a:pt x="212648" y="514870"/>
                </a:lnTo>
                <a:lnTo>
                  <a:pt x="188252" y="555993"/>
                </a:lnTo>
                <a:lnTo>
                  <a:pt x="168313" y="599782"/>
                </a:lnTo>
                <a:lnTo>
                  <a:pt x="168313" y="0"/>
                </a:lnTo>
                <a:lnTo>
                  <a:pt x="0" y="0"/>
                </a:lnTo>
                <a:lnTo>
                  <a:pt x="0" y="785329"/>
                </a:lnTo>
                <a:lnTo>
                  <a:pt x="138684" y="785329"/>
                </a:lnTo>
                <a:lnTo>
                  <a:pt x="143598" y="831303"/>
                </a:lnTo>
                <a:lnTo>
                  <a:pt x="153111" y="875753"/>
                </a:lnTo>
                <a:lnTo>
                  <a:pt x="166941" y="918451"/>
                </a:lnTo>
                <a:lnTo>
                  <a:pt x="184873" y="959154"/>
                </a:lnTo>
                <a:lnTo>
                  <a:pt x="206641" y="997597"/>
                </a:lnTo>
                <a:lnTo>
                  <a:pt x="232003" y="1033564"/>
                </a:lnTo>
                <a:lnTo>
                  <a:pt x="260718" y="1066774"/>
                </a:lnTo>
                <a:lnTo>
                  <a:pt x="292531" y="1097013"/>
                </a:lnTo>
                <a:lnTo>
                  <a:pt x="327215" y="1124013"/>
                </a:lnTo>
                <a:lnTo>
                  <a:pt x="364490" y="1147533"/>
                </a:lnTo>
                <a:lnTo>
                  <a:pt x="404152" y="1167333"/>
                </a:lnTo>
                <a:lnTo>
                  <a:pt x="445922" y="1183157"/>
                </a:lnTo>
                <a:lnTo>
                  <a:pt x="489559" y="1194765"/>
                </a:lnTo>
                <a:lnTo>
                  <a:pt x="534835" y="1201915"/>
                </a:lnTo>
                <a:lnTo>
                  <a:pt x="581482" y="1204341"/>
                </a:lnTo>
                <a:lnTo>
                  <a:pt x="629818" y="1201737"/>
                </a:lnTo>
                <a:lnTo>
                  <a:pt x="676656" y="1194066"/>
                </a:lnTo>
                <a:lnTo>
                  <a:pt x="721715" y="1181633"/>
                </a:lnTo>
                <a:lnTo>
                  <a:pt x="764743" y="1164704"/>
                </a:lnTo>
                <a:lnTo>
                  <a:pt x="805446" y="1143533"/>
                </a:lnTo>
                <a:lnTo>
                  <a:pt x="843572" y="1118425"/>
                </a:lnTo>
                <a:lnTo>
                  <a:pt x="878827" y="1089634"/>
                </a:lnTo>
                <a:lnTo>
                  <a:pt x="910945" y="1057440"/>
                </a:lnTo>
                <a:lnTo>
                  <a:pt x="939660" y="1022108"/>
                </a:lnTo>
                <a:lnTo>
                  <a:pt x="964692" y="983932"/>
                </a:lnTo>
                <a:lnTo>
                  <a:pt x="985761" y="943165"/>
                </a:lnTo>
                <a:lnTo>
                  <a:pt x="1002601" y="900087"/>
                </a:lnTo>
                <a:lnTo>
                  <a:pt x="1014945" y="854976"/>
                </a:lnTo>
                <a:lnTo>
                  <a:pt x="1022515" y="808101"/>
                </a:lnTo>
                <a:lnTo>
                  <a:pt x="1030071" y="854976"/>
                </a:lnTo>
                <a:lnTo>
                  <a:pt x="1042403" y="900087"/>
                </a:lnTo>
                <a:lnTo>
                  <a:pt x="1059243" y="943165"/>
                </a:lnTo>
                <a:lnTo>
                  <a:pt x="1080312" y="983932"/>
                </a:lnTo>
                <a:lnTo>
                  <a:pt x="1105344" y="1022108"/>
                </a:lnTo>
                <a:lnTo>
                  <a:pt x="1134059" y="1057440"/>
                </a:lnTo>
                <a:lnTo>
                  <a:pt x="1166177" y="1089634"/>
                </a:lnTo>
                <a:lnTo>
                  <a:pt x="1201432" y="1118425"/>
                </a:lnTo>
                <a:lnTo>
                  <a:pt x="1239545" y="1143533"/>
                </a:lnTo>
                <a:lnTo>
                  <a:pt x="1280248" y="1164704"/>
                </a:lnTo>
                <a:lnTo>
                  <a:pt x="1323276" y="1181633"/>
                </a:lnTo>
                <a:lnTo>
                  <a:pt x="1368336" y="1194066"/>
                </a:lnTo>
                <a:lnTo>
                  <a:pt x="1415173" y="1201737"/>
                </a:lnTo>
                <a:lnTo>
                  <a:pt x="1463509" y="1204341"/>
                </a:lnTo>
                <a:lnTo>
                  <a:pt x="1514678" y="1201407"/>
                </a:lnTo>
                <a:lnTo>
                  <a:pt x="1564170" y="1192784"/>
                </a:lnTo>
                <a:lnTo>
                  <a:pt x="1611630" y="1178839"/>
                </a:lnTo>
                <a:lnTo>
                  <a:pt x="1656740" y="1159891"/>
                </a:lnTo>
                <a:lnTo>
                  <a:pt x="1699158" y="1136281"/>
                </a:lnTo>
                <a:lnTo>
                  <a:pt x="1738591" y="1108329"/>
                </a:lnTo>
                <a:lnTo>
                  <a:pt x="1738591" y="1171867"/>
                </a:lnTo>
                <a:lnTo>
                  <a:pt x="1906993" y="1171867"/>
                </a:lnTo>
                <a:lnTo>
                  <a:pt x="1906993" y="1108329"/>
                </a:lnTo>
                <a:lnTo>
                  <a:pt x="1906993" y="1035939"/>
                </a:lnTo>
                <a:lnTo>
                  <a:pt x="1906993" y="760857"/>
                </a:lnTo>
                <a:close/>
              </a:path>
              <a:path extrusionOk="0" h="1204595" w="6713220">
                <a:moveTo>
                  <a:pt x="2326195" y="320713"/>
                </a:moveTo>
                <a:lnTo>
                  <a:pt x="2286901" y="322554"/>
                </a:lnTo>
                <a:lnTo>
                  <a:pt x="2248916" y="327329"/>
                </a:lnTo>
                <a:lnTo>
                  <a:pt x="2212098" y="337362"/>
                </a:lnTo>
                <a:lnTo>
                  <a:pt x="2176462" y="355003"/>
                </a:lnTo>
                <a:lnTo>
                  <a:pt x="2140407" y="385584"/>
                </a:lnTo>
                <a:lnTo>
                  <a:pt x="2103208" y="440728"/>
                </a:lnTo>
                <a:lnTo>
                  <a:pt x="2103208" y="334708"/>
                </a:lnTo>
                <a:lnTo>
                  <a:pt x="1939759" y="334708"/>
                </a:lnTo>
                <a:lnTo>
                  <a:pt x="1939759" y="1171867"/>
                </a:lnTo>
                <a:lnTo>
                  <a:pt x="2118830" y="1171867"/>
                </a:lnTo>
                <a:lnTo>
                  <a:pt x="2118830" y="738479"/>
                </a:lnTo>
                <a:lnTo>
                  <a:pt x="2119934" y="689686"/>
                </a:lnTo>
                <a:lnTo>
                  <a:pt x="2126615" y="642607"/>
                </a:lnTo>
                <a:lnTo>
                  <a:pt x="2143823" y="599046"/>
                </a:lnTo>
                <a:lnTo>
                  <a:pt x="2176564" y="560743"/>
                </a:lnTo>
                <a:lnTo>
                  <a:pt x="2210917" y="536511"/>
                </a:lnTo>
                <a:lnTo>
                  <a:pt x="2246731" y="520928"/>
                </a:lnTo>
                <a:lnTo>
                  <a:pt x="2284857" y="512064"/>
                </a:lnTo>
                <a:lnTo>
                  <a:pt x="2326195" y="507974"/>
                </a:lnTo>
                <a:lnTo>
                  <a:pt x="2326195" y="320713"/>
                </a:lnTo>
                <a:close/>
              </a:path>
              <a:path extrusionOk="0" h="1204595" w="6713220">
                <a:moveTo>
                  <a:pt x="4063073" y="674839"/>
                </a:moveTo>
                <a:lnTo>
                  <a:pt x="4051300" y="629119"/>
                </a:lnTo>
                <a:lnTo>
                  <a:pt x="4034879" y="584669"/>
                </a:lnTo>
                <a:lnTo>
                  <a:pt x="4014089" y="542759"/>
                </a:lnTo>
                <a:lnTo>
                  <a:pt x="3989209" y="504659"/>
                </a:lnTo>
                <a:lnTo>
                  <a:pt x="3975354" y="486879"/>
                </a:lnTo>
                <a:lnTo>
                  <a:pt x="3960520" y="467829"/>
                </a:lnTo>
                <a:lnTo>
                  <a:pt x="3928313" y="434809"/>
                </a:lnTo>
                <a:lnTo>
                  <a:pt x="3892854" y="405612"/>
                </a:lnTo>
                <a:lnTo>
                  <a:pt x="3854450" y="380212"/>
                </a:lnTo>
                <a:lnTo>
                  <a:pt x="3813378" y="358609"/>
                </a:lnTo>
                <a:lnTo>
                  <a:pt x="3769918" y="340829"/>
                </a:lnTo>
                <a:lnTo>
                  <a:pt x="3724364" y="328129"/>
                </a:lnTo>
                <a:lnTo>
                  <a:pt x="3676980" y="320509"/>
                </a:lnTo>
                <a:lnTo>
                  <a:pt x="3628072" y="317969"/>
                </a:lnTo>
                <a:lnTo>
                  <a:pt x="3581171" y="320509"/>
                </a:lnTo>
                <a:lnTo>
                  <a:pt x="3535680" y="328129"/>
                </a:lnTo>
                <a:lnTo>
                  <a:pt x="3491827" y="339559"/>
                </a:lnTo>
                <a:lnTo>
                  <a:pt x="3449866" y="354812"/>
                </a:lnTo>
                <a:lnTo>
                  <a:pt x="3410064" y="375119"/>
                </a:lnTo>
                <a:lnTo>
                  <a:pt x="3372662" y="399262"/>
                </a:lnTo>
                <a:lnTo>
                  <a:pt x="3337903" y="425919"/>
                </a:lnTo>
                <a:lnTo>
                  <a:pt x="3306038" y="456412"/>
                </a:lnTo>
                <a:lnTo>
                  <a:pt x="3277311" y="490689"/>
                </a:lnTo>
                <a:lnTo>
                  <a:pt x="3251987" y="526262"/>
                </a:lnTo>
                <a:lnTo>
                  <a:pt x="3230321" y="565619"/>
                </a:lnTo>
                <a:lnTo>
                  <a:pt x="3212541" y="606259"/>
                </a:lnTo>
                <a:lnTo>
                  <a:pt x="3198901" y="649439"/>
                </a:lnTo>
                <a:lnTo>
                  <a:pt x="3189655" y="693889"/>
                </a:lnTo>
                <a:lnTo>
                  <a:pt x="3185071" y="740879"/>
                </a:lnTo>
                <a:lnTo>
                  <a:pt x="3180461" y="693889"/>
                </a:lnTo>
                <a:lnTo>
                  <a:pt x="3171228" y="649439"/>
                </a:lnTo>
                <a:lnTo>
                  <a:pt x="3157588" y="606259"/>
                </a:lnTo>
                <a:lnTo>
                  <a:pt x="3139808" y="565619"/>
                </a:lnTo>
                <a:lnTo>
                  <a:pt x="3118129" y="526262"/>
                </a:lnTo>
                <a:lnTo>
                  <a:pt x="3092805" y="490689"/>
                </a:lnTo>
                <a:lnTo>
                  <a:pt x="3064091" y="456412"/>
                </a:lnTo>
                <a:lnTo>
                  <a:pt x="3032214" y="425919"/>
                </a:lnTo>
                <a:lnTo>
                  <a:pt x="3017228" y="414439"/>
                </a:lnTo>
                <a:lnTo>
                  <a:pt x="3017228" y="761212"/>
                </a:lnTo>
                <a:lnTo>
                  <a:pt x="3012783" y="810729"/>
                </a:lnTo>
                <a:lnTo>
                  <a:pt x="2999981" y="857719"/>
                </a:lnTo>
                <a:lnTo>
                  <a:pt x="2979597" y="899629"/>
                </a:lnTo>
                <a:lnTo>
                  <a:pt x="2952432" y="939012"/>
                </a:lnTo>
                <a:lnTo>
                  <a:pt x="2919260" y="972019"/>
                </a:lnTo>
                <a:lnTo>
                  <a:pt x="2880855" y="998702"/>
                </a:lnTo>
                <a:lnTo>
                  <a:pt x="2838018" y="1019022"/>
                </a:lnTo>
                <a:lnTo>
                  <a:pt x="2791523" y="1031722"/>
                </a:lnTo>
                <a:lnTo>
                  <a:pt x="2742158" y="1036802"/>
                </a:lnTo>
                <a:lnTo>
                  <a:pt x="2692781" y="1031722"/>
                </a:lnTo>
                <a:lnTo>
                  <a:pt x="2646273" y="1019022"/>
                </a:lnTo>
                <a:lnTo>
                  <a:pt x="2603436" y="998702"/>
                </a:lnTo>
                <a:lnTo>
                  <a:pt x="2565031" y="972019"/>
                </a:lnTo>
                <a:lnTo>
                  <a:pt x="2531846" y="939012"/>
                </a:lnTo>
                <a:lnTo>
                  <a:pt x="2504681" y="899629"/>
                </a:lnTo>
                <a:lnTo>
                  <a:pt x="2484297" y="857719"/>
                </a:lnTo>
                <a:lnTo>
                  <a:pt x="2471496" y="810729"/>
                </a:lnTo>
                <a:lnTo>
                  <a:pt x="2467064" y="761212"/>
                </a:lnTo>
                <a:lnTo>
                  <a:pt x="2471496" y="711669"/>
                </a:lnTo>
                <a:lnTo>
                  <a:pt x="2484297" y="665962"/>
                </a:lnTo>
                <a:lnTo>
                  <a:pt x="2504681" y="622769"/>
                </a:lnTo>
                <a:lnTo>
                  <a:pt x="2531846" y="584669"/>
                </a:lnTo>
                <a:lnTo>
                  <a:pt x="2565031" y="551662"/>
                </a:lnTo>
                <a:lnTo>
                  <a:pt x="2603436" y="523709"/>
                </a:lnTo>
                <a:lnTo>
                  <a:pt x="2646273" y="503389"/>
                </a:lnTo>
                <a:lnTo>
                  <a:pt x="2692781" y="490689"/>
                </a:lnTo>
                <a:lnTo>
                  <a:pt x="2742158" y="486879"/>
                </a:lnTo>
                <a:lnTo>
                  <a:pt x="2791523" y="490689"/>
                </a:lnTo>
                <a:lnTo>
                  <a:pt x="2838018" y="503389"/>
                </a:lnTo>
                <a:lnTo>
                  <a:pt x="2880855" y="523709"/>
                </a:lnTo>
                <a:lnTo>
                  <a:pt x="2919260" y="551662"/>
                </a:lnTo>
                <a:lnTo>
                  <a:pt x="2952432" y="584669"/>
                </a:lnTo>
                <a:lnTo>
                  <a:pt x="2979597" y="622769"/>
                </a:lnTo>
                <a:lnTo>
                  <a:pt x="2999981" y="665962"/>
                </a:lnTo>
                <a:lnTo>
                  <a:pt x="3012783" y="711669"/>
                </a:lnTo>
                <a:lnTo>
                  <a:pt x="3017228" y="761212"/>
                </a:lnTo>
                <a:lnTo>
                  <a:pt x="3017228" y="414439"/>
                </a:lnTo>
                <a:lnTo>
                  <a:pt x="2960052" y="375119"/>
                </a:lnTo>
                <a:lnTo>
                  <a:pt x="2920250" y="354812"/>
                </a:lnTo>
                <a:lnTo>
                  <a:pt x="2878290" y="339559"/>
                </a:lnTo>
                <a:lnTo>
                  <a:pt x="2834436" y="328129"/>
                </a:lnTo>
                <a:lnTo>
                  <a:pt x="2788945" y="320509"/>
                </a:lnTo>
                <a:lnTo>
                  <a:pt x="2742057" y="317969"/>
                </a:lnTo>
                <a:lnTo>
                  <a:pt x="2693784" y="320509"/>
                </a:lnTo>
                <a:lnTo>
                  <a:pt x="2647010" y="328129"/>
                </a:lnTo>
                <a:lnTo>
                  <a:pt x="2602001" y="340829"/>
                </a:lnTo>
                <a:lnTo>
                  <a:pt x="2559024" y="357339"/>
                </a:lnTo>
                <a:lnTo>
                  <a:pt x="2518359" y="378929"/>
                </a:lnTo>
                <a:lnTo>
                  <a:pt x="2480272" y="403059"/>
                </a:lnTo>
                <a:lnTo>
                  <a:pt x="2445042" y="432269"/>
                </a:lnTo>
                <a:lnTo>
                  <a:pt x="2412936" y="464019"/>
                </a:lnTo>
                <a:lnTo>
                  <a:pt x="2384221" y="499579"/>
                </a:lnTo>
                <a:lnTo>
                  <a:pt x="2359190" y="537679"/>
                </a:lnTo>
                <a:lnTo>
                  <a:pt x="2338095" y="578319"/>
                </a:lnTo>
                <a:lnTo>
                  <a:pt x="2321204" y="621512"/>
                </a:lnTo>
                <a:lnTo>
                  <a:pt x="2308809" y="665962"/>
                </a:lnTo>
                <a:lnTo>
                  <a:pt x="2301176" y="712939"/>
                </a:lnTo>
                <a:lnTo>
                  <a:pt x="2298573" y="761212"/>
                </a:lnTo>
                <a:lnTo>
                  <a:pt x="2301176" y="809459"/>
                </a:lnTo>
                <a:lnTo>
                  <a:pt x="2308809" y="856462"/>
                </a:lnTo>
                <a:lnTo>
                  <a:pt x="2321217" y="900912"/>
                </a:lnTo>
                <a:lnTo>
                  <a:pt x="2338108" y="944079"/>
                </a:lnTo>
                <a:lnTo>
                  <a:pt x="2359202" y="984719"/>
                </a:lnTo>
                <a:lnTo>
                  <a:pt x="2384247" y="1022819"/>
                </a:lnTo>
                <a:lnTo>
                  <a:pt x="2412962" y="1058379"/>
                </a:lnTo>
                <a:lnTo>
                  <a:pt x="2445080" y="1090129"/>
                </a:lnTo>
                <a:lnTo>
                  <a:pt x="2480310" y="1119352"/>
                </a:lnTo>
                <a:lnTo>
                  <a:pt x="2518397" y="1144752"/>
                </a:lnTo>
                <a:lnTo>
                  <a:pt x="2559062" y="1165072"/>
                </a:lnTo>
                <a:lnTo>
                  <a:pt x="2602039" y="1182852"/>
                </a:lnTo>
                <a:lnTo>
                  <a:pt x="2647035" y="1194269"/>
                </a:lnTo>
                <a:lnTo>
                  <a:pt x="2693797" y="1201902"/>
                </a:lnTo>
                <a:lnTo>
                  <a:pt x="2742057" y="1204429"/>
                </a:lnTo>
                <a:lnTo>
                  <a:pt x="2793263" y="1201902"/>
                </a:lnTo>
                <a:lnTo>
                  <a:pt x="2842755" y="1192999"/>
                </a:lnTo>
                <a:lnTo>
                  <a:pt x="2890202" y="1179029"/>
                </a:lnTo>
                <a:lnTo>
                  <a:pt x="2935300" y="1159979"/>
                </a:lnTo>
                <a:lnTo>
                  <a:pt x="2977718" y="1137119"/>
                </a:lnTo>
                <a:lnTo>
                  <a:pt x="3017139" y="1109179"/>
                </a:lnTo>
                <a:lnTo>
                  <a:pt x="3017139" y="1172679"/>
                </a:lnTo>
                <a:lnTo>
                  <a:pt x="3185541" y="1172679"/>
                </a:lnTo>
                <a:lnTo>
                  <a:pt x="3185541" y="1109179"/>
                </a:lnTo>
                <a:lnTo>
                  <a:pt x="3185541" y="1036802"/>
                </a:lnTo>
                <a:lnTo>
                  <a:pt x="3185541" y="790409"/>
                </a:lnTo>
                <a:lnTo>
                  <a:pt x="3191433" y="838669"/>
                </a:lnTo>
                <a:lnTo>
                  <a:pt x="3202457" y="885659"/>
                </a:lnTo>
                <a:lnTo>
                  <a:pt x="3218332" y="931379"/>
                </a:lnTo>
                <a:lnTo>
                  <a:pt x="3238754" y="973302"/>
                </a:lnTo>
                <a:lnTo>
                  <a:pt x="3263430" y="1013929"/>
                </a:lnTo>
                <a:lnTo>
                  <a:pt x="3292056" y="1050772"/>
                </a:lnTo>
                <a:lnTo>
                  <a:pt x="3324352" y="1085049"/>
                </a:lnTo>
                <a:lnTo>
                  <a:pt x="3360001" y="1114272"/>
                </a:lnTo>
                <a:lnTo>
                  <a:pt x="3398723" y="1140929"/>
                </a:lnTo>
                <a:lnTo>
                  <a:pt x="3440214" y="1163802"/>
                </a:lnTo>
                <a:lnTo>
                  <a:pt x="3484181" y="1181569"/>
                </a:lnTo>
                <a:lnTo>
                  <a:pt x="3530333" y="1194269"/>
                </a:lnTo>
                <a:lnTo>
                  <a:pt x="3578364" y="1201902"/>
                </a:lnTo>
                <a:lnTo>
                  <a:pt x="3627983" y="1204429"/>
                </a:lnTo>
                <a:lnTo>
                  <a:pt x="3676891" y="1201902"/>
                </a:lnTo>
                <a:lnTo>
                  <a:pt x="3724275" y="1194269"/>
                </a:lnTo>
                <a:lnTo>
                  <a:pt x="3769830" y="1181569"/>
                </a:lnTo>
                <a:lnTo>
                  <a:pt x="3813289" y="1163802"/>
                </a:lnTo>
                <a:lnTo>
                  <a:pt x="3854361" y="1142199"/>
                </a:lnTo>
                <a:lnTo>
                  <a:pt x="3892766" y="1116799"/>
                </a:lnTo>
                <a:lnTo>
                  <a:pt x="3928211" y="1087602"/>
                </a:lnTo>
                <a:lnTo>
                  <a:pt x="3960418" y="1054569"/>
                </a:lnTo>
                <a:lnTo>
                  <a:pt x="3989120" y="1019022"/>
                </a:lnTo>
                <a:lnTo>
                  <a:pt x="4014000" y="979652"/>
                </a:lnTo>
                <a:lnTo>
                  <a:pt x="4034790" y="937729"/>
                </a:lnTo>
                <a:lnTo>
                  <a:pt x="4051211" y="894562"/>
                </a:lnTo>
                <a:lnTo>
                  <a:pt x="4062984" y="847559"/>
                </a:lnTo>
                <a:lnTo>
                  <a:pt x="3889057" y="847559"/>
                </a:lnTo>
                <a:lnTo>
                  <a:pt x="3869499" y="893279"/>
                </a:lnTo>
                <a:lnTo>
                  <a:pt x="3842626" y="933919"/>
                </a:lnTo>
                <a:lnTo>
                  <a:pt x="3809263" y="968222"/>
                </a:lnTo>
                <a:lnTo>
                  <a:pt x="3770274" y="997419"/>
                </a:lnTo>
                <a:lnTo>
                  <a:pt x="3726510" y="1017752"/>
                </a:lnTo>
                <a:lnTo>
                  <a:pt x="3678821" y="1031722"/>
                </a:lnTo>
                <a:lnTo>
                  <a:pt x="3628072" y="1036802"/>
                </a:lnTo>
                <a:lnTo>
                  <a:pt x="3578669" y="1031722"/>
                </a:lnTo>
                <a:lnTo>
                  <a:pt x="3532149" y="1019022"/>
                </a:lnTo>
                <a:lnTo>
                  <a:pt x="3489312" y="998702"/>
                </a:lnTo>
                <a:lnTo>
                  <a:pt x="3450907" y="972019"/>
                </a:lnTo>
                <a:lnTo>
                  <a:pt x="3417735" y="939012"/>
                </a:lnTo>
                <a:lnTo>
                  <a:pt x="3390582" y="899629"/>
                </a:lnTo>
                <a:lnTo>
                  <a:pt x="3370211" y="857719"/>
                </a:lnTo>
                <a:lnTo>
                  <a:pt x="3357422" y="810729"/>
                </a:lnTo>
                <a:lnTo>
                  <a:pt x="3355606" y="790409"/>
                </a:lnTo>
                <a:lnTo>
                  <a:pt x="3352990" y="761212"/>
                </a:lnTo>
                <a:lnTo>
                  <a:pt x="3357422" y="711669"/>
                </a:lnTo>
                <a:lnTo>
                  <a:pt x="3370224" y="665962"/>
                </a:lnTo>
                <a:lnTo>
                  <a:pt x="3390608" y="622769"/>
                </a:lnTo>
                <a:lnTo>
                  <a:pt x="3417773" y="584669"/>
                </a:lnTo>
                <a:lnTo>
                  <a:pt x="3450945" y="551662"/>
                </a:lnTo>
                <a:lnTo>
                  <a:pt x="3489350" y="523709"/>
                </a:lnTo>
                <a:lnTo>
                  <a:pt x="3532200" y="503389"/>
                </a:lnTo>
                <a:lnTo>
                  <a:pt x="3578695" y="490689"/>
                </a:lnTo>
                <a:lnTo>
                  <a:pt x="3628072" y="486879"/>
                </a:lnTo>
                <a:lnTo>
                  <a:pt x="3678859" y="490689"/>
                </a:lnTo>
                <a:lnTo>
                  <a:pt x="3726561" y="504659"/>
                </a:lnTo>
                <a:lnTo>
                  <a:pt x="3770350" y="526262"/>
                </a:lnTo>
                <a:lnTo>
                  <a:pt x="3809352" y="554189"/>
                </a:lnTo>
                <a:lnTo>
                  <a:pt x="3842715" y="589762"/>
                </a:lnTo>
                <a:lnTo>
                  <a:pt x="3869601" y="630389"/>
                </a:lnTo>
                <a:lnTo>
                  <a:pt x="3889146" y="674839"/>
                </a:lnTo>
                <a:lnTo>
                  <a:pt x="4063073" y="674839"/>
                </a:lnTo>
                <a:close/>
              </a:path>
              <a:path extrusionOk="0" h="1204595" w="6713220">
                <a:moveTo>
                  <a:pt x="4942802" y="761212"/>
                </a:moveTo>
                <a:lnTo>
                  <a:pt x="4940185" y="712939"/>
                </a:lnTo>
                <a:lnTo>
                  <a:pt x="4932553" y="665962"/>
                </a:lnTo>
                <a:lnTo>
                  <a:pt x="4920145" y="621512"/>
                </a:lnTo>
                <a:lnTo>
                  <a:pt x="4903254" y="578319"/>
                </a:lnTo>
                <a:lnTo>
                  <a:pt x="4882146" y="537679"/>
                </a:lnTo>
                <a:lnTo>
                  <a:pt x="4857102" y="499579"/>
                </a:lnTo>
                <a:lnTo>
                  <a:pt x="4846840" y="486879"/>
                </a:lnTo>
                <a:lnTo>
                  <a:pt x="4828387" y="464019"/>
                </a:lnTo>
                <a:lnTo>
                  <a:pt x="4796269" y="432269"/>
                </a:lnTo>
                <a:lnTo>
                  <a:pt x="4774311" y="414070"/>
                </a:lnTo>
                <a:lnTo>
                  <a:pt x="4774311" y="761212"/>
                </a:lnTo>
                <a:lnTo>
                  <a:pt x="4769866" y="810729"/>
                </a:lnTo>
                <a:lnTo>
                  <a:pt x="4757064" y="857719"/>
                </a:lnTo>
                <a:lnTo>
                  <a:pt x="4736681" y="899629"/>
                </a:lnTo>
                <a:lnTo>
                  <a:pt x="4709515" y="939012"/>
                </a:lnTo>
                <a:lnTo>
                  <a:pt x="4676343" y="972019"/>
                </a:lnTo>
                <a:lnTo>
                  <a:pt x="4637938" y="998702"/>
                </a:lnTo>
                <a:lnTo>
                  <a:pt x="4595088" y="1019022"/>
                </a:lnTo>
                <a:lnTo>
                  <a:pt x="4548594" y="1031722"/>
                </a:lnTo>
                <a:lnTo>
                  <a:pt x="4499229" y="1036802"/>
                </a:lnTo>
                <a:lnTo>
                  <a:pt x="4449826" y="1031722"/>
                </a:lnTo>
                <a:lnTo>
                  <a:pt x="4403318" y="1019022"/>
                </a:lnTo>
                <a:lnTo>
                  <a:pt x="4360469" y="998702"/>
                </a:lnTo>
                <a:lnTo>
                  <a:pt x="4322076" y="972019"/>
                </a:lnTo>
                <a:lnTo>
                  <a:pt x="4288904" y="939012"/>
                </a:lnTo>
                <a:lnTo>
                  <a:pt x="4261739" y="899629"/>
                </a:lnTo>
                <a:lnTo>
                  <a:pt x="4241368" y="857719"/>
                </a:lnTo>
                <a:lnTo>
                  <a:pt x="4228579" y="810729"/>
                </a:lnTo>
                <a:lnTo>
                  <a:pt x="4224147" y="761212"/>
                </a:lnTo>
                <a:lnTo>
                  <a:pt x="4228579" y="711669"/>
                </a:lnTo>
                <a:lnTo>
                  <a:pt x="4241381" y="665962"/>
                </a:lnTo>
                <a:lnTo>
                  <a:pt x="4261764" y="622769"/>
                </a:lnTo>
                <a:lnTo>
                  <a:pt x="4288929" y="584669"/>
                </a:lnTo>
                <a:lnTo>
                  <a:pt x="4322102" y="551662"/>
                </a:lnTo>
                <a:lnTo>
                  <a:pt x="4360507" y="523709"/>
                </a:lnTo>
                <a:lnTo>
                  <a:pt x="4403356" y="503389"/>
                </a:lnTo>
                <a:lnTo>
                  <a:pt x="4449851" y="490689"/>
                </a:lnTo>
                <a:lnTo>
                  <a:pt x="4499229" y="486879"/>
                </a:lnTo>
                <a:lnTo>
                  <a:pt x="4548619" y="490689"/>
                </a:lnTo>
                <a:lnTo>
                  <a:pt x="4595139" y="503389"/>
                </a:lnTo>
                <a:lnTo>
                  <a:pt x="4637976" y="523709"/>
                </a:lnTo>
                <a:lnTo>
                  <a:pt x="4676381" y="551662"/>
                </a:lnTo>
                <a:lnTo>
                  <a:pt x="4709553" y="584669"/>
                </a:lnTo>
                <a:lnTo>
                  <a:pt x="4736706" y="622769"/>
                </a:lnTo>
                <a:lnTo>
                  <a:pt x="4757077" y="665962"/>
                </a:lnTo>
                <a:lnTo>
                  <a:pt x="4769866" y="711669"/>
                </a:lnTo>
                <a:lnTo>
                  <a:pt x="4774311" y="761212"/>
                </a:lnTo>
                <a:lnTo>
                  <a:pt x="4774311" y="414070"/>
                </a:lnTo>
                <a:lnTo>
                  <a:pt x="4722939" y="378929"/>
                </a:lnTo>
                <a:lnTo>
                  <a:pt x="4682261" y="357339"/>
                </a:lnTo>
                <a:lnTo>
                  <a:pt x="4639284" y="340829"/>
                </a:lnTo>
                <a:lnTo>
                  <a:pt x="4594263" y="328129"/>
                </a:lnTo>
                <a:lnTo>
                  <a:pt x="4547489" y="320509"/>
                </a:lnTo>
                <a:lnTo>
                  <a:pt x="4499229" y="317969"/>
                </a:lnTo>
                <a:lnTo>
                  <a:pt x="4450956" y="320509"/>
                </a:lnTo>
                <a:lnTo>
                  <a:pt x="4404182" y="328129"/>
                </a:lnTo>
                <a:lnTo>
                  <a:pt x="4359160" y="340829"/>
                </a:lnTo>
                <a:lnTo>
                  <a:pt x="4316184" y="357339"/>
                </a:lnTo>
                <a:lnTo>
                  <a:pt x="4275506" y="378929"/>
                </a:lnTo>
                <a:lnTo>
                  <a:pt x="4237418" y="403059"/>
                </a:lnTo>
                <a:lnTo>
                  <a:pt x="4202176" y="432269"/>
                </a:lnTo>
                <a:lnTo>
                  <a:pt x="4170057" y="464019"/>
                </a:lnTo>
                <a:lnTo>
                  <a:pt x="4141343" y="499579"/>
                </a:lnTo>
                <a:lnTo>
                  <a:pt x="4116298" y="537679"/>
                </a:lnTo>
                <a:lnTo>
                  <a:pt x="4095191" y="578319"/>
                </a:lnTo>
                <a:lnTo>
                  <a:pt x="4078300" y="621512"/>
                </a:lnTo>
                <a:lnTo>
                  <a:pt x="4065892" y="665962"/>
                </a:lnTo>
                <a:lnTo>
                  <a:pt x="4058259" y="712939"/>
                </a:lnTo>
                <a:lnTo>
                  <a:pt x="4055656" y="761212"/>
                </a:lnTo>
                <a:lnTo>
                  <a:pt x="4058259" y="809459"/>
                </a:lnTo>
                <a:lnTo>
                  <a:pt x="4065892" y="856462"/>
                </a:lnTo>
                <a:lnTo>
                  <a:pt x="4078300" y="902169"/>
                </a:lnTo>
                <a:lnTo>
                  <a:pt x="4095191" y="944079"/>
                </a:lnTo>
                <a:lnTo>
                  <a:pt x="4116298" y="984719"/>
                </a:lnTo>
                <a:lnTo>
                  <a:pt x="4141343" y="1022819"/>
                </a:lnTo>
                <a:lnTo>
                  <a:pt x="4170057" y="1058379"/>
                </a:lnTo>
                <a:lnTo>
                  <a:pt x="4202176" y="1090129"/>
                </a:lnTo>
                <a:lnTo>
                  <a:pt x="4237418" y="1119352"/>
                </a:lnTo>
                <a:lnTo>
                  <a:pt x="4275506" y="1144752"/>
                </a:lnTo>
                <a:lnTo>
                  <a:pt x="4316184" y="1165072"/>
                </a:lnTo>
                <a:lnTo>
                  <a:pt x="4359160" y="1182852"/>
                </a:lnTo>
                <a:lnTo>
                  <a:pt x="4404182" y="1194269"/>
                </a:lnTo>
                <a:lnTo>
                  <a:pt x="4450956" y="1201902"/>
                </a:lnTo>
                <a:lnTo>
                  <a:pt x="4499229" y="1204429"/>
                </a:lnTo>
                <a:lnTo>
                  <a:pt x="4547489" y="1201902"/>
                </a:lnTo>
                <a:lnTo>
                  <a:pt x="4594263" y="1194269"/>
                </a:lnTo>
                <a:lnTo>
                  <a:pt x="4639284" y="1182852"/>
                </a:lnTo>
                <a:lnTo>
                  <a:pt x="4682261" y="1165072"/>
                </a:lnTo>
                <a:lnTo>
                  <a:pt x="4722939" y="1144752"/>
                </a:lnTo>
                <a:lnTo>
                  <a:pt x="4761027" y="1119352"/>
                </a:lnTo>
                <a:lnTo>
                  <a:pt x="4796269" y="1090129"/>
                </a:lnTo>
                <a:lnTo>
                  <a:pt x="4828387" y="1058379"/>
                </a:lnTo>
                <a:lnTo>
                  <a:pt x="4857102" y="1022819"/>
                </a:lnTo>
                <a:lnTo>
                  <a:pt x="4882146" y="984719"/>
                </a:lnTo>
                <a:lnTo>
                  <a:pt x="4903254" y="944079"/>
                </a:lnTo>
                <a:lnTo>
                  <a:pt x="4920145" y="900912"/>
                </a:lnTo>
                <a:lnTo>
                  <a:pt x="4932553" y="856462"/>
                </a:lnTo>
                <a:lnTo>
                  <a:pt x="4940185" y="809459"/>
                </a:lnTo>
                <a:lnTo>
                  <a:pt x="4942802" y="761212"/>
                </a:lnTo>
                <a:close/>
              </a:path>
              <a:path extrusionOk="0" h="1204595" w="6713220">
                <a:moveTo>
                  <a:pt x="6712648" y="1035939"/>
                </a:moveTo>
                <a:lnTo>
                  <a:pt x="6712636" y="760768"/>
                </a:lnTo>
                <a:lnTo>
                  <a:pt x="6710019" y="712520"/>
                </a:lnTo>
                <a:lnTo>
                  <a:pt x="6702374" y="665759"/>
                </a:lnTo>
                <a:lnTo>
                  <a:pt x="6689966" y="620763"/>
                </a:lnTo>
                <a:lnTo>
                  <a:pt x="6673075" y="577786"/>
                </a:lnTo>
                <a:lnTo>
                  <a:pt x="6651968" y="537121"/>
                </a:lnTo>
                <a:lnTo>
                  <a:pt x="6626898" y="499033"/>
                </a:lnTo>
                <a:lnTo>
                  <a:pt x="6598171" y="463804"/>
                </a:lnTo>
                <a:lnTo>
                  <a:pt x="6566040" y="431685"/>
                </a:lnTo>
                <a:lnTo>
                  <a:pt x="6544145" y="413867"/>
                </a:lnTo>
                <a:lnTo>
                  <a:pt x="6544145" y="760857"/>
                </a:lnTo>
                <a:lnTo>
                  <a:pt x="6539700" y="810260"/>
                </a:lnTo>
                <a:lnTo>
                  <a:pt x="6526898" y="856767"/>
                </a:lnTo>
                <a:lnTo>
                  <a:pt x="6506527" y="899617"/>
                </a:lnTo>
                <a:lnTo>
                  <a:pt x="6479349" y="938009"/>
                </a:lnTo>
                <a:lnTo>
                  <a:pt x="6446177" y="971181"/>
                </a:lnTo>
                <a:lnTo>
                  <a:pt x="6407772" y="998347"/>
                </a:lnTo>
                <a:lnTo>
                  <a:pt x="6364935" y="1018717"/>
                </a:lnTo>
                <a:lnTo>
                  <a:pt x="6318428" y="1031506"/>
                </a:lnTo>
                <a:lnTo>
                  <a:pt x="6269063" y="1035939"/>
                </a:lnTo>
                <a:lnTo>
                  <a:pt x="6219660" y="1031506"/>
                </a:lnTo>
                <a:lnTo>
                  <a:pt x="6173152" y="1018705"/>
                </a:lnTo>
                <a:lnTo>
                  <a:pt x="6130302" y="998321"/>
                </a:lnTo>
                <a:lnTo>
                  <a:pt x="6091910" y="971156"/>
                </a:lnTo>
                <a:lnTo>
                  <a:pt x="6058738" y="937983"/>
                </a:lnTo>
                <a:lnTo>
                  <a:pt x="6031573" y="899579"/>
                </a:lnTo>
                <a:lnTo>
                  <a:pt x="6011202" y="856729"/>
                </a:lnTo>
                <a:lnTo>
                  <a:pt x="5999975" y="815911"/>
                </a:lnTo>
                <a:lnTo>
                  <a:pt x="5998413" y="810260"/>
                </a:lnTo>
                <a:lnTo>
                  <a:pt x="5993981" y="760857"/>
                </a:lnTo>
                <a:lnTo>
                  <a:pt x="5998413" y="711466"/>
                </a:lnTo>
                <a:lnTo>
                  <a:pt x="6006452" y="682282"/>
                </a:lnTo>
                <a:lnTo>
                  <a:pt x="6011215" y="664959"/>
                </a:lnTo>
                <a:lnTo>
                  <a:pt x="6031598" y="622109"/>
                </a:lnTo>
                <a:lnTo>
                  <a:pt x="6058763" y="583717"/>
                </a:lnTo>
                <a:lnTo>
                  <a:pt x="6091936" y="550545"/>
                </a:lnTo>
                <a:lnTo>
                  <a:pt x="6130341" y="523379"/>
                </a:lnTo>
                <a:lnTo>
                  <a:pt x="6173190" y="503008"/>
                </a:lnTo>
                <a:lnTo>
                  <a:pt x="6219685" y="490220"/>
                </a:lnTo>
                <a:lnTo>
                  <a:pt x="6269063" y="485775"/>
                </a:lnTo>
                <a:lnTo>
                  <a:pt x="6318453" y="490220"/>
                </a:lnTo>
                <a:lnTo>
                  <a:pt x="6364973" y="503008"/>
                </a:lnTo>
                <a:lnTo>
                  <a:pt x="6407810" y="523379"/>
                </a:lnTo>
                <a:lnTo>
                  <a:pt x="6446215" y="550545"/>
                </a:lnTo>
                <a:lnTo>
                  <a:pt x="6479387" y="583717"/>
                </a:lnTo>
                <a:lnTo>
                  <a:pt x="6506540" y="622109"/>
                </a:lnTo>
                <a:lnTo>
                  <a:pt x="6526911" y="664959"/>
                </a:lnTo>
                <a:lnTo>
                  <a:pt x="6539700" y="711466"/>
                </a:lnTo>
                <a:lnTo>
                  <a:pt x="6544145" y="760857"/>
                </a:lnTo>
                <a:lnTo>
                  <a:pt x="6544145" y="413867"/>
                </a:lnTo>
                <a:lnTo>
                  <a:pt x="6492773" y="378002"/>
                </a:lnTo>
                <a:lnTo>
                  <a:pt x="6452095" y="356908"/>
                </a:lnTo>
                <a:lnTo>
                  <a:pt x="6409118" y="340017"/>
                </a:lnTo>
                <a:lnTo>
                  <a:pt x="6364097" y="327621"/>
                </a:lnTo>
                <a:lnTo>
                  <a:pt x="6317323" y="319989"/>
                </a:lnTo>
                <a:lnTo>
                  <a:pt x="6269063" y="317373"/>
                </a:lnTo>
                <a:lnTo>
                  <a:pt x="6219507" y="320128"/>
                </a:lnTo>
                <a:lnTo>
                  <a:pt x="6171539" y="328180"/>
                </a:lnTo>
                <a:lnTo>
                  <a:pt x="6125438" y="341249"/>
                </a:lnTo>
                <a:lnTo>
                  <a:pt x="6081522" y="359029"/>
                </a:lnTo>
                <a:lnTo>
                  <a:pt x="6040069" y="381215"/>
                </a:lnTo>
                <a:lnTo>
                  <a:pt x="6001372" y="407530"/>
                </a:lnTo>
                <a:lnTo>
                  <a:pt x="5965749" y="437667"/>
                </a:lnTo>
                <a:lnTo>
                  <a:pt x="5933465" y="471347"/>
                </a:lnTo>
                <a:lnTo>
                  <a:pt x="5904827" y="508241"/>
                </a:lnTo>
                <a:lnTo>
                  <a:pt x="5880125" y="548093"/>
                </a:lnTo>
                <a:lnTo>
                  <a:pt x="5859665" y="590575"/>
                </a:lnTo>
                <a:lnTo>
                  <a:pt x="5843740" y="635406"/>
                </a:lnTo>
                <a:lnTo>
                  <a:pt x="5832640" y="682282"/>
                </a:lnTo>
                <a:lnTo>
                  <a:pt x="5832640" y="485775"/>
                </a:lnTo>
                <a:lnTo>
                  <a:pt x="5832640" y="413296"/>
                </a:lnTo>
                <a:lnTo>
                  <a:pt x="5832640" y="0"/>
                </a:lnTo>
                <a:lnTo>
                  <a:pt x="5664238" y="0"/>
                </a:lnTo>
                <a:lnTo>
                  <a:pt x="5664238" y="413296"/>
                </a:lnTo>
                <a:lnTo>
                  <a:pt x="5664238" y="760857"/>
                </a:lnTo>
                <a:lnTo>
                  <a:pt x="5659793" y="810260"/>
                </a:lnTo>
                <a:lnTo>
                  <a:pt x="5646991" y="856767"/>
                </a:lnTo>
                <a:lnTo>
                  <a:pt x="5626608" y="899617"/>
                </a:lnTo>
                <a:lnTo>
                  <a:pt x="5599442" y="938009"/>
                </a:lnTo>
                <a:lnTo>
                  <a:pt x="5566270" y="971181"/>
                </a:lnTo>
                <a:lnTo>
                  <a:pt x="5527865" y="998347"/>
                </a:lnTo>
                <a:lnTo>
                  <a:pt x="5485015" y="1018717"/>
                </a:lnTo>
                <a:lnTo>
                  <a:pt x="5438521" y="1031506"/>
                </a:lnTo>
                <a:lnTo>
                  <a:pt x="5389156" y="1035939"/>
                </a:lnTo>
                <a:lnTo>
                  <a:pt x="5339753" y="1031506"/>
                </a:lnTo>
                <a:lnTo>
                  <a:pt x="5293233" y="1018705"/>
                </a:lnTo>
                <a:lnTo>
                  <a:pt x="5250396" y="998321"/>
                </a:lnTo>
                <a:lnTo>
                  <a:pt x="5211991" y="971156"/>
                </a:lnTo>
                <a:lnTo>
                  <a:pt x="5178818" y="937983"/>
                </a:lnTo>
                <a:lnTo>
                  <a:pt x="5151666" y="899579"/>
                </a:lnTo>
                <a:lnTo>
                  <a:pt x="5131295" y="856729"/>
                </a:lnTo>
                <a:lnTo>
                  <a:pt x="5118506" y="810260"/>
                </a:lnTo>
                <a:lnTo>
                  <a:pt x="5114074" y="760857"/>
                </a:lnTo>
                <a:lnTo>
                  <a:pt x="5118506" y="711466"/>
                </a:lnTo>
                <a:lnTo>
                  <a:pt x="5131308" y="664959"/>
                </a:lnTo>
                <a:lnTo>
                  <a:pt x="5151691" y="622109"/>
                </a:lnTo>
                <a:lnTo>
                  <a:pt x="5178857" y="583717"/>
                </a:lnTo>
                <a:lnTo>
                  <a:pt x="5212029" y="550545"/>
                </a:lnTo>
                <a:lnTo>
                  <a:pt x="5250434" y="523379"/>
                </a:lnTo>
                <a:lnTo>
                  <a:pt x="5293284" y="503008"/>
                </a:lnTo>
                <a:lnTo>
                  <a:pt x="5339778" y="490220"/>
                </a:lnTo>
                <a:lnTo>
                  <a:pt x="5389156" y="485775"/>
                </a:lnTo>
                <a:lnTo>
                  <a:pt x="5438546" y="490220"/>
                </a:lnTo>
                <a:lnTo>
                  <a:pt x="5485054" y="503008"/>
                </a:lnTo>
                <a:lnTo>
                  <a:pt x="5527903" y="523379"/>
                </a:lnTo>
                <a:lnTo>
                  <a:pt x="5566295" y="550545"/>
                </a:lnTo>
                <a:lnTo>
                  <a:pt x="5599468" y="583717"/>
                </a:lnTo>
                <a:lnTo>
                  <a:pt x="5626633" y="622109"/>
                </a:lnTo>
                <a:lnTo>
                  <a:pt x="5647004" y="664959"/>
                </a:lnTo>
                <a:lnTo>
                  <a:pt x="5659793" y="711466"/>
                </a:lnTo>
                <a:lnTo>
                  <a:pt x="5664238" y="760857"/>
                </a:lnTo>
                <a:lnTo>
                  <a:pt x="5664238" y="413296"/>
                </a:lnTo>
                <a:lnTo>
                  <a:pt x="5624804" y="385356"/>
                </a:lnTo>
                <a:lnTo>
                  <a:pt x="5582374" y="361734"/>
                </a:lnTo>
                <a:lnTo>
                  <a:pt x="5537263" y="342785"/>
                </a:lnTo>
                <a:lnTo>
                  <a:pt x="5489803" y="328841"/>
                </a:lnTo>
                <a:lnTo>
                  <a:pt x="5440324" y="320230"/>
                </a:lnTo>
                <a:lnTo>
                  <a:pt x="5389156" y="317284"/>
                </a:lnTo>
                <a:lnTo>
                  <a:pt x="5340883" y="319900"/>
                </a:lnTo>
                <a:lnTo>
                  <a:pt x="5294109" y="327533"/>
                </a:lnTo>
                <a:lnTo>
                  <a:pt x="5249088" y="339940"/>
                </a:lnTo>
                <a:lnTo>
                  <a:pt x="5206111" y="356831"/>
                </a:lnTo>
                <a:lnTo>
                  <a:pt x="5165433" y="377926"/>
                </a:lnTo>
                <a:lnTo>
                  <a:pt x="5127256" y="403034"/>
                </a:lnTo>
                <a:lnTo>
                  <a:pt x="5092039" y="431749"/>
                </a:lnTo>
                <a:lnTo>
                  <a:pt x="5059934" y="463854"/>
                </a:lnTo>
                <a:lnTo>
                  <a:pt x="5031232" y="499084"/>
                </a:lnTo>
                <a:lnTo>
                  <a:pt x="5006187" y="537171"/>
                </a:lnTo>
                <a:lnTo>
                  <a:pt x="4985080" y="577837"/>
                </a:lnTo>
                <a:lnTo>
                  <a:pt x="4968202" y="620814"/>
                </a:lnTo>
                <a:lnTo>
                  <a:pt x="4955806" y="665822"/>
                </a:lnTo>
                <a:lnTo>
                  <a:pt x="4948174" y="712597"/>
                </a:lnTo>
                <a:lnTo>
                  <a:pt x="4945570" y="760857"/>
                </a:lnTo>
                <a:lnTo>
                  <a:pt x="4948174" y="809040"/>
                </a:lnTo>
                <a:lnTo>
                  <a:pt x="4955819" y="855814"/>
                </a:lnTo>
                <a:lnTo>
                  <a:pt x="4968214" y="900836"/>
                </a:lnTo>
                <a:lnTo>
                  <a:pt x="4985105" y="943813"/>
                </a:lnTo>
                <a:lnTo>
                  <a:pt x="5006213" y="984491"/>
                </a:lnTo>
                <a:lnTo>
                  <a:pt x="5031257" y="1022578"/>
                </a:lnTo>
                <a:lnTo>
                  <a:pt x="5059985" y="1057821"/>
                </a:lnTo>
                <a:lnTo>
                  <a:pt x="5092103" y="1089939"/>
                </a:lnTo>
                <a:lnTo>
                  <a:pt x="5127345" y="1118654"/>
                </a:lnTo>
                <a:lnTo>
                  <a:pt x="5165433" y="1143698"/>
                </a:lnTo>
                <a:lnTo>
                  <a:pt x="5206111" y="1164805"/>
                </a:lnTo>
                <a:lnTo>
                  <a:pt x="5249088" y="1181696"/>
                </a:lnTo>
                <a:lnTo>
                  <a:pt x="5294109" y="1194104"/>
                </a:lnTo>
                <a:lnTo>
                  <a:pt x="5340883" y="1201737"/>
                </a:lnTo>
                <a:lnTo>
                  <a:pt x="5389156" y="1204341"/>
                </a:lnTo>
                <a:lnTo>
                  <a:pt x="5436933" y="1201788"/>
                </a:lnTo>
                <a:lnTo>
                  <a:pt x="5483250" y="1194308"/>
                </a:lnTo>
                <a:lnTo>
                  <a:pt x="5527840" y="1182141"/>
                </a:lnTo>
                <a:lnTo>
                  <a:pt x="5570448" y="1165580"/>
                </a:lnTo>
                <a:lnTo>
                  <a:pt x="5610796" y="1144879"/>
                </a:lnTo>
                <a:lnTo>
                  <a:pt x="5648630" y="1120292"/>
                </a:lnTo>
                <a:lnTo>
                  <a:pt x="5683669" y="1092111"/>
                </a:lnTo>
                <a:lnTo>
                  <a:pt x="5715686" y="1060564"/>
                </a:lnTo>
                <a:lnTo>
                  <a:pt x="5736107" y="1035939"/>
                </a:lnTo>
                <a:lnTo>
                  <a:pt x="5744388" y="1025956"/>
                </a:lnTo>
                <a:lnTo>
                  <a:pt x="5769508" y="988517"/>
                </a:lnTo>
                <a:lnTo>
                  <a:pt x="5790819" y="948537"/>
                </a:lnTo>
                <a:lnTo>
                  <a:pt x="5808015" y="906259"/>
                </a:lnTo>
                <a:lnTo>
                  <a:pt x="5820867" y="861974"/>
                </a:lnTo>
                <a:lnTo>
                  <a:pt x="5829109" y="815911"/>
                </a:lnTo>
                <a:lnTo>
                  <a:pt x="5837352" y="861987"/>
                </a:lnTo>
                <a:lnTo>
                  <a:pt x="5850217" y="906297"/>
                </a:lnTo>
                <a:lnTo>
                  <a:pt x="5867438" y="948575"/>
                </a:lnTo>
                <a:lnTo>
                  <a:pt x="5888761" y="988568"/>
                </a:lnTo>
                <a:lnTo>
                  <a:pt x="5913920" y="1025994"/>
                </a:lnTo>
                <a:lnTo>
                  <a:pt x="5942635" y="1060615"/>
                </a:lnTo>
                <a:lnTo>
                  <a:pt x="5974651" y="1092136"/>
                </a:lnTo>
                <a:lnTo>
                  <a:pt x="6009716" y="1120330"/>
                </a:lnTo>
                <a:lnTo>
                  <a:pt x="6047549" y="1144905"/>
                </a:lnTo>
                <a:lnTo>
                  <a:pt x="6087884" y="1165593"/>
                </a:lnTo>
                <a:lnTo>
                  <a:pt x="6130468" y="1182154"/>
                </a:lnTo>
                <a:lnTo>
                  <a:pt x="6175045" y="1194308"/>
                </a:lnTo>
                <a:lnTo>
                  <a:pt x="6221336" y="1201788"/>
                </a:lnTo>
                <a:lnTo>
                  <a:pt x="6269063" y="1204341"/>
                </a:lnTo>
                <a:lnTo>
                  <a:pt x="6320269" y="1201407"/>
                </a:lnTo>
                <a:lnTo>
                  <a:pt x="6369761" y="1192784"/>
                </a:lnTo>
                <a:lnTo>
                  <a:pt x="6417208" y="1178839"/>
                </a:lnTo>
                <a:lnTo>
                  <a:pt x="6462306" y="1159891"/>
                </a:lnTo>
                <a:lnTo>
                  <a:pt x="6504724" y="1136281"/>
                </a:lnTo>
                <a:lnTo>
                  <a:pt x="6544145" y="1108329"/>
                </a:lnTo>
                <a:lnTo>
                  <a:pt x="6544145" y="1171867"/>
                </a:lnTo>
                <a:lnTo>
                  <a:pt x="6712648" y="1171867"/>
                </a:lnTo>
                <a:lnTo>
                  <a:pt x="6712648" y="1108329"/>
                </a:lnTo>
                <a:lnTo>
                  <a:pt x="6712648" y="10359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59" name="Google Shape;59;p15"/>
          <p:cNvSpPr txBox="1"/>
          <p:nvPr>
            <p:ph type="title"/>
          </p:nvPr>
        </p:nvSpPr>
        <p:spPr>
          <a:xfrm>
            <a:off x="1609225" y="2921725"/>
            <a:ext cx="5924100" cy="6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60" name="Google Shape;60;p1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Vide">
  <p:cSld name="15_Vide"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34"/>
          <p:cNvSpPr txBox="1"/>
          <p:nvPr>
            <p:ph type="title"/>
          </p:nvPr>
        </p:nvSpPr>
        <p:spPr>
          <a:xfrm>
            <a:off x="251749" y="273844"/>
            <a:ext cx="86376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0" name="Google Shape;1020;p134"/>
          <p:cNvSpPr txBox="1"/>
          <p:nvPr>
            <p:ph idx="10" type="dt"/>
          </p:nvPr>
        </p:nvSpPr>
        <p:spPr>
          <a:xfrm>
            <a:off x="4111083" y="4029"/>
            <a:ext cx="9219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1" name="Google Shape;1021;p134"/>
          <p:cNvSpPr txBox="1"/>
          <p:nvPr>
            <p:ph idx="11" type="ftr"/>
          </p:nvPr>
        </p:nvSpPr>
        <p:spPr>
          <a:xfrm>
            <a:off x="3257550" y="4823363"/>
            <a:ext cx="53133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2" name="Google Shape;1022;p134"/>
          <p:cNvSpPr txBox="1"/>
          <p:nvPr>
            <p:ph idx="12" type="sldNum"/>
          </p:nvPr>
        </p:nvSpPr>
        <p:spPr>
          <a:xfrm>
            <a:off x="8570816" y="4823363"/>
            <a:ext cx="3186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23" name="Google Shape;1023;p134"/>
          <p:cNvSpPr txBox="1"/>
          <p:nvPr>
            <p:ph idx="1" type="body"/>
          </p:nvPr>
        </p:nvSpPr>
        <p:spPr>
          <a:xfrm>
            <a:off x="251222" y="981075"/>
            <a:ext cx="8637600" cy="3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▪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3">
  <p:cSld name="CUSTOM_4">
    <p:bg>
      <p:bgPr>
        <a:solidFill>
          <a:schemeClr val="lt2"/>
        </a:solidFill>
      </p:bgPr>
    </p:bg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135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1026" name="Google Shape;1026;p13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27" name="Google Shape;1027;p1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04609" y="1686200"/>
            <a:ext cx="2870001" cy="14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8" name="Google Shape;1028;p13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4">
  <p:cSld name="CUSTOM_4_1">
    <p:bg>
      <p:bgPr>
        <a:solidFill>
          <a:schemeClr val="accent2"/>
        </a:solidFill>
      </p:bgPr>
    </p:bg>
    <p:spTree>
      <p:nvGrpSpPr>
        <p:cNvPr id="1029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136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1031" name="Google Shape;1031;p136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32" name="Google Shape;1032;p1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465564" y="1685150"/>
            <a:ext cx="4226258" cy="1465176"/>
          </a:xfrm>
          <a:prstGeom prst="rect">
            <a:avLst/>
          </a:prstGeom>
          <a:noFill/>
          <a:ln>
            <a:noFill/>
          </a:ln>
        </p:spPr>
      </p:pic>
      <p:sp>
        <p:nvSpPr>
          <p:cNvPr id="1033" name="Google Shape;1033;p13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5">
  <p:cSld name="CUSTOM_4_1_1">
    <p:bg>
      <p:bgPr>
        <a:solidFill>
          <a:schemeClr val="accent1"/>
        </a:solidFill>
      </p:bgPr>
    </p:bg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37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1036" name="Google Shape;1036;p137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37" name="Google Shape;1037;p1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87593" y="1688975"/>
            <a:ext cx="2733194" cy="1461349"/>
          </a:xfrm>
          <a:prstGeom prst="rect">
            <a:avLst/>
          </a:prstGeom>
          <a:noFill/>
          <a:ln>
            <a:noFill/>
          </a:ln>
        </p:spPr>
      </p:pic>
      <p:sp>
        <p:nvSpPr>
          <p:cNvPr id="1038" name="Google Shape;1038;p13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6">
  <p:cSld name="CUSTOM_4_1_1_1">
    <p:bg>
      <p:bgPr>
        <a:solidFill>
          <a:schemeClr val="dk1"/>
        </a:solidFill>
      </p:bgPr>
    </p:bg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38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1041" name="Google Shape;1041;p138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42" name="Google Shape;1042;p1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494164" y="1688975"/>
            <a:ext cx="4156713" cy="146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43" name="Google Shape;1043;p138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2">
  <p:cSld name="CUSTOM_2">
    <p:bg>
      <p:bgPr>
        <a:solidFill>
          <a:schemeClr val="dk1"/>
        </a:solidFill>
      </p:bgPr>
    </p:bg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139"/>
          <p:cNvSpPr/>
          <p:nvPr/>
        </p:nvSpPr>
        <p:spPr>
          <a:xfrm>
            <a:off x="2053822" y="1852389"/>
            <a:ext cx="5034915" cy="903446"/>
          </a:xfrm>
          <a:custGeom>
            <a:rect b="b" l="l" r="r" t="t"/>
            <a:pathLst>
              <a:path extrusionOk="0" h="1204595" w="6713220">
                <a:moveTo>
                  <a:pt x="1906993" y="760857"/>
                </a:moveTo>
                <a:lnTo>
                  <a:pt x="1904377" y="712597"/>
                </a:lnTo>
                <a:lnTo>
                  <a:pt x="1896745" y="665822"/>
                </a:lnTo>
                <a:lnTo>
                  <a:pt x="1884337" y="620814"/>
                </a:lnTo>
                <a:lnTo>
                  <a:pt x="1867446" y="577837"/>
                </a:lnTo>
                <a:lnTo>
                  <a:pt x="1846338" y="537171"/>
                </a:lnTo>
                <a:lnTo>
                  <a:pt x="1821294" y="499084"/>
                </a:lnTo>
                <a:lnTo>
                  <a:pt x="1792579" y="463854"/>
                </a:lnTo>
                <a:lnTo>
                  <a:pt x="1760461" y="431749"/>
                </a:lnTo>
                <a:lnTo>
                  <a:pt x="1738591" y="413931"/>
                </a:lnTo>
                <a:lnTo>
                  <a:pt x="1738591" y="760857"/>
                </a:lnTo>
                <a:lnTo>
                  <a:pt x="1734146" y="810260"/>
                </a:lnTo>
                <a:lnTo>
                  <a:pt x="1721345" y="856767"/>
                </a:lnTo>
                <a:lnTo>
                  <a:pt x="1700961" y="899617"/>
                </a:lnTo>
                <a:lnTo>
                  <a:pt x="1673796" y="938009"/>
                </a:lnTo>
                <a:lnTo>
                  <a:pt x="1640624" y="971181"/>
                </a:lnTo>
                <a:lnTo>
                  <a:pt x="1602219" y="998347"/>
                </a:lnTo>
                <a:lnTo>
                  <a:pt x="1559369" y="1018717"/>
                </a:lnTo>
                <a:lnTo>
                  <a:pt x="1512874" y="1031506"/>
                </a:lnTo>
                <a:lnTo>
                  <a:pt x="1463509" y="1035939"/>
                </a:lnTo>
                <a:lnTo>
                  <a:pt x="1414106" y="1031506"/>
                </a:lnTo>
                <a:lnTo>
                  <a:pt x="1367599" y="1018705"/>
                </a:lnTo>
                <a:lnTo>
                  <a:pt x="1324749" y="998321"/>
                </a:lnTo>
                <a:lnTo>
                  <a:pt x="1286357" y="971156"/>
                </a:lnTo>
                <a:lnTo>
                  <a:pt x="1253185" y="937983"/>
                </a:lnTo>
                <a:lnTo>
                  <a:pt x="1226019" y="899579"/>
                </a:lnTo>
                <a:lnTo>
                  <a:pt x="1205649" y="856729"/>
                </a:lnTo>
                <a:lnTo>
                  <a:pt x="1192860" y="810234"/>
                </a:lnTo>
                <a:lnTo>
                  <a:pt x="1192669" y="808101"/>
                </a:lnTo>
                <a:lnTo>
                  <a:pt x="1188427" y="760857"/>
                </a:lnTo>
                <a:lnTo>
                  <a:pt x="1192669" y="713613"/>
                </a:lnTo>
                <a:lnTo>
                  <a:pt x="1192860" y="711466"/>
                </a:lnTo>
                <a:lnTo>
                  <a:pt x="1205661" y="664959"/>
                </a:lnTo>
                <a:lnTo>
                  <a:pt x="1226045" y="622109"/>
                </a:lnTo>
                <a:lnTo>
                  <a:pt x="1253210" y="583717"/>
                </a:lnTo>
                <a:lnTo>
                  <a:pt x="1286383" y="550545"/>
                </a:lnTo>
                <a:lnTo>
                  <a:pt x="1324787" y="523379"/>
                </a:lnTo>
                <a:lnTo>
                  <a:pt x="1367637" y="503008"/>
                </a:lnTo>
                <a:lnTo>
                  <a:pt x="1414132" y="490220"/>
                </a:lnTo>
                <a:lnTo>
                  <a:pt x="1463509" y="485775"/>
                </a:lnTo>
                <a:lnTo>
                  <a:pt x="1512900" y="490220"/>
                </a:lnTo>
                <a:lnTo>
                  <a:pt x="1559420" y="503008"/>
                </a:lnTo>
                <a:lnTo>
                  <a:pt x="1602257" y="523379"/>
                </a:lnTo>
                <a:lnTo>
                  <a:pt x="1640662" y="550545"/>
                </a:lnTo>
                <a:lnTo>
                  <a:pt x="1673834" y="583717"/>
                </a:lnTo>
                <a:lnTo>
                  <a:pt x="1700987" y="622109"/>
                </a:lnTo>
                <a:lnTo>
                  <a:pt x="1721358" y="664959"/>
                </a:lnTo>
                <a:lnTo>
                  <a:pt x="1734146" y="711466"/>
                </a:lnTo>
                <a:lnTo>
                  <a:pt x="1738591" y="760857"/>
                </a:lnTo>
                <a:lnTo>
                  <a:pt x="1738591" y="413931"/>
                </a:lnTo>
                <a:lnTo>
                  <a:pt x="1687131" y="378002"/>
                </a:lnTo>
                <a:lnTo>
                  <a:pt x="1646453" y="356908"/>
                </a:lnTo>
                <a:lnTo>
                  <a:pt x="1603476" y="340017"/>
                </a:lnTo>
                <a:lnTo>
                  <a:pt x="1558455" y="327621"/>
                </a:lnTo>
                <a:lnTo>
                  <a:pt x="1511681" y="319989"/>
                </a:lnTo>
                <a:lnTo>
                  <a:pt x="1463421" y="317373"/>
                </a:lnTo>
                <a:lnTo>
                  <a:pt x="1415084" y="319989"/>
                </a:lnTo>
                <a:lnTo>
                  <a:pt x="1368247" y="327660"/>
                </a:lnTo>
                <a:lnTo>
                  <a:pt x="1323187" y="340093"/>
                </a:lnTo>
                <a:lnTo>
                  <a:pt x="1280160" y="357022"/>
                </a:lnTo>
                <a:lnTo>
                  <a:pt x="1239456" y="378193"/>
                </a:lnTo>
                <a:lnTo>
                  <a:pt x="1201343" y="403301"/>
                </a:lnTo>
                <a:lnTo>
                  <a:pt x="1166075" y="432092"/>
                </a:lnTo>
                <a:lnTo>
                  <a:pt x="1133957" y="464286"/>
                </a:lnTo>
                <a:lnTo>
                  <a:pt x="1105255" y="499618"/>
                </a:lnTo>
                <a:lnTo>
                  <a:pt x="1080223" y="537794"/>
                </a:lnTo>
                <a:lnTo>
                  <a:pt x="1059154" y="578561"/>
                </a:lnTo>
                <a:lnTo>
                  <a:pt x="1042314" y="621639"/>
                </a:lnTo>
                <a:lnTo>
                  <a:pt x="1029970" y="666750"/>
                </a:lnTo>
                <a:lnTo>
                  <a:pt x="1022413" y="713613"/>
                </a:lnTo>
                <a:lnTo>
                  <a:pt x="1014844" y="666750"/>
                </a:lnTo>
                <a:lnTo>
                  <a:pt x="1002499" y="621639"/>
                </a:lnTo>
                <a:lnTo>
                  <a:pt x="985659" y="578561"/>
                </a:lnTo>
                <a:lnTo>
                  <a:pt x="964590" y="537794"/>
                </a:lnTo>
                <a:lnTo>
                  <a:pt x="939558" y="499618"/>
                </a:lnTo>
                <a:lnTo>
                  <a:pt x="910856" y="464286"/>
                </a:lnTo>
                <a:lnTo>
                  <a:pt x="878738" y="432092"/>
                </a:lnTo>
                <a:lnTo>
                  <a:pt x="856678" y="414096"/>
                </a:lnTo>
                <a:lnTo>
                  <a:pt x="856678" y="760857"/>
                </a:lnTo>
                <a:lnTo>
                  <a:pt x="852233" y="810260"/>
                </a:lnTo>
                <a:lnTo>
                  <a:pt x="839431" y="856767"/>
                </a:lnTo>
                <a:lnTo>
                  <a:pt x="819048" y="899617"/>
                </a:lnTo>
                <a:lnTo>
                  <a:pt x="791883" y="938009"/>
                </a:lnTo>
                <a:lnTo>
                  <a:pt x="758710" y="971181"/>
                </a:lnTo>
                <a:lnTo>
                  <a:pt x="720305" y="998347"/>
                </a:lnTo>
                <a:lnTo>
                  <a:pt x="677456" y="1018717"/>
                </a:lnTo>
                <a:lnTo>
                  <a:pt x="630961" y="1031506"/>
                </a:lnTo>
                <a:lnTo>
                  <a:pt x="581596" y="1035939"/>
                </a:lnTo>
                <a:lnTo>
                  <a:pt x="532193" y="1031506"/>
                </a:lnTo>
                <a:lnTo>
                  <a:pt x="485673" y="1018705"/>
                </a:lnTo>
                <a:lnTo>
                  <a:pt x="442836" y="998321"/>
                </a:lnTo>
                <a:lnTo>
                  <a:pt x="404431" y="971156"/>
                </a:lnTo>
                <a:lnTo>
                  <a:pt x="371259" y="937983"/>
                </a:lnTo>
                <a:lnTo>
                  <a:pt x="344106" y="899579"/>
                </a:lnTo>
                <a:lnTo>
                  <a:pt x="323735" y="856729"/>
                </a:lnTo>
                <a:lnTo>
                  <a:pt x="310946" y="810234"/>
                </a:lnTo>
                <a:lnTo>
                  <a:pt x="306514" y="760857"/>
                </a:lnTo>
                <a:lnTo>
                  <a:pt x="310921" y="711466"/>
                </a:lnTo>
                <a:lnTo>
                  <a:pt x="323697" y="664959"/>
                </a:lnTo>
                <a:lnTo>
                  <a:pt x="344055" y="622109"/>
                </a:lnTo>
                <a:lnTo>
                  <a:pt x="359854" y="599782"/>
                </a:lnTo>
                <a:lnTo>
                  <a:pt x="371221" y="583717"/>
                </a:lnTo>
                <a:lnTo>
                  <a:pt x="404406" y="550545"/>
                </a:lnTo>
                <a:lnTo>
                  <a:pt x="442810" y="523379"/>
                </a:lnTo>
                <a:lnTo>
                  <a:pt x="485673" y="503008"/>
                </a:lnTo>
                <a:lnTo>
                  <a:pt x="532193" y="490220"/>
                </a:lnTo>
                <a:lnTo>
                  <a:pt x="581596" y="485775"/>
                </a:lnTo>
                <a:lnTo>
                  <a:pt x="630961" y="490220"/>
                </a:lnTo>
                <a:lnTo>
                  <a:pt x="677456" y="503008"/>
                </a:lnTo>
                <a:lnTo>
                  <a:pt x="720305" y="523379"/>
                </a:lnTo>
                <a:lnTo>
                  <a:pt x="758710" y="550545"/>
                </a:lnTo>
                <a:lnTo>
                  <a:pt x="791883" y="583717"/>
                </a:lnTo>
                <a:lnTo>
                  <a:pt x="819048" y="622109"/>
                </a:lnTo>
                <a:lnTo>
                  <a:pt x="839431" y="664959"/>
                </a:lnTo>
                <a:lnTo>
                  <a:pt x="852233" y="711466"/>
                </a:lnTo>
                <a:lnTo>
                  <a:pt x="856678" y="760857"/>
                </a:lnTo>
                <a:lnTo>
                  <a:pt x="856678" y="414096"/>
                </a:lnTo>
                <a:lnTo>
                  <a:pt x="805357" y="378193"/>
                </a:lnTo>
                <a:lnTo>
                  <a:pt x="764654" y="357022"/>
                </a:lnTo>
                <a:lnTo>
                  <a:pt x="721626" y="340093"/>
                </a:lnTo>
                <a:lnTo>
                  <a:pt x="676567" y="327660"/>
                </a:lnTo>
                <a:lnTo>
                  <a:pt x="629729" y="319989"/>
                </a:lnTo>
                <a:lnTo>
                  <a:pt x="581393" y="317373"/>
                </a:lnTo>
                <a:lnTo>
                  <a:pt x="530923" y="320230"/>
                </a:lnTo>
                <a:lnTo>
                  <a:pt x="482079" y="328587"/>
                </a:lnTo>
                <a:lnTo>
                  <a:pt x="435216" y="342138"/>
                </a:lnTo>
                <a:lnTo>
                  <a:pt x="390613" y="360565"/>
                </a:lnTo>
                <a:lnTo>
                  <a:pt x="348602" y="383540"/>
                </a:lnTo>
                <a:lnTo>
                  <a:pt x="309486" y="410781"/>
                </a:lnTo>
                <a:lnTo>
                  <a:pt x="273583" y="441960"/>
                </a:lnTo>
                <a:lnTo>
                  <a:pt x="241198" y="476758"/>
                </a:lnTo>
                <a:lnTo>
                  <a:pt x="212648" y="514870"/>
                </a:lnTo>
                <a:lnTo>
                  <a:pt x="188252" y="555993"/>
                </a:lnTo>
                <a:lnTo>
                  <a:pt x="168313" y="599782"/>
                </a:lnTo>
                <a:lnTo>
                  <a:pt x="168313" y="0"/>
                </a:lnTo>
                <a:lnTo>
                  <a:pt x="0" y="0"/>
                </a:lnTo>
                <a:lnTo>
                  <a:pt x="0" y="785329"/>
                </a:lnTo>
                <a:lnTo>
                  <a:pt x="138684" y="785329"/>
                </a:lnTo>
                <a:lnTo>
                  <a:pt x="143598" y="831303"/>
                </a:lnTo>
                <a:lnTo>
                  <a:pt x="153111" y="875753"/>
                </a:lnTo>
                <a:lnTo>
                  <a:pt x="166941" y="918451"/>
                </a:lnTo>
                <a:lnTo>
                  <a:pt x="184873" y="959154"/>
                </a:lnTo>
                <a:lnTo>
                  <a:pt x="206641" y="997597"/>
                </a:lnTo>
                <a:lnTo>
                  <a:pt x="232003" y="1033564"/>
                </a:lnTo>
                <a:lnTo>
                  <a:pt x="260718" y="1066774"/>
                </a:lnTo>
                <a:lnTo>
                  <a:pt x="292531" y="1097013"/>
                </a:lnTo>
                <a:lnTo>
                  <a:pt x="327215" y="1124013"/>
                </a:lnTo>
                <a:lnTo>
                  <a:pt x="364490" y="1147533"/>
                </a:lnTo>
                <a:lnTo>
                  <a:pt x="404152" y="1167333"/>
                </a:lnTo>
                <a:lnTo>
                  <a:pt x="445922" y="1183157"/>
                </a:lnTo>
                <a:lnTo>
                  <a:pt x="489559" y="1194765"/>
                </a:lnTo>
                <a:lnTo>
                  <a:pt x="534835" y="1201915"/>
                </a:lnTo>
                <a:lnTo>
                  <a:pt x="581482" y="1204341"/>
                </a:lnTo>
                <a:lnTo>
                  <a:pt x="629818" y="1201737"/>
                </a:lnTo>
                <a:lnTo>
                  <a:pt x="676656" y="1194066"/>
                </a:lnTo>
                <a:lnTo>
                  <a:pt x="721715" y="1181633"/>
                </a:lnTo>
                <a:lnTo>
                  <a:pt x="764743" y="1164704"/>
                </a:lnTo>
                <a:lnTo>
                  <a:pt x="805446" y="1143533"/>
                </a:lnTo>
                <a:lnTo>
                  <a:pt x="843572" y="1118425"/>
                </a:lnTo>
                <a:lnTo>
                  <a:pt x="878827" y="1089634"/>
                </a:lnTo>
                <a:lnTo>
                  <a:pt x="910945" y="1057440"/>
                </a:lnTo>
                <a:lnTo>
                  <a:pt x="939660" y="1022108"/>
                </a:lnTo>
                <a:lnTo>
                  <a:pt x="964692" y="983932"/>
                </a:lnTo>
                <a:lnTo>
                  <a:pt x="985761" y="943165"/>
                </a:lnTo>
                <a:lnTo>
                  <a:pt x="1002601" y="900087"/>
                </a:lnTo>
                <a:lnTo>
                  <a:pt x="1014945" y="854976"/>
                </a:lnTo>
                <a:lnTo>
                  <a:pt x="1022515" y="808101"/>
                </a:lnTo>
                <a:lnTo>
                  <a:pt x="1030071" y="854976"/>
                </a:lnTo>
                <a:lnTo>
                  <a:pt x="1042403" y="900087"/>
                </a:lnTo>
                <a:lnTo>
                  <a:pt x="1059243" y="943165"/>
                </a:lnTo>
                <a:lnTo>
                  <a:pt x="1080312" y="983932"/>
                </a:lnTo>
                <a:lnTo>
                  <a:pt x="1105344" y="1022108"/>
                </a:lnTo>
                <a:lnTo>
                  <a:pt x="1134059" y="1057440"/>
                </a:lnTo>
                <a:lnTo>
                  <a:pt x="1166177" y="1089634"/>
                </a:lnTo>
                <a:lnTo>
                  <a:pt x="1201432" y="1118425"/>
                </a:lnTo>
                <a:lnTo>
                  <a:pt x="1239545" y="1143533"/>
                </a:lnTo>
                <a:lnTo>
                  <a:pt x="1280248" y="1164704"/>
                </a:lnTo>
                <a:lnTo>
                  <a:pt x="1323276" y="1181633"/>
                </a:lnTo>
                <a:lnTo>
                  <a:pt x="1368336" y="1194066"/>
                </a:lnTo>
                <a:lnTo>
                  <a:pt x="1415173" y="1201737"/>
                </a:lnTo>
                <a:lnTo>
                  <a:pt x="1463509" y="1204341"/>
                </a:lnTo>
                <a:lnTo>
                  <a:pt x="1514678" y="1201407"/>
                </a:lnTo>
                <a:lnTo>
                  <a:pt x="1564170" y="1192784"/>
                </a:lnTo>
                <a:lnTo>
                  <a:pt x="1611630" y="1178839"/>
                </a:lnTo>
                <a:lnTo>
                  <a:pt x="1656740" y="1159891"/>
                </a:lnTo>
                <a:lnTo>
                  <a:pt x="1699158" y="1136281"/>
                </a:lnTo>
                <a:lnTo>
                  <a:pt x="1738591" y="1108329"/>
                </a:lnTo>
                <a:lnTo>
                  <a:pt x="1738591" y="1171867"/>
                </a:lnTo>
                <a:lnTo>
                  <a:pt x="1906993" y="1171867"/>
                </a:lnTo>
                <a:lnTo>
                  <a:pt x="1906993" y="1108329"/>
                </a:lnTo>
                <a:lnTo>
                  <a:pt x="1906993" y="1035939"/>
                </a:lnTo>
                <a:lnTo>
                  <a:pt x="1906993" y="760857"/>
                </a:lnTo>
                <a:close/>
              </a:path>
              <a:path extrusionOk="0" h="1204595" w="6713220">
                <a:moveTo>
                  <a:pt x="2326195" y="320713"/>
                </a:moveTo>
                <a:lnTo>
                  <a:pt x="2286901" y="322554"/>
                </a:lnTo>
                <a:lnTo>
                  <a:pt x="2248916" y="327329"/>
                </a:lnTo>
                <a:lnTo>
                  <a:pt x="2212098" y="337362"/>
                </a:lnTo>
                <a:lnTo>
                  <a:pt x="2176462" y="355003"/>
                </a:lnTo>
                <a:lnTo>
                  <a:pt x="2140407" y="385584"/>
                </a:lnTo>
                <a:lnTo>
                  <a:pt x="2103208" y="440728"/>
                </a:lnTo>
                <a:lnTo>
                  <a:pt x="2103208" y="334708"/>
                </a:lnTo>
                <a:lnTo>
                  <a:pt x="1939759" y="334708"/>
                </a:lnTo>
                <a:lnTo>
                  <a:pt x="1939759" y="1171867"/>
                </a:lnTo>
                <a:lnTo>
                  <a:pt x="2118830" y="1171867"/>
                </a:lnTo>
                <a:lnTo>
                  <a:pt x="2118830" y="738479"/>
                </a:lnTo>
                <a:lnTo>
                  <a:pt x="2119934" y="689686"/>
                </a:lnTo>
                <a:lnTo>
                  <a:pt x="2126615" y="642607"/>
                </a:lnTo>
                <a:lnTo>
                  <a:pt x="2143823" y="599046"/>
                </a:lnTo>
                <a:lnTo>
                  <a:pt x="2176564" y="560743"/>
                </a:lnTo>
                <a:lnTo>
                  <a:pt x="2210917" y="536511"/>
                </a:lnTo>
                <a:lnTo>
                  <a:pt x="2246731" y="520928"/>
                </a:lnTo>
                <a:lnTo>
                  <a:pt x="2284857" y="512064"/>
                </a:lnTo>
                <a:lnTo>
                  <a:pt x="2326195" y="507974"/>
                </a:lnTo>
                <a:lnTo>
                  <a:pt x="2326195" y="320713"/>
                </a:lnTo>
                <a:close/>
              </a:path>
              <a:path extrusionOk="0" h="1204595" w="6713220">
                <a:moveTo>
                  <a:pt x="4063073" y="674839"/>
                </a:moveTo>
                <a:lnTo>
                  <a:pt x="4051300" y="629119"/>
                </a:lnTo>
                <a:lnTo>
                  <a:pt x="4034879" y="584669"/>
                </a:lnTo>
                <a:lnTo>
                  <a:pt x="4014089" y="542759"/>
                </a:lnTo>
                <a:lnTo>
                  <a:pt x="3989209" y="504659"/>
                </a:lnTo>
                <a:lnTo>
                  <a:pt x="3975354" y="486879"/>
                </a:lnTo>
                <a:lnTo>
                  <a:pt x="3960520" y="467829"/>
                </a:lnTo>
                <a:lnTo>
                  <a:pt x="3928313" y="434809"/>
                </a:lnTo>
                <a:lnTo>
                  <a:pt x="3892854" y="405612"/>
                </a:lnTo>
                <a:lnTo>
                  <a:pt x="3854450" y="380212"/>
                </a:lnTo>
                <a:lnTo>
                  <a:pt x="3813378" y="358609"/>
                </a:lnTo>
                <a:lnTo>
                  <a:pt x="3769918" y="340829"/>
                </a:lnTo>
                <a:lnTo>
                  <a:pt x="3724364" y="328129"/>
                </a:lnTo>
                <a:lnTo>
                  <a:pt x="3676980" y="320509"/>
                </a:lnTo>
                <a:lnTo>
                  <a:pt x="3628072" y="317969"/>
                </a:lnTo>
                <a:lnTo>
                  <a:pt x="3581171" y="320509"/>
                </a:lnTo>
                <a:lnTo>
                  <a:pt x="3535680" y="328129"/>
                </a:lnTo>
                <a:lnTo>
                  <a:pt x="3491827" y="339559"/>
                </a:lnTo>
                <a:lnTo>
                  <a:pt x="3449866" y="354812"/>
                </a:lnTo>
                <a:lnTo>
                  <a:pt x="3410064" y="375119"/>
                </a:lnTo>
                <a:lnTo>
                  <a:pt x="3372662" y="399262"/>
                </a:lnTo>
                <a:lnTo>
                  <a:pt x="3337903" y="425919"/>
                </a:lnTo>
                <a:lnTo>
                  <a:pt x="3306038" y="456412"/>
                </a:lnTo>
                <a:lnTo>
                  <a:pt x="3277311" y="490689"/>
                </a:lnTo>
                <a:lnTo>
                  <a:pt x="3251987" y="526262"/>
                </a:lnTo>
                <a:lnTo>
                  <a:pt x="3230321" y="565619"/>
                </a:lnTo>
                <a:lnTo>
                  <a:pt x="3212541" y="606259"/>
                </a:lnTo>
                <a:lnTo>
                  <a:pt x="3198901" y="649439"/>
                </a:lnTo>
                <a:lnTo>
                  <a:pt x="3189655" y="693889"/>
                </a:lnTo>
                <a:lnTo>
                  <a:pt x="3185071" y="740879"/>
                </a:lnTo>
                <a:lnTo>
                  <a:pt x="3180461" y="693889"/>
                </a:lnTo>
                <a:lnTo>
                  <a:pt x="3171228" y="649439"/>
                </a:lnTo>
                <a:lnTo>
                  <a:pt x="3157588" y="606259"/>
                </a:lnTo>
                <a:lnTo>
                  <a:pt x="3139808" y="565619"/>
                </a:lnTo>
                <a:lnTo>
                  <a:pt x="3118129" y="526262"/>
                </a:lnTo>
                <a:lnTo>
                  <a:pt x="3092805" y="490689"/>
                </a:lnTo>
                <a:lnTo>
                  <a:pt x="3064091" y="456412"/>
                </a:lnTo>
                <a:lnTo>
                  <a:pt x="3032214" y="425919"/>
                </a:lnTo>
                <a:lnTo>
                  <a:pt x="3017228" y="414439"/>
                </a:lnTo>
                <a:lnTo>
                  <a:pt x="3017228" y="761212"/>
                </a:lnTo>
                <a:lnTo>
                  <a:pt x="3012783" y="810729"/>
                </a:lnTo>
                <a:lnTo>
                  <a:pt x="2999981" y="857719"/>
                </a:lnTo>
                <a:lnTo>
                  <a:pt x="2979597" y="899629"/>
                </a:lnTo>
                <a:lnTo>
                  <a:pt x="2952432" y="939012"/>
                </a:lnTo>
                <a:lnTo>
                  <a:pt x="2919260" y="972019"/>
                </a:lnTo>
                <a:lnTo>
                  <a:pt x="2880855" y="998702"/>
                </a:lnTo>
                <a:lnTo>
                  <a:pt x="2838018" y="1019022"/>
                </a:lnTo>
                <a:lnTo>
                  <a:pt x="2791523" y="1031722"/>
                </a:lnTo>
                <a:lnTo>
                  <a:pt x="2742158" y="1036802"/>
                </a:lnTo>
                <a:lnTo>
                  <a:pt x="2692781" y="1031722"/>
                </a:lnTo>
                <a:lnTo>
                  <a:pt x="2646273" y="1019022"/>
                </a:lnTo>
                <a:lnTo>
                  <a:pt x="2603436" y="998702"/>
                </a:lnTo>
                <a:lnTo>
                  <a:pt x="2565031" y="972019"/>
                </a:lnTo>
                <a:lnTo>
                  <a:pt x="2531846" y="939012"/>
                </a:lnTo>
                <a:lnTo>
                  <a:pt x="2504681" y="899629"/>
                </a:lnTo>
                <a:lnTo>
                  <a:pt x="2484297" y="857719"/>
                </a:lnTo>
                <a:lnTo>
                  <a:pt x="2471496" y="810729"/>
                </a:lnTo>
                <a:lnTo>
                  <a:pt x="2467064" y="761212"/>
                </a:lnTo>
                <a:lnTo>
                  <a:pt x="2471496" y="711669"/>
                </a:lnTo>
                <a:lnTo>
                  <a:pt x="2484297" y="665962"/>
                </a:lnTo>
                <a:lnTo>
                  <a:pt x="2504681" y="622769"/>
                </a:lnTo>
                <a:lnTo>
                  <a:pt x="2531846" y="584669"/>
                </a:lnTo>
                <a:lnTo>
                  <a:pt x="2565031" y="551662"/>
                </a:lnTo>
                <a:lnTo>
                  <a:pt x="2603436" y="523709"/>
                </a:lnTo>
                <a:lnTo>
                  <a:pt x="2646273" y="503389"/>
                </a:lnTo>
                <a:lnTo>
                  <a:pt x="2692781" y="490689"/>
                </a:lnTo>
                <a:lnTo>
                  <a:pt x="2742158" y="486879"/>
                </a:lnTo>
                <a:lnTo>
                  <a:pt x="2791523" y="490689"/>
                </a:lnTo>
                <a:lnTo>
                  <a:pt x="2838018" y="503389"/>
                </a:lnTo>
                <a:lnTo>
                  <a:pt x="2880855" y="523709"/>
                </a:lnTo>
                <a:lnTo>
                  <a:pt x="2919260" y="551662"/>
                </a:lnTo>
                <a:lnTo>
                  <a:pt x="2952432" y="584669"/>
                </a:lnTo>
                <a:lnTo>
                  <a:pt x="2979597" y="622769"/>
                </a:lnTo>
                <a:lnTo>
                  <a:pt x="2999981" y="665962"/>
                </a:lnTo>
                <a:lnTo>
                  <a:pt x="3012783" y="711669"/>
                </a:lnTo>
                <a:lnTo>
                  <a:pt x="3017228" y="761212"/>
                </a:lnTo>
                <a:lnTo>
                  <a:pt x="3017228" y="414439"/>
                </a:lnTo>
                <a:lnTo>
                  <a:pt x="2960052" y="375119"/>
                </a:lnTo>
                <a:lnTo>
                  <a:pt x="2920250" y="354812"/>
                </a:lnTo>
                <a:lnTo>
                  <a:pt x="2878290" y="339559"/>
                </a:lnTo>
                <a:lnTo>
                  <a:pt x="2834436" y="328129"/>
                </a:lnTo>
                <a:lnTo>
                  <a:pt x="2788945" y="320509"/>
                </a:lnTo>
                <a:lnTo>
                  <a:pt x="2742057" y="317969"/>
                </a:lnTo>
                <a:lnTo>
                  <a:pt x="2693784" y="320509"/>
                </a:lnTo>
                <a:lnTo>
                  <a:pt x="2647010" y="328129"/>
                </a:lnTo>
                <a:lnTo>
                  <a:pt x="2602001" y="340829"/>
                </a:lnTo>
                <a:lnTo>
                  <a:pt x="2559024" y="357339"/>
                </a:lnTo>
                <a:lnTo>
                  <a:pt x="2518359" y="378929"/>
                </a:lnTo>
                <a:lnTo>
                  <a:pt x="2480272" y="403059"/>
                </a:lnTo>
                <a:lnTo>
                  <a:pt x="2445042" y="432269"/>
                </a:lnTo>
                <a:lnTo>
                  <a:pt x="2412936" y="464019"/>
                </a:lnTo>
                <a:lnTo>
                  <a:pt x="2384221" y="499579"/>
                </a:lnTo>
                <a:lnTo>
                  <a:pt x="2359190" y="537679"/>
                </a:lnTo>
                <a:lnTo>
                  <a:pt x="2338095" y="578319"/>
                </a:lnTo>
                <a:lnTo>
                  <a:pt x="2321204" y="621512"/>
                </a:lnTo>
                <a:lnTo>
                  <a:pt x="2308809" y="665962"/>
                </a:lnTo>
                <a:lnTo>
                  <a:pt x="2301176" y="712939"/>
                </a:lnTo>
                <a:lnTo>
                  <a:pt x="2298573" y="761212"/>
                </a:lnTo>
                <a:lnTo>
                  <a:pt x="2301176" y="809459"/>
                </a:lnTo>
                <a:lnTo>
                  <a:pt x="2308809" y="856462"/>
                </a:lnTo>
                <a:lnTo>
                  <a:pt x="2321217" y="900912"/>
                </a:lnTo>
                <a:lnTo>
                  <a:pt x="2338108" y="944079"/>
                </a:lnTo>
                <a:lnTo>
                  <a:pt x="2359202" y="984719"/>
                </a:lnTo>
                <a:lnTo>
                  <a:pt x="2384247" y="1022819"/>
                </a:lnTo>
                <a:lnTo>
                  <a:pt x="2412962" y="1058379"/>
                </a:lnTo>
                <a:lnTo>
                  <a:pt x="2445080" y="1090129"/>
                </a:lnTo>
                <a:lnTo>
                  <a:pt x="2480310" y="1119352"/>
                </a:lnTo>
                <a:lnTo>
                  <a:pt x="2518397" y="1144752"/>
                </a:lnTo>
                <a:lnTo>
                  <a:pt x="2559062" y="1165072"/>
                </a:lnTo>
                <a:lnTo>
                  <a:pt x="2602039" y="1182852"/>
                </a:lnTo>
                <a:lnTo>
                  <a:pt x="2647035" y="1194269"/>
                </a:lnTo>
                <a:lnTo>
                  <a:pt x="2693797" y="1201902"/>
                </a:lnTo>
                <a:lnTo>
                  <a:pt x="2742057" y="1204429"/>
                </a:lnTo>
                <a:lnTo>
                  <a:pt x="2793263" y="1201902"/>
                </a:lnTo>
                <a:lnTo>
                  <a:pt x="2842755" y="1192999"/>
                </a:lnTo>
                <a:lnTo>
                  <a:pt x="2890202" y="1179029"/>
                </a:lnTo>
                <a:lnTo>
                  <a:pt x="2935300" y="1159979"/>
                </a:lnTo>
                <a:lnTo>
                  <a:pt x="2977718" y="1137119"/>
                </a:lnTo>
                <a:lnTo>
                  <a:pt x="3017139" y="1109179"/>
                </a:lnTo>
                <a:lnTo>
                  <a:pt x="3017139" y="1172679"/>
                </a:lnTo>
                <a:lnTo>
                  <a:pt x="3185541" y="1172679"/>
                </a:lnTo>
                <a:lnTo>
                  <a:pt x="3185541" y="1109179"/>
                </a:lnTo>
                <a:lnTo>
                  <a:pt x="3185541" y="1036802"/>
                </a:lnTo>
                <a:lnTo>
                  <a:pt x="3185541" y="790409"/>
                </a:lnTo>
                <a:lnTo>
                  <a:pt x="3191433" y="838669"/>
                </a:lnTo>
                <a:lnTo>
                  <a:pt x="3202457" y="885659"/>
                </a:lnTo>
                <a:lnTo>
                  <a:pt x="3218332" y="931379"/>
                </a:lnTo>
                <a:lnTo>
                  <a:pt x="3238754" y="973302"/>
                </a:lnTo>
                <a:lnTo>
                  <a:pt x="3263430" y="1013929"/>
                </a:lnTo>
                <a:lnTo>
                  <a:pt x="3292056" y="1050772"/>
                </a:lnTo>
                <a:lnTo>
                  <a:pt x="3324352" y="1085049"/>
                </a:lnTo>
                <a:lnTo>
                  <a:pt x="3360001" y="1114272"/>
                </a:lnTo>
                <a:lnTo>
                  <a:pt x="3398723" y="1140929"/>
                </a:lnTo>
                <a:lnTo>
                  <a:pt x="3440214" y="1163802"/>
                </a:lnTo>
                <a:lnTo>
                  <a:pt x="3484181" y="1181569"/>
                </a:lnTo>
                <a:lnTo>
                  <a:pt x="3530333" y="1194269"/>
                </a:lnTo>
                <a:lnTo>
                  <a:pt x="3578364" y="1201902"/>
                </a:lnTo>
                <a:lnTo>
                  <a:pt x="3627983" y="1204429"/>
                </a:lnTo>
                <a:lnTo>
                  <a:pt x="3676891" y="1201902"/>
                </a:lnTo>
                <a:lnTo>
                  <a:pt x="3724275" y="1194269"/>
                </a:lnTo>
                <a:lnTo>
                  <a:pt x="3769830" y="1181569"/>
                </a:lnTo>
                <a:lnTo>
                  <a:pt x="3813289" y="1163802"/>
                </a:lnTo>
                <a:lnTo>
                  <a:pt x="3854361" y="1142199"/>
                </a:lnTo>
                <a:lnTo>
                  <a:pt x="3892766" y="1116799"/>
                </a:lnTo>
                <a:lnTo>
                  <a:pt x="3928211" y="1087602"/>
                </a:lnTo>
                <a:lnTo>
                  <a:pt x="3960418" y="1054569"/>
                </a:lnTo>
                <a:lnTo>
                  <a:pt x="3989120" y="1019022"/>
                </a:lnTo>
                <a:lnTo>
                  <a:pt x="4014000" y="979652"/>
                </a:lnTo>
                <a:lnTo>
                  <a:pt x="4034790" y="937729"/>
                </a:lnTo>
                <a:lnTo>
                  <a:pt x="4051211" y="894562"/>
                </a:lnTo>
                <a:lnTo>
                  <a:pt x="4062984" y="847559"/>
                </a:lnTo>
                <a:lnTo>
                  <a:pt x="3889057" y="847559"/>
                </a:lnTo>
                <a:lnTo>
                  <a:pt x="3869499" y="893279"/>
                </a:lnTo>
                <a:lnTo>
                  <a:pt x="3842626" y="933919"/>
                </a:lnTo>
                <a:lnTo>
                  <a:pt x="3809263" y="968222"/>
                </a:lnTo>
                <a:lnTo>
                  <a:pt x="3770274" y="997419"/>
                </a:lnTo>
                <a:lnTo>
                  <a:pt x="3726510" y="1017752"/>
                </a:lnTo>
                <a:lnTo>
                  <a:pt x="3678821" y="1031722"/>
                </a:lnTo>
                <a:lnTo>
                  <a:pt x="3628072" y="1036802"/>
                </a:lnTo>
                <a:lnTo>
                  <a:pt x="3578669" y="1031722"/>
                </a:lnTo>
                <a:lnTo>
                  <a:pt x="3532149" y="1019022"/>
                </a:lnTo>
                <a:lnTo>
                  <a:pt x="3489312" y="998702"/>
                </a:lnTo>
                <a:lnTo>
                  <a:pt x="3450907" y="972019"/>
                </a:lnTo>
                <a:lnTo>
                  <a:pt x="3417735" y="939012"/>
                </a:lnTo>
                <a:lnTo>
                  <a:pt x="3390582" y="899629"/>
                </a:lnTo>
                <a:lnTo>
                  <a:pt x="3370211" y="857719"/>
                </a:lnTo>
                <a:lnTo>
                  <a:pt x="3357422" y="810729"/>
                </a:lnTo>
                <a:lnTo>
                  <a:pt x="3355606" y="790409"/>
                </a:lnTo>
                <a:lnTo>
                  <a:pt x="3352990" y="761212"/>
                </a:lnTo>
                <a:lnTo>
                  <a:pt x="3357422" y="711669"/>
                </a:lnTo>
                <a:lnTo>
                  <a:pt x="3370224" y="665962"/>
                </a:lnTo>
                <a:lnTo>
                  <a:pt x="3390608" y="622769"/>
                </a:lnTo>
                <a:lnTo>
                  <a:pt x="3417773" y="584669"/>
                </a:lnTo>
                <a:lnTo>
                  <a:pt x="3450945" y="551662"/>
                </a:lnTo>
                <a:lnTo>
                  <a:pt x="3489350" y="523709"/>
                </a:lnTo>
                <a:lnTo>
                  <a:pt x="3532200" y="503389"/>
                </a:lnTo>
                <a:lnTo>
                  <a:pt x="3578695" y="490689"/>
                </a:lnTo>
                <a:lnTo>
                  <a:pt x="3628072" y="486879"/>
                </a:lnTo>
                <a:lnTo>
                  <a:pt x="3678859" y="490689"/>
                </a:lnTo>
                <a:lnTo>
                  <a:pt x="3726561" y="504659"/>
                </a:lnTo>
                <a:lnTo>
                  <a:pt x="3770350" y="526262"/>
                </a:lnTo>
                <a:lnTo>
                  <a:pt x="3809352" y="554189"/>
                </a:lnTo>
                <a:lnTo>
                  <a:pt x="3842715" y="589762"/>
                </a:lnTo>
                <a:lnTo>
                  <a:pt x="3869601" y="630389"/>
                </a:lnTo>
                <a:lnTo>
                  <a:pt x="3889146" y="674839"/>
                </a:lnTo>
                <a:lnTo>
                  <a:pt x="4063073" y="674839"/>
                </a:lnTo>
                <a:close/>
              </a:path>
              <a:path extrusionOk="0" h="1204595" w="6713220">
                <a:moveTo>
                  <a:pt x="4942802" y="761212"/>
                </a:moveTo>
                <a:lnTo>
                  <a:pt x="4940185" y="712939"/>
                </a:lnTo>
                <a:lnTo>
                  <a:pt x="4932553" y="665962"/>
                </a:lnTo>
                <a:lnTo>
                  <a:pt x="4920145" y="621512"/>
                </a:lnTo>
                <a:lnTo>
                  <a:pt x="4903254" y="578319"/>
                </a:lnTo>
                <a:lnTo>
                  <a:pt x="4882146" y="537679"/>
                </a:lnTo>
                <a:lnTo>
                  <a:pt x="4857102" y="499579"/>
                </a:lnTo>
                <a:lnTo>
                  <a:pt x="4846840" y="486879"/>
                </a:lnTo>
                <a:lnTo>
                  <a:pt x="4828387" y="464019"/>
                </a:lnTo>
                <a:lnTo>
                  <a:pt x="4796269" y="432269"/>
                </a:lnTo>
                <a:lnTo>
                  <a:pt x="4774311" y="414070"/>
                </a:lnTo>
                <a:lnTo>
                  <a:pt x="4774311" y="761212"/>
                </a:lnTo>
                <a:lnTo>
                  <a:pt x="4769866" y="810729"/>
                </a:lnTo>
                <a:lnTo>
                  <a:pt x="4757064" y="857719"/>
                </a:lnTo>
                <a:lnTo>
                  <a:pt x="4736681" y="899629"/>
                </a:lnTo>
                <a:lnTo>
                  <a:pt x="4709515" y="939012"/>
                </a:lnTo>
                <a:lnTo>
                  <a:pt x="4676343" y="972019"/>
                </a:lnTo>
                <a:lnTo>
                  <a:pt x="4637938" y="998702"/>
                </a:lnTo>
                <a:lnTo>
                  <a:pt x="4595088" y="1019022"/>
                </a:lnTo>
                <a:lnTo>
                  <a:pt x="4548594" y="1031722"/>
                </a:lnTo>
                <a:lnTo>
                  <a:pt x="4499229" y="1036802"/>
                </a:lnTo>
                <a:lnTo>
                  <a:pt x="4449826" y="1031722"/>
                </a:lnTo>
                <a:lnTo>
                  <a:pt x="4403318" y="1019022"/>
                </a:lnTo>
                <a:lnTo>
                  <a:pt x="4360469" y="998702"/>
                </a:lnTo>
                <a:lnTo>
                  <a:pt x="4322076" y="972019"/>
                </a:lnTo>
                <a:lnTo>
                  <a:pt x="4288904" y="939012"/>
                </a:lnTo>
                <a:lnTo>
                  <a:pt x="4261739" y="899629"/>
                </a:lnTo>
                <a:lnTo>
                  <a:pt x="4241368" y="857719"/>
                </a:lnTo>
                <a:lnTo>
                  <a:pt x="4228579" y="810729"/>
                </a:lnTo>
                <a:lnTo>
                  <a:pt x="4224147" y="761212"/>
                </a:lnTo>
                <a:lnTo>
                  <a:pt x="4228579" y="711669"/>
                </a:lnTo>
                <a:lnTo>
                  <a:pt x="4241381" y="665962"/>
                </a:lnTo>
                <a:lnTo>
                  <a:pt x="4261764" y="622769"/>
                </a:lnTo>
                <a:lnTo>
                  <a:pt x="4288929" y="584669"/>
                </a:lnTo>
                <a:lnTo>
                  <a:pt x="4322102" y="551662"/>
                </a:lnTo>
                <a:lnTo>
                  <a:pt x="4360507" y="523709"/>
                </a:lnTo>
                <a:lnTo>
                  <a:pt x="4403356" y="503389"/>
                </a:lnTo>
                <a:lnTo>
                  <a:pt x="4449851" y="490689"/>
                </a:lnTo>
                <a:lnTo>
                  <a:pt x="4499229" y="486879"/>
                </a:lnTo>
                <a:lnTo>
                  <a:pt x="4548619" y="490689"/>
                </a:lnTo>
                <a:lnTo>
                  <a:pt x="4595139" y="503389"/>
                </a:lnTo>
                <a:lnTo>
                  <a:pt x="4637976" y="523709"/>
                </a:lnTo>
                <a:lnTo>
                  <a:pt x="4676381" y="551662"/>
                </a:lnTo>
                <a:lnTo>
                  <a:pt x="4709553" y="584669"/>
                </a:lnTo>
                <a:lnTo>
                  <a:pt x="4736706" y="622769"/>
                </a:lnTo>
                <a:lnTo>
                  <a:pt x="4757077" y="665962"/>
                </a:lnTo>
                <a:lnTo>
                  <a:pt x="4769866" y="711669"/>
                </a:lnTo>
                <a:lnTo>
                  <a:pt x="4774311" y="761212"/>
                </a:lnTo>
                <a:lnTo>
                  <a:pt x="4774311" y="414070"/>
                </a:lnTo>
                <a:lnTo>
                  <a:pt x="4722939" y="378929"/>
                </a:lnTo>
                <a:lnTo>
                  <a:pt x="4682261" y="357339"/>
                </a:lnTo>
                <a:lnTo>
                  <a:pt x="4639284" y="340829"/>
                </a:lnTo>
                <a:lnTo>
                  <a:pt x="4594263" y="328129"/>
                </a:lnTo>
                <a:lnTo>
                  <a:pt x="4547489" y="320509"/>
                </a:lnTo>
                <a:lnTo>
                  <a:pt x="4499229" y="317969"/>
                </a:lnTo>
                <a:lnTo>
                  <a:pt x="4450956" y="320509"/>
                </a:lnTo>
                <a:lnTo>
                  <a:pt x="4404182" y="328129"/>
                </a:lnTo>
                <a:lnTo>
                  <a:pt x="4359160" y="340829"/>
                </a:lnTo>
                <a:lnTo>
                  <a:pt x="4316184" y="357339"/>
                </a:lnTo>
                <a:lnTo>
                  <a:pt x="4275506" y="378929"/>
                </a:lnTo>
                <a:lnTo>
                  <a:pt x="4237418" y="403059"/>
                </a:lnTo>
                <a:lnTo>
                  <a:pt x="4202176" y="432269"/>
                </a:lnTo>
                <a:lnTo>
                  <a:pt x="4170057" y="464019"/>
                </a:lnTo>
                <a:lnTo>
                  <a:pt x="4141343" y="499579"/>
                </a:lnTo>
                <a:lnTo>
                  <a:pt x="4116298" y="537679"/>
                </a:lnTo>
                <a:lnTo>
                  <a:pt x="4095191" y="578319"/>
                </a:lnTo>
                <a:lnTo>
                  <a:pt x="4078300" y="621512"/>
                </a:lnTo>
                <a:lnTo>
                  <a:pt x="4065892" y="665962"/>
                </a:lnTo>
                <a:lnTo>
                  <a:pt x="4058259" y="712939"/>
                </a:lnTo>
                <a:lnTo>
                  <a:pt x="4055656" y="761212"/>
                </a:lnTo>
                <a:lnTo>
                  <a:pt x="4058259" y="809459"/>
                </a:lnTo>
                <a:lnTo>
                  <a:pt x="4065892" y="856462"/>
                </a:lnTo>
                <a:lnTo>
                  <a:pt x="4078300" y="902169"/>
                </a:lnTo>
                <a:lnTo>
                  <a:pt x="4095191" y="944079"/>
                </a:lnTo>
                <a:lnTo>
                  <a:pt x="4116298" y="984719"/>
                </a:lnTo>
                <a:lnTo>
                  <a:pt x="4141343" y="1022819"/>
                </a:lnTo>
                <a:lnTo>
                  <a:pt x="4170057" y="1058379"/>
                </a:lnTo>
                <a:lnTo>
                  <a:pt x="4202176" y="1090129"/>
                </a:lnTo>
                <a:lnTo>
                  <a:pt x="4237418" y="1119352"/>
                </a:lnTo>
                <a:lnTo>
                  <a:pt x="4275506" y="1144752"/>
                </a:lnTo>
                <a:lnTo>
                  <a:pt x="4316184" y="1165072"/>
                </a:lnTo>
                <a:lnTo>
                  <a:pt x="4359160" y="1182852"/>
                </a:lnTo>
                <a:lnTo>
                  <a:pt x="4404182" y="1194269"/>
                </a:lnTo>
                <a:lnTo>
                  <a:pt x="4450956" y="1201902"/>
                </a:lnTo>
                <a:lnTo>
                  <a:pt x="4499229" y="1204429"/>
                </a:lnTo>
                <a:lnTo>
                  <a:pt x="4547489" y="1201902"/>
                </a:lnTo>
                <a:lnTo>
                  <a:pt x="4594263" y="1194269"/>
                </a:lnTo>
                <a:lnTo>
                  <a:pt x="4639284" y="1182852"/>
                </a:lnTo>
                <a:lnTo>
                  <a:pt x="4682261" y="1165072"/>
                </a:lnTo>
                <a:lnTo>
                  <a:pt x="4722939" y="1144752"/>
                </a:lnTo>
                <a:lnTo>
                  <a:pt x="4761027" y="1119352"/>
                </a:lnTo>
                <a:lnTo>
                  <a:pt x="4796269" y="1090129"/>
                </a:lnTo>
                <a:lnTo>
                  <a:pt x="4828387" y="1058379"/>
                </a:lnTo>
                <a:lnTo>
                  <a:pt x="4857102" y="1022819"/>
                </a:lnTo>
                <a:lnTo>
                  <a:pt x="4882146" y="984719"/>
                </a:lnTo>
                <a:lnTo>
                  <a:pt x="4903254" y="944079"/>
                </a:lnTo>
                <a:lnTo>
                  <a:pt x="4920145" y="900912"/>
                </a:lnTo>
                <a:lnTo>
                  <a:pt x="4932553" y="856462"/>
                </a:lnTo>
                <a:lnTo>
                  <a:pt x="4940185" y="809459"/>
                </a:lnTo>
                <a:lnTo>
                  <a:pt x="4942802" y="761212"/>
                </a:lnTo>
                <a:close/>
              </a:path>
              <a:path extrusionOk="0" h="1204595" w="6713220">
                <a:moveTo>
                  <a:pt x="6712648" y="1035939"/>
                </a:moveTo>
                <a:lnTo>
                  <a:pt x="6712636" y="760768"/>
                </a:lnTo>
                <a:lnTo>
                  <a:pt x="6710019" y="712520"/>
                </a:lnTo>
                <a:lnTo>
                  <a:pt x="6702374" y="665759"/>
                </a:lnTo>
                <a:lnTo>
                  <a:pt x="6689966" y="620763"/>
                </a:lnTo>
                <a:lnTo>
                  <a:pt x="6673075" y="577786"/>
                </a:lnTo>
                <a:lnTo>
                  <a:pt x="6651968" y="537121"/>
                </a:lnTo>
                <a:lnTo>
                  <a:pt x="6626898" y="499033"/>
                </a:lnTo>
                <a:lnTo>
                  <a:pt x="6598171" y="463804"/>
                </a:lnTo>
                <a:lnTo>
                  <a:pt x="6566040" y="431685"/>
                </a:lnTo>
                <a:lnTo>
                  <a:pt x="6544145" y="413867"/>
                </a:lnTo>
                <a:lnTo>
                  <a:pt x="6544145" y="760857"/>
                </a:lnTo>
                <a:lnTo>
                  <a:pt x="6539700" y="810260"/>
                </a:lnTo>
                <a:lnTo>
                  <a:pt x="6526898" y="856767"/>
                </a:lnTo>
                <a:lnTo>
                  <a:pt x="6506527" y="899617"/>
                </a:lnTo>
                <a:lnTo>
                  <a:pt x="6479349" y="938009"/>
                </a:lnTo>
                <a:lnTo>
                  <a:pt x="6446177" y="971181"/>
                </a:lnTo>
                <a:lnTo>
                  <a:pt x="6407772" y="998347"/>
                </a:lnTo>
                <a:lnTo>
                  <a:pt x="6364935" y="1018717"/>
                </a:lnTo>
                <a:lnTo>
                  <a:pt x="6318428" y="1031506"/>
                </a:lnTo>
                <a:lnTo>
                  <a:pt x="6269063" y="1035939"/>
                </a:lnTo>
                <a:lnTo>
                  <a:pt x="6219660" y="1031506"/>
                </a:lnTo>
                <a:lnTo>
                  <a:pt x="6173152" y="1018705"/>
                </a:lnTo>
                <a:lnTo>
                  <a:pt x="6130302" y="998321"/>
                </a:lnTo>
                <a:lnTo>
                  <a:pt x="6091910" y="971156"/>
                </a:lnTo>
                <a:lnTo>
                  <a:pt x="6058738" y="937983"/>
                </a:lnTo>
                <a:lnTo>
                  <a:pt x="6031573" y="899579"/>
                </a:lnTo>
                <a:lnTo>
                  <a:pt x="6011202" y="856729"/>
                </a:lnTo>
                <a:lnTo>
                  <a:pt x="5999975" y="815911"/>
                </a:lnTo>
                <a:lnTo>
                  <a:pt x="5998413" y="810260"/>
                </a:lnTo>
                <a:lnTo>
                  <a:pt x="5993981" y="760857"/>
                </a:lnTo>
                <a:lnTo>
                  <a:pt x="5998413" y="711466"/>
                </a:lnTo>
                <a:lnTo>
                  <a:pt x="6006452" y="682282"/>
                </a:lnTo>
                <a:lnTo>
                  <a:pt x="6011215" y="664959"/>
                </a:lnTo>
                <a:lnTo>
                  <a:pt x="6031598" y="622109"/>
                </a:lnTo>
                <a:lnTo>
                  <a:pt x="6058763" y="583717"/>
                </a:lnTo>
                <a:lnTo>
                  <a:pt x="6091936" y="550545"/>
                </a:lnTo>
                <a:lnTo>
                  <a:pt x="6130341" y="523379"/>
                </a:lnTo>
                <a:lnTo>
                  <a:pt x="6173190" y="503008"/>
                </a:lnTo>
                <a:lnTo>
                  <a:pt x="6219685" y="490220"/>
                </a:lnTo>
                <a:lnTo>
                  <a:pt x="6269063" y="485775"/>
                </a:lnTo>
                <a:lnTo>
                  <a:pt x="6318453" y="490220"/>
                </a:lnTo>
                <a:lnTo>
                  <a:pt x="6364973" y="503008"/>
                </a:lnTo>
                <a:lnTo>
                  <a:pt x="6407810" y="523379"/>
                </a:lnTo>
                <a:lnTo>
                  <a:pt x="6446215" y="550545"/>
                </a:lnTo>
                <a:lnTo>
                  <a:pt x="6479387" y="583717"/>
                </a:lnTo>
                <a:lnTo>
                  <a:pt x="6506540" y="622109"/>
                </a:lnTo>
                <a:lnTo>
                  <a:pt x="6526911" y="664959"/>
                </a:lnTo>
                <a:lnTo>
                  <a:pt x="6539700" y="711466"/>
                </a:lnTo>
                <a:lnTo>
                  <a:pt x="6544145" y="760857"/>
                </a:lnTo>
                <a:lnTo>
                  <a:pt x="6544145" y="413867"/>
                </a:lnTo>
                <a:lnTo>
                  <a:pt x="6492773" y="378002"/>
                </a:lnTo>
                <a:lnTo>
                  <a:pt x="6452095" y="356908"/>
                </a:lnTo>
                <a:lnTo>
                  <a:pt x="6409118" y="340017"/>
                </a:lnTo>
                <a:lnTo>
                  <a:pt x="6364097" y="327621"/>
                </a:lnTo>
                <a:lnTo>
                  <a:pt x="6317323" y="319989"/>
                </a:lnTo>
                <a:lnTo>
                  <a:pt x="6269063" y="317373"/>
                </a:lnTo>
                <a:lnTo>
                  <a:pt x="6219507" y="320128"/>
                </a:lnTo>
                <a:lnTo>
                  <a:pt x="6171539" y="328180"/>
                </a:lnTo>
                <a:lnTo>
                  <a:pt x="6125438" y="341249"/>
                </a:lnTo>
                <a:lnTo>
                  <a:pt x="6081522" y="359029"/>
                </a:lnTo>
                <a:lnTo>
                  <a:pt x="6040069" y="381215"/>
                </a:lnTo>
                <a:lnTo>
                  <a:pt x="6001372" y="407530"/>
                </a:lnTo>
                <a:lnTo>
                  <a:pt x="5965749" y="437667"/>
                </a:lnTo>
                <a:lnTo>
                  <a:pt x="5933465" y="471347"/>
                </a:lnTo>
                <a:lnTo>
                  <a:pt x="5904827" y="508241"/>
                </a:lnTo>
                <a:lnTo>
                  <a:pt x="5880125" y="548093"/>
                </a:lnTo>
                <a:lnTo>
                  <a:pt x="5859665" y="590575"/>
                </a:lnTo>
                <a:lnTo>
                  <a:pt x="5843740" y="635406"/>
                </a:lnTo>
                <a:lnTo>
                  <a:pt x="5832640" y="682282"/>
                </a:lnTo>
                <a:lnTo>
                  <a:pt x="5832640" y="485775"/>
                </a:lnTo>
                <a:lnTo>
                  <a:pt x="5832640" y="413296"/>
                </a:lnTo>
                <a:lnTo>
                  <a:pt x="5832640" y="0"/>
                </a:lnTo>
                <a:lnTo>
                  <a:pt x="5664238" y="0"/>
                </a:lnTo>
                <a:lnTo>
                  <a:pt x="5664238" y="413296"/>
                </a:lnTo>
                <a:lnTo>
                  <a:pt x="5664238" y="760857"/>
                </a:lnTo>
                <a:lnTo>
                  <a:pt x="5659793" y="810260"/>
                </a:lnTo>
                <a:lnTo>
                  <a:pt x="5646991" y="856767"/>
                </a:lnTo>
                <a:lnTo>
                  <a:pt x="5626608" y="899617"/>
                </a:lnTo>
                <a:lnTo>
                  <a:pt x="5599442" y="938009"/>
                </a:lnTo>
                <a:lnTo>
                  <a:pt x="5566270" y="971181"/>
                </a:lnTo>
                <a:lnTo>
                  <a:pt x="5527865" y="998347"/>
                </a:lnTo>
                <a:lnTo>
                  <a:pt x="5485015" y="1018717"/>
                </a:lnTo>
                <a:lnTo>
                  <a:pt x="5438521" y="1031506"/>
                </a:lnTo>
                <a:lnTo>
                  <a:pt x="5389156" y="1035939"/>
                </a:lnTo>
                <a:lnTo>
                  <a:pt x="5339753" y="1031506"/>
                </a:lnTo>
                <a:lnTo>
                  <a:pt x="5293233" y="1018705"/>
                </a:lnTo>
                <a:lnTo>
                  <a:pt x="5250396" y="998321"/>
                </a:lnTo>
                <a:lnTo>
                  <a:pt x="5211991" y="971156"/>
                </a:lnTo>
                <a:lnTo>
                  <a:pt x="5178818" y="937983"/>
                </a:lnTo>
                <a:lnTo>
                  <a:pt x="5151666" y="899579"/>
                </a:lnTo>
                <a:lnTo>
                  <a:pt x="5131295" y="856729"/>
                </a:lnTo>
                <a:lnTo>
                  <a:pt x="5118506" y="810260"/>
                </a:lnTo>
                <a:lnTo>
                  <a:pt x="5114074" y="760857"/>
                </a:lnTo>
                <a:lnTo>
                  <a:pt x="5118506" y="711466"/>
                </a:lnTo>
                <a:lnTo>
                  <a:pt x="5131308" y="664959"/>
                </a:lnTo>
                <a:lnTo>
                  <a:pt x="5151691" y="622109"/>
                </a:lnTo>
                <a:lnTo>
                  <a:pt x="5178857" y="583717"/>
                </a:lnTo>
                <a:lnTo>
                  <a:pt x="5212029" y="550545"/>
                </a:lnTo>
                <a:lnTo>
                  <a:pt x="5250434" y="523379"/>
                </a:lnTo>
                <a:lnTo>
                  <a:pt x="5293284" y="503008"/>
                </a:lnTo>
                <a:lnTo>
                  <a:pt x="5339778" y="490220"/>
                </a:lnTo>
                <a:lnTo>
                  <a:pt x="5389156" y="485775"/>
                </a:lnTo>
                <a:lnTo>
                  <a:pt x="5438546" y="490220"/>
                </a:lnTo>
                <a:lnTo>
                  <a:pt x="5485054" y="503008"/>
                </a:lnTo>
                <a:lnTo>
                  <a:pt x="5527903" y="523379"/>
                </a:lnTo>
                <a:lnTo>
                  <a:pt x="5566295" y="550545"/>
                </a:lnTo>
                <a:lnTo>
                  <a:pt x="5599468" y="583717"/>
                </a:lnTo>
                <a:lnTo>
                  <a:pt x="5626633" y="622109"/>
                </a:lnTo>
                <a:lnTo>
                  <a:pt x="5647004" y="664959"/>
                </a:lnTo>
                <a:lnTo>
                  <a:pt x="5659793" y="711466"/>
                </a:lnTo>
                <a:lnTo>
                  <a:pt x="5664238" y="760857"/>
                </a:lnTo>
                <a:lnTo>
                  <a:pt x="5664238" y="413296"/>
                </a:lnTo>
                <a:lnTo>
                  <a:pt x="5624804" y="385356"/>
                </a:lnTo>
                <a:lnTo>
                  <a:pt x="5582374" y="361734"/>
                </a:lnTo>
                <a:lnTo>
                  <a:pt x="5537263" y="342785"/>
                </a:lnTo>
                <a:lnTo>
                  <a:pt x="5489803" y="328841"/>
                </a:lnTo>
                <a:lnTo>
                  <a:pt x="5440324" y="320230"/>
                </a:lnTo>
                <a:lnTo>
                  <a:pt x="5389156" y="317284"/>
                </a:lnTo>
                <a:lnTo>
                  <a:pt x="5340883" y="319900"/>
                </a:lnTo>
                <a:lnTo>
                  <a:pt x="5294109" y="327533"/>
                </a:lnTo>
                <a:lnTo>
                  <a:pt x="5249088" y="339940"/>
                </a:lnTo>
                <a:lnTo>
                  <a:pt x="5206111" y="356831"/>
                </a:lnTo>
                <a:lnTo>
                  <a:pt x="5165433" y="377926"/>
                </a:lnTo>
                <a:lnTo>
                  <a:pt x="5127256" y="403034"/>
                </a:lnTo>
                <a:lnTo>
                  <a:pt x="5092039" y="431749"/>
                </a:lnTo>
                <a:lnTo>
                  <a:pt x="5059934" y="463854"/>
                </a:lnTo>
                <a:lnTo>
                  <a:pt x="5031232" y="499084"/>
                </a:lnTo>
                <a:lnTo>
                  <a:pt x="5006187" y="537171"/>
                </a:lnTo>
                <a:lnTo>
                  <a:pt x="4985080" y="577837"/>
                </a:lnTo>
                <a:lnTo>
                  <a:pt x="4968202" y="620814"/>
                </a:lnTo>
                <a:lnTo>
                  <a:pt x="4955806" y="665822"/>
                </a:lnTo>
                <a:lnTo>
                  <a:pt x="4948174" y="712597"/>
                </a:lnTo>
                <a:lnTo>
                  <a:pt x="4945570" y="760857"/>
                </a:lnTo>
                <a:lnTo>
                  <a:pt x="4948174" y="809040"/>
                </a:lnTo>
                <a:lnTo>
                  <a:pt x="4955819" y="855814"/>
                </a:lnTo>
                <a:lnTo>
                  <a:pt x="4968214" y="900836"/>
                </a:lnTo>
                <a:lnTo>
                  <a:pt x="4985105" y="943813"/>
                </a:lnTo>
                <a:lnTo>
                  <a:pt x="5006213" y="984491"/>
                </a:lnTo>
                <a:lnTo>
                  <a:pt x="5031257" y="1022578"/>
                </a:lnTo>
                <a:lnTo>
                  <a:pt x="5059985" y="1057821"/>
                </a:lnTo>
                <a:lnTo>
                  <a:pt x="5092103" y="1089939"/>
                </a:lnTo>
                <a:lnTo>
                  <a:pt x="5127345" y="1118654"/>
                </a:lnTo>
                <a:lnTo>
                  <a:pt x="5165433" y="1143698"/>
                </a:lnTo>
                <a:lnTo>
                  <a:pt x="5206111" y="1164805"/>
                </a:lnTo>
                <a:lnTo>
                  <a:pt x="5249088" y="1181696"/>
                </a:lnTo>
                <a:lnTo>
                  <a:pt x="5294109" y="1194104"/>
                </a:lnTo>
                <a:lnTo>
                  <a:pt x="5340883" y="1201737"/>
                </a:lnTo>
                <a:lnTo>
                  <a:pt x="5389156" y="1204341"/>
                </a:lnTo>
                <a:lnTo>
                  <a:pt x="5436933" y="1201788"/>
                </a:lnTo>
                <a:lnTo>
                  <a:pt x="5483250" y="1194308"/>
                </a:lnTo>
                <a:lnTo>
                  <a:pt x="5527840" y="1182141"/>
                </a:lnTo>
                <a:lnTo>
                  <a:pt x="5570448" y="1165580"/>
                </a:lnTo>
                <a:lnTo>
                  <a:pt x="5610796" y="1144879"/>
                </a:lnTo>
                <a:lnTo>
                  <a:pt x="5648630" y="1120292"/>
                </a:lnTo>
                <a:lnTo>
                  <a:pt x="5683669" y="1092111"/>
                </a:lnTo>
                <a:lnTo>
                  <a:pt x="5715686" y="1060564"/>
                </a:lnTo>
                <a:lnTo>
                  <a:pt x="5736107" y="1035939"/>
                </a:lnTo>
                <a:lnTo>
                  <a:pt x="5744388" y="1025956"/>
                </a:lnTo>
                <a:lnTo>
                  <a:pt x="5769508" y="988517"/>
                </a:lnTo>
                <a:lnTo>
                  <a:pt x="5790819" y="948537"/>
                </a:lnTo>
                <a:lnTo>
                  <a:pt x="5808015" y="906259"/>
                </a:lnTo>
                <a:lnTo>
                  <a:pt x="5820867" y="861974"/>
                </a:lnTo>
                <a:lnTo>
                  <a:pt x="5829109" y="815911"/>
                </a:lnTo>
                <a:lnTo>
                  <a:pt x="5837352" y="861987"/>
                </a:lnTo>
                <a:lnTo>
                  <a:pt x="5850217" y="906297"/>
                </a:lnTo>
                <a:lnTo>
                  <a:pt x="5867438" y="948575"/>
                </a:lnTo>
                <a:lnTo>
                  <a:pt x="5888761" y="988568"/>
                </a:lnTo>
                <a:lnTo>
                  <a:pt x="5913920" y="1025994"/>
                </a:lnTo>
                <a:lnTo>
                  <a:pt x="5942635" y="1060615"/>
                </a:lnTo>
                <a:lnTo>
                  <a:pt x="5974651" y="1092136"/>
                </a:lnTo>
                <a:lnTo>
                  <a:pt x="6009716" y="1120330"/>
                </a:lnTo>
                <a:lnTo>
                  <a:pt x="6047549" y="1144905"/>
                </a:lnTo>
                <a:lnTo>
                  <a:pt x="6087884" y="1165593"/>
                </a:lnTo>
                <a:lnTo>
                  <a:pt x="6130468" y="1182154"/>
                </a:lnTo>
                <a:lnTo>
                  <a:pt x="6175045" y="1194308"/>
                </a:lnTo>
                <a:lnTo>
                  <a:pt x="6221336" y="1201788"/>
                </a:lnTo>
                <a:lnTo>
                  <a:pt x="6269063" y="1204341"/>
                </a:lnTo>
                <a:lnTo>
                  <a:pt x="6320269" y="1201407"/>
                </a:lnTo>
                <a:lnTo>
                  <a:pt x="6369761" y="1192784"/>
                </a:lnTo>
                <a:lnTo>
                  <a:pt x="6417208" y="1178839"/>
                </a:lnTo>
                <a:lnTo>
                  <a:pt x="6462306" y="1159891"/>
                </a:lnTo>
                <a:lnTo>
                  <a:pt x="6504724" y="1136281"/>
                </a:lnTo>
                <a:lnTo>
                  <a:pt x="6544145" y="1108329"/>
                </a:lnTo>
                <a:lnTo>
                  <a:pt x="6544145" y="1171867"/>
                </a:lnTo>
                <a:lnTo>
                  <a:pt x="6712648" y="1171867"/>
                </a:lnTo>
                <a:lnTo>
                  <a:pt x="6712648" y="1108329"/>
                </a:lnTo>
                <a:lnTo>
                  <a:pt x="6712648" y="10359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6" name="Google Shape;1046;p139"/>
          <p:cNvSpPr txBox="1"/>
          <p:nvPr>
            <p:ph type="title"/>
          </p:nvPr>
        </p:nvSpPr>
        <p:spPr>
          <a:xfrm>
            <a:off x="1609225" y="2948100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1047" name="Google Shape;1047;p139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48" name="Google Shape;1048;p13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2 1">
  <p:cSld name="CUSTOM_2_1">
    <p:bg>
      <p:bgPr>
        <a:solidFill>
          <a:schemeClr val="dk1"/>
        </a:solidFill>
      </p:bgPr>
    </p:bg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140"/>
          <p:cNvSpPr txBox="1"/>
          <p:nvPr>
            <p:ph type="title"/>
          </p:nvPr>
        </p:nvSpPr>
        <p:spPr>
          <a:xfrm>
            <a:off x="1109025" y="2162875"/>
            <a:ext cx="69246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 Medium"/>
              <a:buNone/>
              <a:defRPr b="0" i="0" sz="37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1051" name="Google Shape;1051;p140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52" name="Google Shape;1052;p14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3">
  <p:cSld name="18_Vide_1_2_2_1_1_1_2"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141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55" name="Google Shape;1055;p141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56" name="Google Shape;1056;p141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b="0" i="0" sz="14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b="0" i="0" sz="14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b="0" i="0" sz="14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b="0" i="0" sz="14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b="0" i="0" sz="14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b="0" i="0" sz="14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b="0" i="0" sz="14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b="0" i="0" sz="14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57" name="Google Shape;1057;p141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i="0" sz="14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058" name="Google Shape;1058;p1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9" name="Google Shape;1059;p1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060" name="Google Shape;1060;p141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61" name="Google Shape;1061;p141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gradFill>
            <a:gsLst>
              <a:gs pos="0">
                <a:srgbClr val="00D1C4"/>
              </a:gs>
              <a:gs pos="33000">
                <a:srgbClr val="00B0CD"/>
              </a:gs>
              <a:gs pos="100000">
                <a:srgbClr val="0000FF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62" name="Google Shape;1062;p141"/>
          <p:cNvPicPr preferRelativeResize="0"/>
          <p:nvPr/>
        </p:nvPicPr>
        <p:blipFill rotWithShape="1">
          <a:blip r:embed="rId4">
            <a:alphaModFix/>
          </a:blip>
          <a:srcRect b="-1228" l="-2619" r="-3021" t="-2013"/>
          <a:stretch/>
        </p:blipFill>
        <p:spPr>
          <a:xfrm>
            <a:off x="718217" y="512760"/>
            <a:ext cx="3175877" cy="367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3" name="Google Shape;1063;p14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64" name="Google Shape;1064;p14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4">
  <p:cSld name="18_Vide_1_2_2_1_1_4"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42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67" name="Google Shape;1067;p142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68" name="Google Shape;1068;p142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9" name="Google Shape;1069;p142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i="0" sz="14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070" name="Google Shape;1070;p1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1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072" name="Google Shape;1072;p142"/>
          <p:cNvSpPr/>
          <p:nvPr>
            <p:ph idx="4" type="pic"/>
          </p:nvPr>
        </p:nvSpPr>
        <p:spPr>
          <a:xfrm>
            <a:off x="-21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1073" name="Google Shape;1073;p142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74" name="Google Shape;1074;p142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75" name="Google Shape;1075;p142"/>
          <p:cNvSpPr/>
          <p:nvPr/>
        </p:nvSpPr>
        <p:spPr>
          <a:xfrm rot="10800000">
            <a:off x="-8350" y="4557725"/>
            <a:ext cx="45096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76" name="Google Shape;1076;p1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077" name="Google Shape;1077;p14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tech">
  <p:cSld name="18_Vide_1_2_2_1_1_1_1_2"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p143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80" name="Google Shape;1080;p143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81" name="Google Shape;1081;p143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2" name="Google Shape;1082;p143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i="0" sz="14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083" name="Google Shape;1083;p1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4" name="Google Shape;1084;p1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085" name="Google Shape;1085;p143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86" name="Google Shape;1086;p143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87" name="Google Shape;1087;p14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88" name="Google Shape;1088;p1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9800" y="1326152"/>
            <a:ext cx="4283203" cy="2210626"/>
          </a:xfrm>
          <a:prstGeom prst="rect">
            <a:avLst/>
          </a:prstGeom>
          <a:noFill/>
          <a:ln>
            <a:noFill/>
          </a:ln>
        </p:spPr>
      </p:pic>
      <p:sp>
        <p:nvSpPr>
          <p:cNvPr id="1089" name="Google Shape;1089;p14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2">
  <p:cSld name="CUSTOM_5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bsolutions">
  <p:cSld name="18_Vide_1_2_2_1_1_1_1_1_2"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144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92" name="Google Shape;1092;p144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93" name="Google Shape;1093;p144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94" name="Google Shape;1094;p144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i="0" sz="14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095" name="Google Shape;1095;p14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6" name="Google Shape;1096;p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097" name="Google Shape;1097;p144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98" name="Google Shape;1098;p144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99" name="Google Shape;1099;p144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00" name="Google Shape;1100;p1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050" y="1552047"/>
            <a:ext cx="4496676" cy="1558903"/>
          </a:xfrm>
          <a:prstGeom prst="rect">
            <a:avLst/>
          </a:prstGeom>
          <a:noFill/>
          <a:ln>
            <a:noFill/>
          </a:ln>
        </p:spPr>
      </p:pic>
      <p:sp>
        <p:nvSpPr>
          <p:cNvPr id="1101" name="Google Shape;1101;p14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labs">
  <p:cSld name="18_Vide_1_2_2_1_1_1_1_1_1_1"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p145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04" name="Google Shape;1104;p145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05" name="Google Shape;1105;p145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6" name="Google Shape;1106;p145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i="0" sz="14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107" name="Google Shape;1107;p1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8" name="Google Shape;1108;p1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109" name="Google Shape;1109;p145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10" name="Google Shape;1110;p145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11" name="Google Shape;1111;p14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12" name="Google Shape;1112;p1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938" y="1371600"/>
            <a:ext cx="4489324" cy="24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3" name="Google Shape;1113;p14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1">
  <p:cSld name="18_Vide_1_2_2_1_1_3"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5" name="Google Shape;1115;p1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6" name="Google Shape;1116;p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117" name="Google Shape;1117;p146"/>
          <p:cNvSpPr/>
          <p:nvPr>
            <p:ph idx="2" type="pic"/>
          </p:nvPr>
        </p:nvSpPr>
        <p:spPr>
          <a:xfrm>
            <a:off x="-21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1118" name="Google Shape;1118;p146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19" name="Google Shape;1119;p146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20" name="Google Shape;1120;p146"/>
          <p:cNvSpPr/>
          <p:nvPr/>
        </p:nvSpPr>
        <p:spPr>
          <a:xfrm rot="10800000">
            <a:off x="-8350" y="4557725"/>
            <a:ext cx="45096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21" name="Google Shape;1121;p1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122" name="Google Shape;1122;p14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2">
  <p:cSld name="18_Vide_1_2_2_1_1_3_1">
    <p:spTree>
      <p:nvGrpSpPr>
        <p:cNvPr id="1123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4" name="Google Shape;1124;p1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5" name="Google Shape;1125;p1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126" name="Google Shape;1126;p147"/>
          <p:cNvSpPr/>
          <p:nvPr>
            <p:ph idx="2" type="pic"/>
          </p:nvPr>
        </p:nvSpPr>
        <p:spPr>
          <a:xfrm>
            <a:off x="46387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127" name="Google Shape;1127;p1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128" name="Google Shape;1128;p147"/>
          <p:cNvSpPr txBox="1"/>
          <p:nvPr/>
        </p:nvSpPr>
        <p:spPr>
          <a:xfrm>
            <a:off x="1408300" y="4790350"/>
            <a:ext cx="3230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29" name="Google Shape;1129;p14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5">
  <p:cSld name="18_Vide_1_2_2_1_1_2_1_1"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48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32" name="Google Shape;1132;p148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33" name="Google Shape;1133;p148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1134" name="Google Shape;1134;p148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7">
  <p:cSld name="CUSTOM_3">
    <p:spTree>
      <p:nvGrpSpPr>
        <p:cNvPr id="1135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49"/>
          <p:cNvSpPr txBox="1"/>
          <p:nvPr>
            <p:ph type="title"/>
          </p:nvPr>
        </p:nvSpPr>
        <p:spPr>
          <a:xfrm>
            <a:off x="158100" y="183250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b="1" i="0" sz="3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1137" name="Google Shape;1137;p1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138" name="Google Shape;1138;p149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39" name="Google Shape;1139;p14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6"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p15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2" name="Google Shape;1142;p150"/>
          <p:cNvSpPr txBox="1"/>
          <p:nvPr/>
        </p:nvSpPr>
        <p:spPr>
          <a:xfrm>
            <a:off x="251749" y="273844"/>
            <a:ext cx="86376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143" name="Google Shape;1143;p150"/>
          <p:cNvSpPr txBox="1"/>
          <p:nvPr>
            <p:ph idx="1" type="body"/>
          </p:nvPr>
        </p:nvSpPr>
        <p:spPr>
          <a:xfrm>
            <a:off x="180545" y="999138"/>
            <a:ext cx="8681400" cy="36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Open Sans"/>
              <a:buChar char="●"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794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Open Sans"/>
              <a:buChar char="○"/>
              <a:defRPr b="0" i="0" sz="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44" name="Google Shape;1144;p150"/>
          <p:cNvSpPr txBox="1"/>
          <p:nvPr>
            <p:ph type="title"/>
          </p:nvPr>
        </p:nvSpPr>
        <p:spPr>
          <a:xfrm>
            <a:off x="158100" y="183250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b="1" i="0" sz="3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45" name="Google Shape;1145;p150"/>
          <p:cNvSpPr txBox="1"/>
          <p:nvPr>
            <p:ph idx="2" type="subTitle"/>
          </p:nvPr>
        </p:nvSpPr>
        <p:spPr>
          <a:xfrm>
            <a:off x="180895" y="523548"/>
            <a:ext cx="86814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6" name="Google Shape;1146;p150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7">
    <p:spTree>
      <p:nvGrpSpPr>
        <p:cNvPr id="1147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15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9" name="Google Shape;1149;p151"/>
          <p:cNvSpPr txBox="1"/>
          <p:nvPr>
            <p:ph idx="1" type="body"/>
          </p:nvPr>
        </p:nvSpPr>
        <p:spPr>
          <a:xfrm>
            <a:off x="4720925" y="1477200"/>
            <a:ext cx="4253100" cy="3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1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Open Sans"/>
              <a:buChar char="●"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50" name="Google Shape;1150;p151"/>
          <p:cNvSpPr txBox="1"/>
          <p:nvPr>
            <p:ph type="title"/>
          </p:nvPr>
        </p:nvSpPr>
        <p:spPr>
          <a:xfrm>
            <a:off x="158100" y="420877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b="1" i="0" sz="3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51" name="Google Shape;1151;p151"/>
          <p:cNvSpPr txBox="1"/>
          <p:nvPr>
            <p:ph idx="2" type="subTitle"/>
          </p:nvPr>
        </p:nvSpPr>
        <p:spPr>
          <a:xfrm>
            <a:off x="180895" y="761174"/>
            <a:ext cx="86814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b="0" i="0" sz="18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2" name="Google Shape;1152;p151"/>
          <p:cNvSpPr txBox="1"/>
          <p:nvPr>
            <p:ph idx="3" type="body"/>
          </p:nvPr>
        </p:nvSpPr>
        <p:spPr>
          <a:xfrm>
            <a:off x="270800" y="1481700"/>
            <a:ext cx="4253100" cy="3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1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Open Sans"/>
              <a:buChar char="●"/>
              <a:defRPr b="0" i="0" sz="11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53" name="Google Shape;1153;p15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">
  <p:cSld name="18_Vide_1_1_1_1"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152"/>
          <p:cNvSpPr txBox="1"/>
          <p:nvPr>
            <p:ph type="title"/>
          </p:nvPr>
        </p:nvSpPr>
        <p:spPr>
          <a:xfrm>
            <a:off x="895350" y="1447825"/>
            <a:ext cx="5000700" cy="11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0"/>
              <a:buFont typeface="Open Sans"/>
              <a:buNone/>
              <a:defRPr b="1" i="0" sz="10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6" name="Google Shape;1156;p152"/>
          <p:cNvSpPr txBox="1"/>
          <p:nvPr>
            <p:ph idx="1" type="subTitle"/>
          </p:nvPr>
        </p:nvSpPr>
        <p:spPr>
          <a:xfrm>
            <a:off x="2066925" y="2790825"/>
            <a:ext cx="3829200" cy="19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Open Sans"/>
              <a:buNone/>
              <a:defRPr b="0" i="0" sz="16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157" name="Google Shape;1157;p1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58" name="Google Shape;1158;p152"/>
          <p:cNvSpPr/>
          <p:nvPr>
            <p:ph idx="2" type="pic"/>
          </p:nvPr>
        </p:nvSpPr>
        <p:spPr>
          <a:xfrm>
            <a:off x="6080150" y="-9525"/>
            <a:ext cx="30606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1159" name="Google Shape;1159;p152"/>
          <p:cNvSpPr txBox="1"/>
          <p:nvPr>
            <p:ph idx="3" type="title"/>
          </p:nvPr>
        </p:nvSpPr>
        <p:spPr>
          <a:xfrm>
            <a:off x="158100" y="183250"/>
            <a:ext cx="57381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Open Sans"/>
              <a:buNone/>
              <a:defRPr b="1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60" name="Google Shape;1160;p152"/>
          <p:cNvSpPr txBox="1"/>
          <p:nvPr>
            <p:ph idx="4" type="body"/>
          </p:nvPr>
        </p:nvSpPr>
        <p:spPr>
          <a:xfrm>
            <a:off x="2067075" y="4399700"/>
            <a:ext cx="38292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61" name="Google Shape;1161;p152"/>
          <p:cNvSpPr txBox="1"/>
          <p:nvPr/>
        </p:nvSpPr>
        <p:spPr>
          <a:xfrm>
            <a:off x="2849750" y="4790350"/>
            <a:ext cx="3230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62" name="Google Shape;1162;p15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o">
  <p:cSld name="18_Vide_1_1_1_1_1_1_1_1_1_1_1_1_1"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4" name="Google Shape;1164;p1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71587" y="485755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5" name="Google Shape;1165;p153"/>
          <p:cNvSpPr/>
          <p:nvPr/>
        </p:nvSpPr>
        <p:spPr>
          <a:xfrm rot="10800000">
            <a:off x="-10250" y="-22250"/>
            <a:ext cx="9168900" cy="5194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6" name="Google Shape;1166;p1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Google Shape;1167;p153"/>
          <p:cNvSpPr txBox="1"/>
          <p:nvPr>
            <p:ph idx="1" type="body"/>
          </p:nvPr>
        </p:nvSpPr>
        <p:spPr>
          <a:xfrm>
            <a:off x="171450" y="752475"/>
            <a:ext cx="2428800" cy="39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Char char="■"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8575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●"/>
              <a:defRPr b="0" i="0" sz="9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8575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8575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■"/>
              <a:defRPr b="0" i="0" sz="9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68" name="Google Shape;1168;p153"/>
          <p:cNvSpPr/>
          <p:nvPr>
            <p:ph idx="2" type="pic"/>
          </p:nvPr>
        </p:nvSpPr>
        <p:spPr>
          <a:xfrm>
            <a:off x="3314600" y="752475"/>
            <a:ext cx="5248500" cy="3962700"/>
          </a:xfrm>
          <a:prstGeom prst="rect">
            <a:avLst/>
          </a:prstGeom>
          <a:noFill/>
          <a:ln>
            <a:noFill/>
          </a:ln>
        </p:spPr>
      </p:sp>
      <p:sp>
        <p:nvSpPr>
          <p:cNvPr id="1169" name="Google Shape;1169;p153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  <a:defRPr b="1" i="0" sz="2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70" name="Google Shape;1170;p15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71" name="Google Shape;1171;p15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1">
  <p:cSld name="CUSTOM_4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67" name="Google Shape;67;p17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8" name="Google Shape;68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04609" y="1686200"/>
            <a:ext cx="2870001" cy="14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members1">
  <p:cSld name="18_Vide_1_1_1_1_1_1_1_1"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p154"/>
          <p:cNvSpPr txBox="1"/>
          <p:nvPr>
            <p:ph idx="1" type="subTitle"/>
          </p:nvPr>
        </p:nvSpPr>
        <p:spPr>
          <a:xfrm>
            <a:off x="766363" y="195487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4" name="Google Shape;1174;p154"/>
          <p:cNvSpPr txBox="1"/>
          <p:nvPr>
            <p:ph idx="2" type="body"/>
          </p:nvPr>
        </p:nvSpPr>
        <p:spPr>
          <a:xfrm>
            <a:off x="771575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0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75" name="Google Shape;1175;p154"/>
          <p:cNvSpPr txBox="1"/>
          <p:nvPr>
            <p:ph idx="3" type="subTitle"/>
          </p:nvPr>
        </p:nvSpPr>
        <p:spPr>
          <a:xfrm>
            <a:off x="2690363" y="195487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6" name="Google Shape;1176;p154"/>
          <p:cNvSpPr txBox="1"/>
          <p:nvPr>
            <p:ph idx="4" type="body"/>
          </p:nvPr>
        </p:nvSpPr>
        <p:spPr>
          <a:xfrm>
            <a:off x="2692925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77" name="Google Shape;1177;p154"/>
          <p:cNvSpPr txBox="1"/>
          <p:nvPr>
            <p:ph idx="5" type="subTitle"/>
          </p:nvPr>
        </p:nvSpPr>
        <p:spPr>
          <a:xfrm>
            <a:off x="4600138" y="19548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8" name="Google Shape;1178;p154"/>
          <p:cNvSpPr txBox="1"/>
          <p:nvPr>
            <p:ph idx="6" type="body"/>
          </p:nvPr>
        </p:nvSpPr>
        <p:spPr>
          <a:xfrm>
            <a:off x="4602700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○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9" name="Google Shape;1179;p154"/>
          <p:cNvSpPr txBox="1"/>
          <p:nvPr>
            <p:ph idx="7" type="subTitle"/>
          </p:nvPr>
        </p:nvSpPr>
        <p:spPr>
          <a:xfrm>
            <a:off x="6524188" y="19548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0" name="Google Shape;1180;p154"/>
          <p:cNvSpPr txBox="1"/>
          <p:nvPr>
            <p:ph idx="8" type="body"/>
          </p:nvPr>
        </p:nvSpPr>
        <p:spPr>
          <a:xfrm>
            <a:off x="6526750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○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1" name="Google Shape;1181;p154"/>
          <p:cNvSpPr txBox="1"/>
          <p:nvPr>
            <p:ph idx="9" type="subTitle"/>
          </p:nvPr>
        </p:nvSpPr>
        <p:spPr>
          <a:xfrm>
            <a:off x="761600" y="40789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2" name="Google Shape;1182;p154"/>
          <p:cNvSpPr txBox="1"/>
          <p:nvPr>
            <p:ph idx="13" type="body"/>
          </p:nvPr>
        </p:nvSpPr>
        <p:spPr>
          <a:xfrm>
            <a:off x="7620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83" name="Google Shape;1183;p154"/>
          <p:cNvSpPr txBox="1"/>
          <p:nvPr>
            <p:ph idx="14" type="subTitle"/>
          </p:nvPr>
        </p:nvSpPr>
        <p:spPr>
          <a:xfrm>
            <a:off x="2695125" y="40789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4" name="Google Shape;1184;p154"/>
          <p:cNvSpPr txBox="1"/>
          <p:nvPr>
            <p:ph idx="15" type="body"/>
          </p:nvPr>
        </p:nvSpPr>
        <p:spPr>
          <a:xfrm>
            <a:off x="2697675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85" name="Google Shape;1185;p154"/>
          <p:cNvSpPr txBox="1"/>
          <p:nvPr>
            <p:ph idx="16" type="subTitle"/>
          </p:nvPr>
        </p:nvSpPr>
        <p:spPr>
          <a:xfrm>
            <a:off x="4604900" y="40789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6" name="Google Shape;1186;p154"/>
          <p:cNvSpPr txBox="1"/>
          <p:nvPr>
            <p:ph idx="17" type="body"/>
          </p:nvPr>
        </p:nvSpPr>
        <p:spPr>
          <a:xfrm>
            <a:off x="46074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87" name="Google Shape;1187;p154"/>
          <p:cNvSpPr txBox="1"/>
          <p:nvPr>
            <p:ph idx="18" type="subTitle"/>
          </p:nvPr>
        </p:nvSpPr>
        <p:spPr>
          <a:xfrm>
            <a:off x="6524188" y="40789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8" name="Google Shape;1188;p154"/>
          <p:cNvSpPr txBox="1"/>
          <p:nvPr>
            <p:ph idx="19" type="body"/>
          </p:nvPr>
        </p:nvSpPr>
        <p:spPr>
          <a:xfrm>
            <a:off x="65267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89" name="Google Shape;1189;p154"/>
          <p:cNvSpPr/>
          <p:nvPr>
            <p:ph idx="20" type="pic"/>
          </p:nvPr>
        </p:nvSpPr>
        <p:spPr>
          <a:xfrm>
            <a:off x="1055000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90" name="Google Shape;1190;p154"/>
          <p:cNvSpPr/>
          <p:nvPr>
            <p:ph idx="21" type="pic"/>
          </p:nvPr>
        </p:nvSpPr>
        <p:spPr>
          <a:xfrm>
            <a:off x="2957163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91" name="Google Shape;1191;p154"/>
          <p:cNvSpPr/>
          <p:nvPr>
            <p:ph idx="22" type="pic"/>
          </p:nvPr>
        </p:nvSpPr>
        <p:spPr>
          <a:xfrm>
            <a:off x="4884738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92" name="Google Shape;1192;p154"/>
          <p:cNvSpPr/>
          <p:nvPr>
            <p:ph idx="23" type="pic"/>
          </p:nvPr>
        </p:nvSpPr>
        <p:spPr>
          <a:xfrm>
            <a:off x="6805200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93" name="Google Shape;1193;p154"/>
          <p:cNvSpPr/>
          <p:nvPr>
            <p:ph idx="24" type="pic"/>
          </p:nvPr>
        </p:nvSpPr>
        <p:spPr>
          <a:xfrm>
            <a:off x="6809975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94" name="Google Shape;1194;p154"/>
          <p:cNvSpPr/>
          <p:nvPr>
            <p:ph idx="25" type="pic"/>
          </p:nvPr>
        </p:nvSpPr>
        <p:spPr>
          <a:xfrm>
            <a:off x="4884750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95" name="Google Shape;1195;p154"/>
          <p:cNvSpPr/>
          <p:nvPr>
            <p:ph idx="26" type="pic"/>
          </p:nvPr>
        </p:nvSpPr>
        <p:spPr>
          <a:xfrm>
            <a:off x="2957138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96" name="Google Shape;1196;p154"/>
          <p:cNvSpPr/>
          <p:nvPr>
            <p:ph idx="27" type="pic"/>
          </p:nvPr>
        </p:nvSpPr>
        <p:spPr>
          <a:xfrm>
            <a:off x="1054538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197" name="Google Shape;1197;p1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8" name="Google Shape;1198;p154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Open Sans"/>
              <a:buNone/>
              <a:defRPr b="1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99" name="Google Shape;1199;p154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00" name="Google Shape;1200;p15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members2">
  <p:cSld name="18_Vide_1_1_1_1_1_1_1_1_3_1"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55"/>
          <p:cNvSpPr txBox="1"/>
          <p:nvPr>
            <p:ph idx="1" type="subTitle"/>
          </p:nvPr>
        </p:nvSpPr>
        <p:spPr>
          <a:xfrm>
            <a:off x="3042788" y="19453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3" name="Google Shape;1203;p155"/>
          <p:cNvSpPr txBox="1"/>
          <p:nvPr>
            <p:ph idx="2" type="body"/>
          </p:nvPr>
        </p:nvSpPr>
        <p:spPr>
          <a:xfrm>
            <a:off x="3045350" y="23358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○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4" name="Google Shape;1204;p155"/>
          <p:cNvSpPr txBox="1"/>
          <p:nvPr>
            <p:ph idx="3" type="subTitle"/>
          </p:nvPr>
        </p:nvSpPr>
        <p:spPr>
          <a:xfrm>
            <a:off x="4962088" y="19453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5" name="Google Shape;1205;p155"/>
          <p:cNvSpPr txBox="1"/>
          <p:nvPr>
            <p:ph idx="4" type="body"/>
          </p:nvPr>
        </p:nvSpPr>
        <p:spPr>
          <a:xfrm>
            <a:off x="4964650" y="2335875"/>
            <a:ext cx="18927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06" name="Google Shape;1206;p155"/>
          <p:cNvSpPr txBox="1"/>
          <p:nvPr>
            <p:ph idx="5" type="subTitle"/>
          </p:nvPr>
        </p:nvSpPr>
        <p:spPr>
          <a:xfrm>
            <a:off x="6886138" y="19453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7" name="Google Shape;1207;p155"/>
          <p:cNvSpPr txBox="1"/>
          <p:nvPr>
            <p:ph idx="6" type="body"/>
          </p:nvPr>
        </p:nvSpPr>
        <p:spPr>
          <a:xfrm>
            <a:off x="6888700" y="23358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○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8" name="Google Shape;1208;p155"/>
          <p:cNvSpPr txBox="1"/>
          <p:nvPr>
            <p:ph idx="7" type="subTitle"/>
          </p:nvPr>
        </p:nvSpPr>
        <p:spPr>
          <a:xfrm>
            <a:off x="3047550" y="40694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9" name="Google Shape;1209;p155"/>
          <p:cNvSpPr txBox="1"/>
          <p:nvPr>
            <p:ph idx="8" type="body"/>
          </p:nvPr>
        </p:nvSpPr>
        <p:spPr>
          <a:xfrm>
            <a:off x="3050100" y="44694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10" name="Google Shape;1210;p155"/>
          <p:cNvSpPr txBox="1"/>
          <p:nvPr>
            <p:ph idx="9" type="subTitle"/>
          </p:nvPr>
        </p:nvSpPr>
        <p:spPr>
          <a:xfrm>
            <a:off x="4966850" y="406940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1" name="Google Shape;1211;p155"/>
          <p:cNvSpPr txBox="1"/>
          <p:nvPr>
            <p:ph idx="13" type="body"/>
          </p:nvPr>
        </p:nvSpPr>
        <p:spPr>
          <a:xfrm>
            <a:off x="4969400" y="4469475"/>
            <a:ext cx="18927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12" name="Google Shape;1212;p155"/>
          <p:cNvSpPr txBox="1"/>
          <p:nvPr>
            <p:ph idx="14" type="subTitle"/>
          </p:nvPr>
        </p:nvSpPr>
        <p:spPr>
          <a:xfrm>
            <a:off x="6886138" y="406940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None/>
              <a:defRPr b="1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3" name="Google Shape;1213;p155"/>
          <p:cNvSpPr txBox="1"/>
          <p:nvPr>
            <p:ph idx="15" type="body"/>
          </p:nvPr>
        </p:nvSpPr>
        <p:spPr>
          <a:xfrm>
            <a:off x="6888700" y="44694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Open Sans"/>
              <a:buChar char="○"/>
              <a:defRPr b="0" i="0" sz="9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■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Open Sans"/>
              <a:buChar char="●"/>
              <a:defRPr b="0" i="0" sz="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●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○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"/>
              <a:buChar char="■"/>
              <a:defRPr b="0" i="0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14" name="Google Shape;1214;p155"/>
          <p:cNvSpPr/>
          <p:nvPr>
            <p:ph idx="16" type="pic"/>
          </p:nvPr>
        </p:nvSpPr>
        <p:spPr>
          <a:xfrm>
            <a:off x="3309588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15" name="Google Shape;1215;p155"/>
          <p:cNvSpPr/>
          <p:nvPr>
            <p:ph idx="17" type="pic"/>
          </p:nvPr>
        </p:nvSpPr>
        <p:spPr>
          <a:xfrm>
            <a:off x="5246688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16" name="Google Shape;1216;p155"/>
          <p:cNvSpPr/>
          <p:nvPr>
            <p:ph idx="18" type="pic"/>
          </p:nvPr>
        </p:nvSpPr>
        <p:spPr>
          <a:xfrm>
            <a:off x="7167150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17" name="Google Shape;1217;p155"/>
          <p:cNvSpPr/>
          <p:nvPr>
            <p:ph idx="19" type="pic"/>
          </p:nvPr>
        </p:nvSpPr>
        <p:spPr>
          <a:xfrm>
            <a:off x="7171925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18" name="Google Shape;1218;p155"/>
          <p:cNvSpPr/>
          <p:nvPr>
            <p:ph idx="20" type="pic"/>
          </p:nvPr>
        </p:nvSpPr>
        <p:spPr>
          <a:xfrm>
            <a:off x="5246700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19" name="Google Shape;1219;p155"/>
          <p:cNvSpPr/>
          <p:nvPr>
            <p:ph idx="21" type="pic"/>
          </p:nvPr>
        </p:nvSpPr>
        <p:spPr>
          <a:xfrm>
            <a:off x="3309563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220" name="Google Shape;1220;p155"/>
          <p:cNvSpPr/>
          <p:nvPr/>
        </p:nvSpPr>
        <p:spPr>
          <a:xfrm rot="10800000">
            <a:off x="-9375" y="-12675"/>
            <a:ext cx="2724000" cy="5165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21" name="Google Shape;1221;p155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1222" name="Google Shape;1222;p155"/>
          <p:cNvSpPr txBox="1"/>
          <p:nvPr>
            <p:ph type="title"/>
          </p:nvPr>
        </p:nvSpPr>
        <p:spPr>
          <a:xfrm>
            <a:off x="2934300" y="192775"/>
            <a:ext cx="6048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Open Sans"/>
              <a:buNone/>
              <a:defRPr b="1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23" name="Google Shape;1223;p15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24" name="Google Shape;1224;p15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and graph ">
  <p:cSld name="18_Vide_1_1_1_2">
    <p:spTree>
      <p:nvGrpSpPr>
        <p:cNvPr id="1225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p156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b="1" i="0" sz="3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27" name="Google Shape;1227;p156"/>
          <p:cNvSpPr/>
          <p:nvPr/>
        </p:nvSpPr>
        <p:spPr>
          <a:xfrm>
            <a:off x="2196875" y="2338800"/>
            <a:ext cx="1263900" cy="1263900"/>
          </a:xfrm>
          <a:prstGeom prst="ellipse">
            <a:avLst/>
          </a:prstGeom>
          <a:solidFill>
            <a:srgbClr val="0068FD">
              <a:alpha val="835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8" name="Google Shape;1228;p156"/>
          <p:cNvSpPr/>
          <p:nvPr/>
        </p:nvSpPr>
        <p:spPr>
          <a:xfrm>
            <a:off x="3270150" y="2082075"/>
            <a:ext cx="1952700" cy="1952700"/>
          </a:xfrm>
          <a:prstGeom prst="ellipse">
            <a:avLst/>
          </a:prstGeom>
          <a:solidFill>
            <a:srgbClr val="0000FF">
              <a:alpha val="835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9" name="Google Shape;1229;p156"/>
          <p:cNvSpPr/>
          <p:nvPr/>
        </p:nvSpPr>
        <p:spPr>
          <a:xfrm>
            <a:off x="3700375" y="1858175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0" name="Google Shape;1230;p156"/>
          <p:cNvSpPr/>
          <p:nvPr/>
        </p:nvSpPr>
        <p:spPr>
          <a:xfrm>
            <a:off x="4641750" y="1262925"/>
            <a:ext cx="1420800" cy="1420800"/>
          </a:xfrm>
          <a:prstGeom prst="ellipse">
            <a:avLst/>
          </a:prstGeom>
          <a:solidFill>
            <a:srgbClr val="00D0C3">
              <a:alpha val="835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1" name="Google Shape;1231;p156"/>
          <p:cNvSpPr/>
          <p:nvPr/>
        </p:nvSpPr>
        <p:spPr>
          <a:xfrm rot="5400000">
            <a:off x="6138503" y="1777641"/>
            <a:ext cx="171600" cy="171600"/>
          </a:xfrm>
          <a:prstGeom prst="ellipse">
            <a:avLst/>
          </a:prstGeom>
          <a:solidFill>
            <a:srgbClr val="00D1C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32" name="Google Shape;1232;p156"/>
          <p:cNvCxnSpPr/>
          <p:nvPr/>
        </p:nvCxnSpPr>
        <p:spPr>
          <a:xfrm flipH="1" rot="10800000">
            <a:off x="6299205" y="1573980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33" name="Google Shape;1233;p156"/>
          <p:cNvCxnSpPr/>
          <p:nvPr/>
        </p:nvCxnSpPr>
        <p:spPr>
          <a:xfrm>
            <a:off x="6609075" y="1572500"/>
            <a:ext cx="1630200" cy="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34" name="Google Shape;1234;p156"/>
          <p:cNvSpPr/>
          <p:nvPr/>
        </p:nvSpPr>
        <p:spPr>
          <a:xfrm>
            <a:off x="4792775" y="3384200"/>
            <a:ext cx="1014000" cy="1014000"/>
          </a:xfrm>
          <a:prstGeom prst="ellipse">
            <a:avLst/>
          </a:prstGeom>
          <a:solidFill>
            <a:srgbClr val="0068FD">
              <a:alpha val="835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5" name="Google Shape;1235;p156"/>
          <p:cNvSpPr/>
          <p:nvPr/>
        </p:nvSpPr>
        <p:spPr>
          <a:xfrm rot="4533976">
            <a:off x="5787115" y="3349749"/>
            <a:ext cx="146835" cy="146835"/>
          </a:xfrm>
          <a:prstGeom prst="ellipse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6" name="Google Shape;1236;p156"/>
          <p:cNvSpPr/>
          <p:nvPr/>
        </p:nvSpPr>
        <p:spPr>
          <a:xfrm rot="-5400000">
            <a:off x="2704334" y="3761203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7" name="Google Shape;1237;p1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8220058">
            <a:off x="3714423" y="1938000"/>
            <a:ext cx="255284" cy="12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8" name="Google Shape;1238;p1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7979942">
            <a:off x="6048660" y="1850675"/>
            <a:ext cx="255284" cy="12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39" name="Google Shape;1239;p156"/>
          <p:cNvCxnSpPr/>
          <p:nvPr/>
        </p:nvCxnSpPr>
        <p:spPr>
          <a:xfrm flipH="1" rot="10800000">
            <a:off x="5903905" y="31487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40" name="Google Shape;1240;p156"/>
          <p:cNvCxnSpPr/>
          <p:nvPr/>
        </p:nvCxnSpPr>
        <p:spPr>
          <a:xfrm>
            <a:off x="6216800" y="3148700"/>
            <a:ext cx="16509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241" name="Google Shape;1241;p1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7979889">
            <a:off x="5703619" y="3406112"/>
            <a:ext cx="226572" cy="11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2" name="Google Shape;1242;p1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2819874">
            <a:off x="2710677" y="3734378"/>
            <a:ext cx="263594" cy="1319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43" name="Google Shape;1243;p156"/>
          <p:cNvCxnSpPr/>
          <p:nvPr/>
        </p:nvCxnSpPr>
        <p:spPr>
          <a:xfrm flipH="1" rot="10800000">
            <a:off x="2421355" y="38932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44" name="Google Shape;1244;p156"/>
          <p:cNvCxnSpPr/>
          <p:nvPr/>
        </p:nvCxnSpPr>
        <p:spPr>
          <a:xfrm>
            <a:off x="821525" y="4126825"/>
            <a:ext cx="16023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45" name="Google Shape;1245;p156"/>
          <p:cNvCxnSpPr/>
          <p:nvPr/>
        </p:nvCxnSpPr>
        <p:spPr>
          <a:xfrm>
            <a:off x="1638300" y="1548675"/>
            <a:ext cx="16317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46" name="Google Shape;1246;p156"/>
          <p:cNvCxnSpPr>
            <a:stCxn id="1229" idx="1"/>
          </p:cNvCxnSpPr>
          <p:nvPr/>
        </p:nvCxnSpPr>
        <p:spPr>
          <a:xfrm rot="10800000">
            <a:off x="3270105" y="1550005"/>
            <a:ext cx="455400" cy="333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47" name="Google Shape;1247;p156"/>
          <p:cNvSpPr txBox="1"/>
          <p:nvPr>
            <p:ph idx="2" type="title"/>
          </p:nvPr>
        </p:nvSpPr>
        <p:spPr>
          <a:xfrm>
            <a:off x="4641750" y="1687050"/>
            <a:ext cx="1420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Open Sans"/>
              <a:buNone/>
              <a:defRPr b="0" i="0" sz="27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8" name="Google Shape;1248;p156"/>
          <p:cNvSpPr txBox="1"/>
          <p:nvPr>
            <p:ph idx="3" type="title"/>
          </p:nvPr>
        </p:nvSpPr>
        <p:spPr>
          <a:xfrm>
            <a:off x="3270000" y="2747375"/>
            <a:ext cx="1952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pen Sans"/>
              <a:buNone/>
              <a:defRPr b="0" i="0" sz="46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9" name="Google Shape;1249;p156"/>
          <p:cNvSpPr txBox="1"/>
          <p:nvPr>
            <p:ph idx="4" type="title"/>
          </p:nvPr>
        </p:nvSpPr>
        <p:spPr>
          <a:xfrm>
            <a:off x="2196875" y="2662950"/>
            <a:ext cx="1253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0" name="Google Shape;1250;p156"/>
          <p:cNvSpPr txBox="1"/>
          <p:nvPr>
            <p:ph idx="5" type="title"/>
          </p:nvPr>
        </p:nvSpPr>
        <p:spPr>
          <a:xfrm>
            <a:off x="4793025" y="3587450"/>
            <a:ext cx="1014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Open Sans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b="0" i="0" sz="1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1" name="Google Shape;1251;p156"/>
          <p:cNvSpPr txBox="1"/>
          <p:nvPr>
            <p:ph idx="1" type="body"/>
          </p:nvPr>
        </p:nvSpPr>
        <p:spPr>
          <a:xfrm>
            <a:off x="1641975" y="9268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■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●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○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■"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2" name="Google Shape;1252;p156"/>
          <p:cNvSpPr txBox="1"/>
          <p:nvPr>
            <p:ph idx="6" type="body"/>
          </p:nvPr>
        </p:nvSpPr>
        <p:spPr>
          <a:xfrm>
            <a:off x="6603975" y="9575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■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●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■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○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 SemiBold"/>
              <a:buChar char="■"/>
              <a:defRPr b="0" i="0" sz="12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1253" name="Google Shape;1253;p156"/>
          <p:cNvSpPr txBox="1"/>
          <p:nvPr>
            <p:ph idx="7" type="body"/>
          </p:nvPr>
        </p:nvSpPr>
        <p:spPr>
          <a:xfrm>
            <a:off x="6242000" y="253867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■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●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■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○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 SemiBold"/>
              <a:buChar char="■"/>
              <a:defRPr b="0" i="0" sz="12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1254" name="Google Shape;1254;p156"/>
          <p:cNvSpPr txBox="1"/>
          <p:nvPr>
            <p:ph idx="8" type="body"/>
          </p:nvPr>
        </p:nvSpPr>
        <p:spPr>
          <a:xfrm>
            <a:off x="817025" y="35133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■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●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 SemiBold"/>
              <a:buChar char="○"/>
              <a:defRPr b="0" i="0" sz="14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■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●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Open Sans SemiBold"/>
              <a:buChar char="○"/>
              <a:defRPr b="0" i="0" sz="10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 SemiBold"/>
              <a:buChar char="■"/>
              <a:defRPr b="0" i="0" sz="12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pic>
        <p:nvPicPr>
          <p:cNvPr id="1255" name="Google Shape;1255;p1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256" name="Google Shape;1256;p156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57" name="Google Shape;1257;p15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Vide" showMasterSp="0">
  <p:cSld name="2_Vide">
    <p:spTree>
      <p:nvGrpSpPr>
        <p:cNvPr id="1258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4 1">
  <p:cSld name="18_Vide_1_2_2_1_1_4_1">
    <p:spTree>
      <p:nvGrpSpPr>
        <p:cNvPr id="1259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Google Shape;1260;p158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61" name="Google Shape;1261;p158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62" name="Google Shape;1262;p158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"/>
              <a:buNone/>
              <a:defRPr b="0" i="0" sz="18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63" name="Google Shape;1263;p158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Open Sans Medium"/>
              <a:buNone/>
              <a:defRPr b="0" i="0" sz="1200" u="none" cap="none" strike="noStrike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264" name="Google Shape;1264;p15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5" name="Google Shape;1265;p1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266" name="Google Shape;1266;p158"/>
          <p:cNvSpPr/>
          <p:nvPr>
            <p:ph idx="4" type="pic"/>
          </p:nvPr>
        </p:nvSpPr>
        <p:spPr>
          <a:xfrm>
            <a:off x="-21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1267" name="Google Shape;1267;p158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68" name="Google Shape;1268;p158"/>
          <p:cNvSpPr txBox="1"/>
          <p:nvPr/>
        </p:nvSpPr>
        <p:spPr>
          <a:xfrm>
            <a:off x="58207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69" name="Google Shape;1269;p158"/>
          <p:cNvSpPr/>
          <p:nvPr/>
        </p:nvSpPr>
        <p:spPr>
          <a:xfrm rot="10800000">
            <a:off x="-8350" y="4557725"/>
            <a:ext cx="45096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70" name="Google Shape;1270;p1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3 1">
  <p:cSld name="18_Vide_1_2_2_1_1_2_2">
    <p:spTree>
      <p:nvGrpSpPr>
        <p:cNvPr id="127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2" name="Google Shape;1272;p1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3" name="Google Shape;1273;p1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274" name="Google Shape;1274;p159"/>
          <p:cNvSpPr/>
          <p:nvPr>
            <p:ph idx="2" type="pic"/>
          </p:nvPr>
        </p:nvSpPr>
        <p:spPr>
          <a:xfrm>
            <a:off x="-2100" y="-9525"/>
            <a:ext cx="27240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1275" name="Google Shape;1275;p159"/>
          <p:cNvSpPr txBox="1"/>
          <p:nvPr/>
        </p:nvSpPr>
        <p:spPr>
          <a:xfrm>
            <a:off x="58207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76" name="Google Shape;1276;p159"/>
          <p:cNvSpPr/>
          <p:nvPr/>
        </p:nvSpPr>
        <p:spPr>
          <a:xfrm rot="10800000">
            <a:off x="-8150" y="4560075"/>
            <a:ext cx="27240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77" name="Google Shape;1277;p1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3">
  <p:cSld name="TITLE_1_1">
    <p:bg>
      <p:bgPr>
        <a:solidFill>
          <a:srgbClr val="FAFCFF"/>
        </a:solidFill>
      </p:bgPr>
    </p:bg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60"/>
          <p:cNvSpPr txBox="1"/>
          <p:nvPr>
            <p:ph idx="12" type="sldNum"/>
          </p:nvPr>
        </p:nvSpPr>
        <p:spPr>
          <a:xfrm>
            <a:off x="8472458" y="4691074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80" name="Google Shape;1280;p1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5275" y="4828838"/>
            <a:ext cx="828124" cy="147988"/>
          </a:xfrm>
          <a:prstGeom prst="rect">
            <a:avLst/>
          </a:prstGeom>
          <a:noFill/>
          <a:ln>
            <a:noFill/>
          </a:ln>
        </p:spPr>
      </p:pic>
      <p:sp>
        <p:nvSpPr>
          <p:cNvPr id="1281" name="Google Shape;1281;p160"/>
          <p:cNvSpPr txBox="1"/>
          <p:nvPr>
            <p:ph idx="1" type="body"/>
          </p:nvPr>
        </p:nvSpPr>
        <p:spPr>
          <a:xfrm>
            <a:off x="188075" y="71650"/>
            <a:ext cx="8833200" cy="2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●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indent="-2921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○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indent="-2921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■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indent="-2921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●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indent="-2921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○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indent="-2921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■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indent="-2921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●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indent="-2921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○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indent="-2921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 Medium"/>
              <a:buChar char="■"/>
              <a:defRPr b="0" i="0" sz="1000" u="none" cap="none" strike="noStrike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8">
  <p:cSld name="TITLE_14">
    <p:spTree>
      <p:nvGrpSpPr>
        <p:cNvPr id="1282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p16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4" name="Google Shape;1284;p16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5" name="Google Shape;1285;p1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1 1">
  <p:cSld name="CUSTOM_4_1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72" name="Google Shape;72;p18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3" name="Google Shape;73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65564" y="1685150"/>
            <a:ext cx="4226258" cy="1465176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8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1 1 1">
  <p:cSld name="CUSTOM_4_1_1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9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77" name="Google Shape;77;p19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8" name="Google Shape;78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87593" y="1688975"/>
            <a:ext cx="2733194" cy="1461349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1 1 1 1">
  <p:cSld name="CUSTOM_4_1_1_1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82" name="Google Shape;82;p20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3" name="Google Shape;83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94164" y="1688975"/>
            <a:ext cx="4156713" cy="146135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2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2">
  <p:cSld name="CUSTOM_2">
    <p:bg>
      <p:bgPr>
        <a:solidFill>
          <a:schemeClr val="dk1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/>
          <p:nvPr/>
        </p:nvSpPr>
        <p:spPr>
          <a:xfrm>
            <a:off x="2053822" y="1852389"/>
            <a:ext cx="5034915" cy="903446"/>
          </a:xfrm>
          <a:custGeom>
            <a:rect b="b" l="l" r="r" t="t"/>
            <a:pathLst>
              <a:path extrusionOk="0" h="1204595" w="6713220">
                <a:moveTo>
                  <a:pt x="1906993" y="760857"/>
                </a:moveTo>
                <a:lnTo>
                  <a:pt x="1904377" y="712597"/>
                </a:lnTo>
                <a:lnTo>
                  <a:pt x="1896745" y="665822"/>
                </a:lnTo>
                <a:lnTo>
                  <a:pt x="1884337" y="620814"/>
                </a:lnTo>
                <a:lnTo>
                  <a:pt x="1867446" y="577837"/>
                </a:lnTo>
                <a:lnTo>
                  <a:pt x="1846338" y="537171"/>
                </a:lnTo>
                <a:lnTo>
                  <a:pt x="1821294" y="499084"/>
                </a:lnTo>
                <a:lnTo>
                  <a:pt x="1792579" y="463854"/>
                </a:lnTo>
                <a:lnTo>
                  <a:pt x="1760461" y="431749"/>
                </a:lnTo>
                <a:lnTo>
                  <a:pt x="1738591" y="413931"/>
                </a:lnTo>
                <a:lnTo>
                  <a:pt x="1738591" y="760857"/>
                </a:lnTo>
                <a:lnTo>
                  <a:pt x="1734146" y="810260"/>
                </a:lnTo>
                <a:lnTo>
                  <a:pt x="1721345" y="856767"/>
                </a:lnTo>
                <a:lnTo>
                  <a:pt x="1700961" y="899617"/>
                </a:lnTo>
                <a:lnTo>
                  <a:pt x="1673796" y="938009"/>
                </a:lnTo>
                <a:lnTo>
                  <a:pt x="1640624" y="971181"/>
                </a:lnTo>
                <a:lnTo>
                  <a:pt x="1602219" y="998347"/>
                </a:lnTo>
                <a:lnTo>
                  <a:pt x="1559369" y="1018717"/>
                </a:lnTo>
                <a:lnTo>
                  <a:pt x="1512874" y="1031506"/>
                </a:lnTo>
                <a:lnTo>
                  <a:pt x="1463509" y="1035939"/>
                </a:lnTo>
                <a:lnTo>
                  <a:pt x="1414106" y="1031506"/>
                </a:lnTo>
                <a:lnTo>
                  <a:pt x="1367599" y="1018705"/>
                </a:lnTo>
                <a:lnTo>
                  <a:pt x="1324749" y="998321"/>
                </a:lnTo>
                <a:lnTo>
                  <a:pt x="1286357" y="971156"/>
                </a:lnTo>
                <a:lnTo>
                  <a:pt x="1253185" y="937983"/>
                </a:lnTo>
                <a:lnTo>
                  <a:pt x="1226019" y="899579"/>
                </a:lnTo>
                <a:lnTo>
                  <a:pt x="1205649" y="856729"/>
                </a:lnTo>
                <a:lnTo>
                  <a:pt x="1192860" y="810234"/>
                </a:lnTo>
                <a:lnTo>
                  <a:pt x="1192669" y="808101"/>
                </a:lnTo>
                <a:lnTo>
                  <a:pt x="1188427" y="760857"/>
                </a:lnTo>
                <a:lnTo>
                  <a:pt x="1192669" y="713613"/>
                </a:lnTo>
                <a:lnTo>
                  <a:pt x="1192860" y="711466"/>
                </a:lnTo>
                <a:lnTo>
                  <a:pt x="1205661" y="664959"/>
                </a:lnTo>
                <a:lnTo>
                  <a:pt x="1226045" y="622109"/>
                </a:lnTo>
                <a:lnTo>
                  <a:pt x="1253210" y="583717"/>
                </a:lnTo>
                <a:lnTo>
                  <a:pt x="1286383" y="550545"/>
                </a:lnTo>
                <a:lnTo>
                  <a:pt x="1324787" y="523379"/>
                </a:lnTo>
                <a:lnTo>
                  <a:pt x="1367637" y="503008"/>
                </a:lnTo>
                <a:lnTo>
                  <a:pt x="1414132" y="490220"/>
                </a:lnTo>
                <a:lnTo>
                  <a:pt x="1463509" y="485775"/>
                </a:lnTo>
                <a:lnTo>
                  <a:pt x="1512900" y="490220"/>
                </a:lnTo>
                <a:lnTo>
                  <a:pt x="1559420" y="503008"/>
                </a:lnTo>
                <a:lnTo>
                  <a:pt x="1602257" y="523379"/>
                </a:lnTo>
                <a:lnTo>
                  <a:pt x="1640662" y="550545"/>
                </a:lnTo>
                <a:lnTo>
                  <a:pt x="1673834" y="583717"/>
                </a:lnTo>
                <a:lnTo>
                  <a:pt x="1700987" y="622109"/>
                </a:lnTo>
                <a:lnTo>
                  <a:pt x="1721358" y="664959"/>
                </a:lnTo>
                <a:lnTo>
                  <a:pt x="1734146" y="711466"/>
                </a:lnTo>
                <a:lnTo>
                  <a:pt x="1738591" y="760857"/>
                </a:lnTo>
                <a:lnTo>
                  <a:pt x="1738591" y="413931"/>
                </a:lnTo>
                <a:lnTo>
                  <a:pt x="1687131" y="378002"/>
                </a:lnTo>
                <a:lnTo>
                  <a:pt x="1646453" y="356908"/>
                </a:lnTo>
                <a:lnTo>
                  <a:pt x="1603476" y="340017"/>
                </a:lnTo>
                <a:lnTo>
                  <a:pt x="1558455" y="327621"/>
                </a:lnTo>
                <a:lnTo>
                  <a:pt x="1511681" y="319989"/>
                </a:lnTo>
                <a:lnTo>
                  <a:pt x="1463421" y="317373"/>
                </a:lnTo>
                <a:lnTo>
                  <a:pt x="1415084" y="319989"/>
                </a:lnTo>
                <a:lnTo>
                  <a:pt x="1368247" y="327660"/>
                </a:lnTo>
                <a:lnTo>
                  <a:pt x="1323187" y="340093"/>
                </a:lnTo>
                <a:lnTo>
                  <a:pt x="1280160" y="357022"/>
                </a:lnTo>
                <a:lnTo>
                  <a:pt x="1239456" y="378193"/>
                </a:lnTo>
                <a:lnTo>
                  <a:pt x="1201343" y="403301"/>
                </a:lnTo>
                <a:lnTo>
                  <a:pt x="1166075" y="432092"/>
                </a:lnTo>
                <a:lnTo>
                  <a:pt x="1133957" y="464286"/>
                </a:lnTo>
                <a:lnTo>
                  <a:pt x="1105255" y="499618"/>
                </a:lnTo>
                <a:lnTo>
                  <a:pt x="1080223" y="537794"/>
                </a:lnTo>
                <a:lnTo>
                  <a:pt x="1059154" y="578561"/>
                </a:lnTo>
                <a:lnTo>
                  <a:pt x="1042314" y="621639"/>
                </a:lnTo>
                <a:lnTo>
                  <a:pt x="1029970" y="666750"/>
                </a:lnTo>
                <a:lnTo>
                  <a:pt x="1022413" y="713613"/>
                </a:lnTo>
                <a:lnTo>
                  <a:pt x="1014844" y="666750"/>
                </a:lnTo>
                <a:lnTo>
                  <a:pt x="1002499" y="621639"/>
                </a:lnTo>
                <a:lnTo>
                  <a:pt x="985659" y="578561"/>
                </a:lnTo>
                <a:lnTo>
                  <a:pt x="964590" y="537794"/>
                </a:lnTo>
                <a:lnTo>
                  <a:pt x="939558" y="499618"/>
                </a:lnTo>
                <a:lnTo>
                  <a:pt x="910856" y="464286"/>
                </a:lnTo>
                <a:lnTo>
                  <a:pt x="878738" y="432092"/>
                </a:lnTo>
                <a:lnTo>
                  <a:pt x="856678" y="414096"/>
                </a:lnTo>
                <a:lnTo>
                  <a:pt x="856678" y="760857"/>
                </a:lnTo>
                <a:lnTo>
                  <a:pt x="852233" y="810260"/>
                </a:lnTo>
                <a:lnTo>
                  <a:pt x="839431" y="856767"/>
                </a:lnTo>
                <a:lnTo>
                  <a:pt x="819048" y="899617"/>
                </a:lnTo>
                <a:lnTo>
                  <a:pt x="791883" y="938009"/>
                </a:lnTo>
                <a:lnTo>
                  <a:pt x="758710" y="971181"/>
                </a:lnTo>
                <a:lnTo>
                  <a:pt x="720305" y="998347"/>
                </a:lnTo>
                <a:lnTo>
                  <a:pt x="677456" y="1018717"/>
                </a:lnTo>
                <a:lnTo>
                  <a:pt x="630961" y="1031506"/>
                </a:lnTo>
                <a:lnTo>
                  <a:pt x="581596" y="1035939"/>
                </a:lnTo>
                <a:lnTo>
                  <a:pt x="532193" y="1031506"/>
                </a:lnTo>
                <a:lnTo>
                  <a:pt x="485673" y="1018705"/>
                </a:lnTo>
                <a:lnTo>
                  <a:pt x="442836" y="998321"/>
                </a:lnTo>
                <a:lnTo>
                  <a:pt x="404431" y="971156"/>
                </a:lnTo>
                <a:lnTo>
                  <a:pt x="371259" y="937983"/>
                </a:lnTo>
                <a:lnTo>
                  <a:pt x="344106" y="899579"/>
                </a:lnTo>
                <a:lnTo>
                  <a:pt x="323735" y="856729"/>
                </a:lnTo>
                <a:lnTo>
                  <a:pt x="310946" y="810234"/>
                </a:lnTo>
                <a:lnTo>
                  <a:pt x="306514" y="760857"/>
                </a:lnTo>
                <a:lnTo>
                  <a:pt x="310921" y="711466"/>
                </a:lnTo>
                <a:lnTo>
                  <a:pt x="323697" y="664959"/>
                </a:lnTo>
                <a:lnTo>
                  <a:pt x="344055" y="622109"/>
                </a:lnTo>
                <a:lnTo>
                  <a:pt x="359854" y="599782"/>
                </a:lnTo>
                <a:lnTo>
                  <a:pt x="371221" y="583717"/>
                </a:lnTo>
                <a:lnTo>
                  <a:pt x="404406" y="550545"/>
                </a:lnTo>
                <a:lnTo>
                  <a:pt x="442810" y="523379"/>
                </a:lnTo>
                <a:lnTo>
                  <a:pt x="485673" y="503008"/>
                </a:lnTo>
                <a:lnTo>
                  <a:pt x="532193" y="490220"/>
                </a:lnTo>
                <a:lnTo>
                  <a:pt x="581596" y="485775"/>
                </a:lnTo>
                <a:lnTo>
                  <a:pt x="630961" y="490220"/>
                </a:lnTo>
                <a:lnTo>
                  <a:pt x="677456" y="503008"/>
                </a:lnTo>
                <a:lnTo>
                  <a:pt x="720305" y="523379"/>
                </a:lnTo>
                <a:lnTo>
                  <a:pt x="758710" y="550545"/>
                </a:lnTo>
                <a:lnTo>
                  <a:pt x="791883" y="583717"/>
                </a:lnTo>
                <a:lnTo>
                  <a:pt x="819048" y="622109"/>
                </a:lnTo>
                <a:lnTo>
                  <a:pt x="839431" y="664959"/>
                </a:lnTo>
                <a:lnTo>
                  <a:pt x="852233" y="711466"/>
                </a:lnTo>
                <a:lnTo>
                  <a:pt x="856678" y="760857"/>
                </a:lnTo>
                <a:lnTo>
                  <a:pt x="856678" y="414096"/>
                </a:lnTo>
                <a:lnTo>
                  <a:pt x="805357" y="378193"/>
                </a:lnTo>
                <a:lnTo>
                  <a:pt x="764654" y="357022"/>
                </a:lnTo>
                <a:lnTo>
                  <a:pt x="721626" y="340093"/>
                </a:lnTo>
                <a:lnTo>
                  <a:pt x="676567" y="327660"/>
                </a:lnTo>
                <a:lnTo>
                  <a:pt x="629729" y="319989"/>
                </a:lnTo>
                <a:lnTo>
                  <a:pt x="581393" y="317373"/>
                </a:lnTo>
                <a:lnTo>
                  <a:pt x="530923" y="320230"/>
                </a:lnTo>
                <a:lnTo>
                  <a:pt x="482079" y="328587"/>
                </a:lnTo>
                <a:lnTo>
                  <a:pt x="435216" y="342138"/>
                </a:lnTo>
                <a:lnTo>
                  <a:pt x="390613" y="360565"/>
                </a:lnTo>
                <a:lnTo>
                  <a:pt x="348602" y="383540"/>
                </a:lnTo>
                <a:lnTo>
                  <a:pt x="309486" y="410781"/>
                </a:lnTo>
                <a:lnTo>
                  <a:pt x="273583" y="441960"/>
                </a:lnTo>
                <a:lnTo>
                  <a:pt x="241198" y="476758"/>
                </a:lnTo>
                <a:lnTo>
                  <a:pt x="212648" y="514870"/>
                </a:lnTo>
                <a:lnTo>
                  <a:pt x="188252" y="555993"/>
                </a:lnTo>
                <a:lnTo>
                  <a:pt x="168313" y="599782"/>
                </a:lnTo>
                <a:lnTo>
                  <a:pt x="168313" y="0"/>
                </a:lnTo>
                <a:lnTo>
                  <a:pt x="0" y="0"/>
                </a:lnTo>
                <a:lnTo>
                  <a:pt x="0" y="785329"/>
                </a:lnTo>
                <a:lnTo>
                  <a:pt x="138684" y="785329"/>
                </a:lnTo>
                <a:lnTo>
                  <a:pt x="143598" y="831303"/>
                </a:lnTo>
                <a:lnTo>
                  <a:pt x="153111" y="875753"/>
                </a:lnTo>
                <a:lnTo>
                  <a:pt x="166941" y="918451"/>
                </a:lnTo>
                <a:lnTo>
                  <a:pt x="184873" y="959154"/>
                </a:lnTo>
                <a:lnTo>
                  <a:pt x="206641" y="997597"/>
                </a:lnTo>
                <a:lnTo>
                  <a:pt x="232003" y="1033564"/>
                </a:lnTo>
                <a:lnTo>
                  <a:pt x="260718" y="1066774"/>
                </a:lnTo>
                <a:lnTo>
                  <a:pt x="292531" y="1097013"/>
                </a:lnTo>
                <a:lnTo>
                  <a:pt x="327215" y="1124013"/>
                </a:lnTo>
                <a:lnTo>
                  <a:pt x="364490" y="1147533"/>
                </a:lnTo>
                <a:lnTo>
                  <a:pt x="404152" y="1167333"/>
                </a:lnTo>
                <a:lnTo>
                  <a:pt x="445922" y="1183157"/>
                </a:lnTo>
                <a:lnTo>
                  <a:pt x="489559" y="1194765"/>
                </a:lnTo>
                <a:lnTo>
                  <a:pt x="534835" y="1201915"/>
                </a:lnTo>
                <a:lnTo>
                  <a:pt x="581482" y="1204341"/>
                </a:lnTo>
                <a:lnTo>
                  <a:pt x="629818" y="1201737"/>
                </a:lnTo>
                <a:lnTo>
                  <a:pt x="676656" y="1194066"/>
                </a:lnTo>
                <a:lnTo>
                  <a:pt x="721715" y="1181633"/>
                </a:lnTo>
                <a:lnTo>
                  <a:pt x="764743" y="1164704"/>
                </a:lnTo>
                <a:lnTo>
                  <a:pt x="805446" y="1143533"/>
                </a:lnTo>
                <a:lnTo>
                  <a:pt x="843572" y="1118425"/>
                </a:lnTo>
                <a:lnTo>
                  <a:pt x="878827" y="1089634"/>
                </a:lnTo>
                <a:lnTo>
                  <a:pt x="910945" y="1057440"/>
                </a:lnTo>
                <a:lnTo>
                  <a:pt x="939660" y="1022108"/>
                </a:lnTo>
                <a:lnTo>
                  <a:pt x="964692" y="983932"/>
                </a:lnTo>
                <a:lnTo>
                  <a:pt x="985761" y="943165"/>
                </a:lnTo>
                <a:lnTo>
                  <a:pt x="1002601" y="900087"/>
                </a:lnTo>
                <a:lnTo>
                  <a:pt x="1014945" y="854976"/>
                </a:lnTo>
                <a:lnTo>
                  <a:pt x="1022515" y="808101"/>
                </a:lnTo>
                <a:lnTo>
                  <a:pt x="1030071" y="854976"/>
                </a:lnTo>
                <a:lnTo>
                  <a:pt x="1042403" y="900087"/>
                </a:lnTo>
                <a:lnTo>
                  <a:pt x="1059243" y="943165"/>
                </a:lnTo>
                <a:lnTo>
                  <a:pt x="1080312" y="983932"/>
                </a:lnTo>
                <a:lnTo>
                  <a:pt x="1105344" y="1022108"/>
                </a:lnTo>
                <a:lnTo>
                  <a:pt x="1134059" y="1057440"/>
                </a:lnTo>
                <a:lnTo>
                  <a:pt x="1166177" y="1089634"/>
                </a:lnTo>
                <a:lnTo>
                  <a:pt x="1201432" y="1118425"/>
                </a:lnTo>
                <a:lnTo>
                  <a:pt x="1239545" y="1143533"/>
                </a:lnTo>
                <a:lnTo>
                  <a:pt x="1280248" y="1164704"/>
                </a:lnTo>
                <a:lnTo>
                  <a:pt x="1323276" y="1181633"/>
                </a:lnTo>
                <a:lnTo>
                  <a:pt x="1368336" y="1194066"/>
                </a:lnTo>
                <a:lnTo>
                  <a:pt x="1415173" y="1201737"/>
                </a:lnTo>
                <a:lnTo>
                  <a:pt x="1463509" y="1204341"/>
                </a:lnTo>
                <a:lnTo>
                  <a:pt x="1514678" y="1201407"/>
                </a:lnTo>
                <a:lnTo>
                  <a:pt x="1564170" y="1192784"/>
                </a:lnTo>
                <a:lnTo>
                  <a:pt x="1611630" y="1178839"/>
                </a:lnTo>
                <a:lnTo>
                  <a:pt x="1656740" y="1159891"/>
                </a:lnTo>
                <a:lnTo>
                  <a:pt x="1699158" y="1136281"/>
                </a:lnTo>
                <a:lnTo>
                  <a:pt x="1738591" y="1108329"/>
                </a:lnTo>
                <a:lnTo>
                  <a:pt x="1738591" y="1171867"/>
                </a:lnTo>
                <a:lnTo>
                  <a:pt x="1906993" y="1171867"/>
                </a:lnTo>
                <a:lnTo>
                  <a:pt x="1906993" y="1108329"/>
                </a:lnTo>
                <a:lnTo>
                  <a:pt x="1906993" y="1035939"/>
                </a:lnTo>
                <a:lnTo>
                  <a:pt x="1906993" y="760857"/>
                </a:lnTo>
                <a:close/>
              </a:path>
              <a:path extrusionOk="0" h="1204595" w="6713220">
                <a:moveTo>
                  <a:pt x="2326195" y="320713"/>
                </a:moveTo>
                <a:lnTo>
                  <a:pt x="2286901" y="322554"/>
                </a:lnTo>
                <a:lnTo>
                  <a:pt x="2248916" y="327329"/>
                </a:lnTo>
                <a:lnTo>
                  <a:pt x="2212098" y="337362"/>
                </a:lnTo>
                <a:lnTo>
                  <a:pt x="2176462" y="355003"/>
                </a:lnTo>
                <a:lnTo>
                  <a:pt x="2140407" y="385584"/>
                </a:lnTo>
                <a:lnTo>
                  <a:pt x="2103208" y="440728"/>
                </a:lnTo>
                <a:lnTo>
                  <a:pt x="2103208" y="334708"/>
                </a:lnTo>
                <a:lnTo>
                  <a:pt x="1939759" y="334708"/>
                </a:lnTo>
                <a:lnTo>
                  <a:pt x="1939759" y="1171867"/>
                </a:lnTo>
                <a:lnTo>
                  <a:pt x="2118830" y="1171867"/>
                </a:lnTo>
                <a:lnTo>
                  <a:pt x="2118830" y="738479"/>
                </a:lnTo>
                <a:lnTo>
                  <a:pt x="2119934" y="689686"/>
                </a:lnTo>
                <a:lnTo>
                  <a:pt x="2126615" y="642607"/>
                </a:lnTo>
                <a:lnTo>
                  <a:pt x="2143823" y="599046"/>
                </a:lnTo>
                <a:lnTo>
                  <a:pt x="2176564" y="560743"/>
                </a:lnTo>
                <a:lnTo>
                  <a:pt x="2210917" y="536511"/>
                </a:lnTo>
                <a:lnTo>
                  <a:pt x="2246731" y="520928"/>
                </a:lnTo>
                <a:lnTo>
                  <a:pt x="2284857" y="512064"/>
                </a:lnTo>
                <a:lnTo>
                  <a:pt x="2326195" y="507974"/>
                </a:lnTo>
                <a:lnTo>
                  <a:pt x="2326195" y="320713"/>
                </a:lnTo>
                <a:close/>
              </a:path>
              <a:path extrusionOk="0" h="1204595" w="6713220">
                <a:moveTo>
                  <a:pt x="4063073" y="674839"/>
                </a:moveTo>
                <a:lnTo>
                  <a:pt x="4051300" y="629119"/>
                </a:lnTo>
                <a:lnTo>
                  <a:pt x="4034879" y="584669"/>
                </a:lnTo>
                <a:lnTo>
                  <a:pt x="4014089" y="542759"/>
                </a:lnTo>
                <a:lnTo>
                  <a:pt x="3989209" y="504659"/>
                </a:lnTo>
                <a:lnTo>
                  <a:pt x="3975354" y="486879"/>
                </a:lnTo>
                <a:lnTo>
                  <a:pt x="3960520" y="467829"/>
                </a:lnTo>
                <a:lnTo>
                  <a:pt x="3928313" y="434809"/>
                </a:lnTo>
                <a:lnTo>
                  <a:pt x="3892854" y="405612"/>
                </a:lnTo>
                <a:lnTo>
                  <a:pt x="3854450" y="380212"/>
                </a:lnTo>
                <a:lnTo>
                  <a:pt x="3813378" y="358609"/>
                </a:lnTo>
                <a:lnTo>
                  <a:pt x="3769918" y="340829"/>
                </a:lnTo>
                <a:lnTo>
                  <a:pt x="3724364" y="328129"/>
                </a:lnTo>
                <a:lnTo>
                  <a:pt x="3676980" y="320509"/>
                </a:lnTo>
                <a:lnTo>
                  <a:pt x="3628072" y="317969"/>
                </a:lnTo>
                <a:lnTo>
                  <a:pt x="3581171" y="320509"/>
                </a:lnTo>
                <a:lnTo>
                  <a:pt x="3535680" y="328129"/>
                </a:lnTo>
                <a:lnTo>
                  <a:pt x="3491827" y="339559"/>
                </a:lnTo>
                <a:lnTo>
                  <a:pt x="3449866" y="354812"/>
                </a:lnTo>
                <a:lnTo>
                  <a:pt x="3410064" y="375119"/>
                </a:lnTo>
                <a:lnTo>
                  <a:pt x="3372662" y="399262"/>
                </a:lnTo>
                <a:lnTo>
                  <a:pt x="3337903" y="425919"/>
                </a:lnTo>
                <a:lnTo>
                  <a:pt x="3306038" y="456412"/>
                </a:lnTo>
                <a:lnTo>
                  <a:pt x="3277311" y="490689"/>
                </a:lnTo>
                <a:lnTo>
                  <a:pt x="3251987" y="526262"/>
                </a:lnTo>
                <a:lnTo>
                  <a:pt x="3230321" y="565619"/>
                </a:lnTo>
                <a:lnTo>
                  <a:pt x="3212541" y="606259"/>
                </a:lnTo>
                <a:lnTo>
                  <a:pt x="3198901" y="649439"/>
                </a:lnTo>
                <a:lnTo>
                  <a:pt x="3189655" y="693889"/>
                </a:lnTo>
                <a:lnTo>
                  <a:pt x="3185071" y="740879"/>
                </a:lnTo>
                <a:lnTo>
                  <a:pt x="3180461" y="693889"/>
                </a:lnTo>
                <a:lnTo>
                  <a:pt x="3171228" y="649439"/>
                </a:lnTo>
                <a:lnTo>
                  <a:pt x="3157588" y="606259"/>
                </a:lnTo>
                <a:lnTo>
                  <a:pt x="3139808" y="565619"/>
                </a:lnTo>
                <a:lnTo>
                  <a:pt x="3118129" y="526262"/>
                </a:lnTo>
                <a:lnTo>
                  <a:pt x="3092805" y="490689"/>
                </a:lnTo>
                <a:lnTo>
                  <a:pt x="3064091" y="456412"/>
                </a:lnTo>
                <a:lnTo>
                  <a:pt x="3032214" y="425919"/>
                </a:lnTo>
                <a:lnTo>
                  <a:pt x="3017228" y="414439"/>
                </a:lnTo>
                <a:lnTo>
                  <a:pt x="3017228" y="761212"/>
                </a:lnTo>
                <a:lnTo>
                  <a:pt x="3012783" y="810729"/>
                </a:lnTo>
                <a:lnTo>
                  <a:pt x="2999981" y="857719"/>
                </a:lnTo>
                <a:lnTo>
                  <a:pt x="2979597" y="899629"/>
                </a:lnTo>
                <a:lnTo>
                  <a:pt x="2952432" y="939012"/>
                </a:lnTo>
                <a:lnTo>
                  <a:pt x="2919260" y="972019"/>
                </a:lnTo>
                <a:lnTo>
                  <a:pt x="2880855" y="998702"/>
                </a:lnTo>
                <a:lnTo>
                  <a:pt x="2838018" y="1019022"/>
                </a:lnTo>
                <a:lnTo>
                  <a:pt x="2791523" y="1031722"/>
                </a:lnTo>
                <a:lnTo>
                  <a:pt x="2742158" y="1036802"/>
                </a:lnTo>
                <a:lnTo>
                  <a:pt x="2692781" y="1031722"/>
                </a:lnTo>
                <a:lnTo>
                  <a:pt x="2646273" y="1019022"/>
                </a:lnTo>
                <a:lnTo>
                  <a:pt x="2603436" y="998702"/>
                </a:lnTo>
                <a:lnTo>
                  <a:pt x="2565031" y="972019"/>
                </a:lnTo>
                <a:lnTo>
                  <a:pt x="2531846" y="939012"/>
                </a:lnTo>
                <a:lnTo>
                  <a:pt x="2504681" y="899629"/>
                </a:lnTo>
                <a:lnTo>
                  <a:pt x="2484297" y="857719"/>
                </a:lnTo>
                <a:lnTo>
                  <a:pt x="2471496" y="810729"/>
                </a:lnTo>
                <a:lnTo>
                  <a:pt x="2467064" y="761212"/>
                </a:lnTo>
                <a:lnTo>
                  <a:pt x="2471496" y="711669"/>
                </a:lnTo>
                <a:lnTo>
                  <a:pt x="2484297" y="665962"/>
                </a:lnTo>
                <a:lnTo>
                  <a:pt x="2504681" y="622769"/>
                </a:lnTo>
                <a:lnTo>
                  <a:pt x="2531846" y="584669"/>
                </a:lnTo>
                <a:lnTo>
                  <a:pt x="2565031" y="551662"/>
                </a:lnTo>
                <a:lnTo>
                  <a:pt x="2603436" y="523709"/>
                </a:lnTo>
                <a:lnTo>
                  <a:pt x="2646273" y="503389"/>
                </a:lnTo>
                <a:lnTo>
                  <a:pt x="2692781" y="490689"/>
                </a:lnTo>
                <a:lnTo>
                  <a:pt x="2742158" y="486879"/>
                </a:lnTo>
                <a:lnTo>
                  <a:pt x="2791523" y="490689"/>
                </a:lnTo>
                <a:lnTo>
                  <a:pt x="2838018" y="503389"/>
                </a:lnTo>
                <a:lnTo>
                  <a:pt x="2880855" y="523709"/>
                </a:lnTo>
                <a:lnTo>
                  <a:pt x="2919260" y="551662"/>
                </a:lnTo>
                <a:lnTo>
                  <a:pt x="2952432" y="584669"/>
                </a:lnTo>
                <a:lnTo>
                  <a:pt x="2979597" y="622769"/>
                </a:lnTo>
                <a:lnTo>
                  <a:pt x="2999981" y="665962"/>
                </a:lnTo>
                <a:lnTo>
                  <a:pt x="3012783" y="711669"/>
                </a:lnTo>
                <a:lnTo>
                  <a:pt x="3017228" y="761212"/>
                </a:lnTo>
                <a:lnTo>
                  <a:pt x="3017228" y="414439"/>
                </a:lnTo>
                <a:lnTo>
                  <a:pt x="2960052" y="375119"/>
                </a:lnTo>
                <a:lnTo>
                  <a:pt x="2920250" y="354812"/>
                </a:lnTo>
                <a:lnTo>
                  <a:pt x="2878290" y="339559"/>
                </a:lnTo>
                <a:lnTo>
                  <a:pt x="2834436" y="328129"/>
                </a:lnTo>
                <a:lnTo>
                  <a:pt x="2788945" y="320509"/>
                </a:lnTo>
                <a:lnTo>
                  <a:pt x="2742057" y="317969"/>
                </a:lnTo>
                <a:lnTo>
                  <a:pt x="2693784" y="320509"/>
                </a:lnTo>
                <a:lnTo>
                  <a:pt x="2647010" y="328129"/>
                </a:lnTo>
                <a:lnTo>
                  <a:pt x="2602001" y="340829"/>
                </a:lnTo>
                <a:lnTo>
                  <a:pt x="2559024" y="357339"/>
                </a:lnTo>
                <a:lnTo>
                  <a:pt x="2518359" y="378929"/>
                </a:lnTo>
                <a:lnTo>
                  <a:pt x="2480272" y="403059"/>
                </a:lnTo>
                <a:lnTo>
                  <a:pt x="2445042" y="432269"/>
                </a:lnTo>
                <a:lnTo>
                  <a:pt x="2412936" y="464019"/>
                </a:lnTo>
                <a:lnTo>
                  <a:pt x="2384221" y="499579"/>
                </a:lnTo>
                <a:lnTo>
                  <a:pt x="2359190" y="537679"/>
                </a:lnTo>
                <a:lnTo>
                  <a:pt x="2338095" y="578319"/>
                </a:lnTo>
                <a:lnTo>
                  <a:pt x="2321204" y="621512"/>
                </a:lnTo>
                <a:lnTo>
                  <a:pt x="2308809" y="665962"/>
                </a:lnTo>
                <a:lnTo>
                  <a:pt x="2301176" y="712939"/>
                </a:lnTo>
                <a:lnTo>
                  <a:pt x="2298573" y="761212"/>
                </a:lnTo>
                <a:lnTo>
                  <a:pt x="2301176" y="809459"/>
                </a:lnTo>
                <a:lnTo>
                  <a:pt x="2308809" y="856462"/>
                </a:lnTo>
                <a:lnTo>
                  <a:pt x="2321217" y="900912"/>
                </a:lnTo>
                <a:lnTo>
                  <a:pt x="2338108" y="944079"/>
                </a:lnTo>
                <a:lnTo>
                  <a:pt x="2359202" y="984719"/>
                </a:lnTo>
                <a:lnTo>
                  <a:pt x="2384247" y="1022819"/>
                </a:lnTo>
                <a:lnTo>
                  <a:pt x="2412962" y="1058379"/>
                </a:lnTo>
                <a:lnTo>
                  <a:pt x="2445080" y="1090129"/>
                </a:lnTo>
                <a:lnTo>
                  <a:pt x="2480310" y="1119352"/>
                </a:lnTo>
                <a:lnTo>
                  <a:pt x="2518397" y="1144752"/>
                </a:lnTo>
                <a:lnTo>
                  <a:pt x="2559062" y="1165072"/>
                </a:lnTo>
                <a:lnTo>
                  <a:pt x="2602039" y="1182852"/>
                </a:lnTo>
                <a:lnTo>
                  <a:pt x="2647035" y="1194269"/>
                </a:lnTo>
                <a:lnTo>
                  <a:pt x="2693797" y="1201902"/>
                </a:lnTo>
                <a:lnTo>
                  <a:pt x="2742057" y="1204429"/>
                </a:lnTo>
                <a:lnTo>
                  <a:pt x="2793263" y="1201902"/>
                </a:lnTo>
                <a:lnTo>
                  <a:pt x="2842755" y="1192999"/>
                </a:lnTo>
                <a:lnTo>
                  <a:pt x="2890202" y="1179029"/>
                </a:lnTo>
                <a:lnTo>
                  <a:pt x="2935300" y="1159979"/>
                </a:lnTo>
                <a:lnTo>
                  <a:pt x="2977718" y="1137119"/>
                </a:lnTo>
                <a:lnTo>
                  <a:pt x="3017139" y="1109179"/>
                </a:lnTo>
                <a:lnTo>
                  <a:pt x="3017139" y="1172679"/>
                </a:lnTo>
                <a:lnTo>
                  <a:pt x="3185541" y="1172679"/>
                </a:lnTo>
                <a:lnTo>
                  <a:pt x="3185541" y="1109179"/>
                </a:lnTo>
                <a:lnTo>
                  <a:pt x="3185541" y="1036802"/>
                </a:lnTo>
                <a:lnTo>
                  <a:pt x="3185541" y="790409"/>
                </a:lnTo>
                <a:lnTo>
                  <a:pt x="3191433" y="838669"/>
                </a:lnTo>
                <a:lnTo>
                  <a:pt x="3202457" y="885659"/>
                </a:lnTo>
                <a:lnTo>
                  <a:pt x="3218332" y="931379"/>
                </a:lnTo>
                <a:lnTo>
                  <a:pt x="3238754" y="973302"/>
                </a:lnTo>
                <a:lnTo>
                  <a:pt x="3263430" y="1013929"/>
                </a:lnTo>
                <a:lnTo>
                  <a:pt x="3292056" y="1050772"/>
                </a:lnTo>
                <a:lnTo>
                  <a:pt x="3324352" y="1085049"/>
                </a:lnTo>
                <a:lnTo>
                  <a:pt x="3360001" y="1114272"/>
                </a:lnTo>
                <a:lnTo>
                  <a:pt x="3398723" y="1140929"/>
                </a:lnTo>
                <a:lnTo>
                  <a:pt x="3440214" y="1163802"/>
                </a:lnTo>
                <a:lnTo>
                  <a:pt x="3484181" y="1181569"/>
                </a:lnTo>
                <a:lnTo>
                  <a:pt x="3530333" y="1194269"/>
                </a:lnTo>
                <a:lnTo>
                  <a:pt x="3578364" y="1201902"/>
                </a:lnTo>
                <a:lnTo>
                  <a:pt x="3627983" y="1204429"/>
                </a:lnTo>
                <a:lnTo>
                  <a:pt x="3676891" y="1201902"/>
                </a:lnTo>
                <a:lnTo>
                  <a:pt x="3724275" y="1194269"/>
                </a:lnTo>
                <a:lnTo>
                  <a:pt x="3769830" y="1181569"/>
                </a:lnTo>
                <a:lnTo>
                  <a:pt x="3813289" y="1163802"/>
                </a:lnTo>
                <a:lnTo>
                  <a:pt x="3854361" y="1142199"/>
                </a:lnTo>
                <a:lnTo>
                  <a:pt x="3892766" y="1116799"/>
                </a:lnTo>
                <a:lnTo>
                  <a:pt x="3928211" y="1087602"/>
                </a:lnTo>
                <a:lnTo>
                  <a:pt x="3960418" y="1054569"/>
                </a:lnTo>
                <a:lnTo>
                  <a:pt x="3989120" y="1019022"/>
                </a:lnTo>
                <a:lnTo>
                  <a:pt x="4014000" y="979652"/>
                </a:lnTo>
                <a:lnTo>
                  <a:pt x="4034790" y="937729"/>
                </a:lnTo>
                <a:lnTo>
                  <a:pt x="4051211" y="894562"/>
                </a:lnTo>
                <a:lnTo>
                  <a:pt x="4062984" y="847559"/>
                </a:lnTo>
                <a:lnTo>
                  <a:pt x="3889057" y="847559"/>
                </a:lnTo>
                <a:lnTo>
                  <a:pt x="3869499" y="893279"/>
                </a:lnTo>
                <a:lnTo>
                  <a:pt x="3842626" y="933919"/>
                </a:lnTo>
                <a:lnTo>
                  <a:pt x="3809263" y="968222"/>
                </a:lnTo>
                <a:lnTo>
                  <a:pt x="3770274" y="997419"/>
                </a:lnTo>
                <a:lnTo>
                  <a:pt x="3726510" y="1017752"/>
                </a:lnTo>
                <a:lnTo>
                  <a:pt x="3678821" y="1031722"/>
                </a:lnTo>
                <a:lnTo>
                  <a:pt x="3628072" y="1036802"/>
                </a:lnTo>
                <a:lnTo>
                  <a:pt x="3578669" y="1031722"/>
                </a:lnTo>
                <a:lnTo>
                  <a:pt x="3532149" y="1019022"/>
                </a:lnTo>
                <a:lnTo>
                  <a:pt x="3489312" y="998702"/>
                </a:lnTo>
                <a:lnTo>
                  <a:pt x="3450907" y="972019"/>
                </a:lnTo>
                <a:lnTo>
                  <a:pt x="3417735" y="939012"/>
                </a:lnTo>
                <a:lnTo>
                  <a:pt x="3390582" y="899629"/>
                </a:lnTo>
                <a:lnTo>
                  <a:pt x="3370211" y="857719"/>
                </a:lnTo>
                <a:lnTo>
                  <a:pt x="3357422" y="810729"/>
                </a:lnTo>
                <a:lnTo>
                  <a:pt x="3355606" y="790409"/>
                </a:lnTo>
                <a:lnTo>
                  <a:pt x="3352990" y="761212"/>
                </a:lnTo>
                <a:lnTo>
                  <a:pt x="3357422" y="711669"/>
                </a:lnTo>
                <a:lnTo>
                  <a:pt x="3370224" y="665962"/>
                </a:lnTo>
                <a:lnTo>
                  <a:pt x="3390608" y="622769"/>
                </a:lnTo>
                <a:lnTo>
                  <a:pt x="3417773" y="584669"/>
                </a:lnTo>
                <a:lnTo>
                  <a:pt x="3450945" y="551662"/>
                </a:lnTo>
                <a:lnTo>
                  <a:pt x="3489350" y="523709"/>
                </a:lnTo>
                <a:lnTo>
                  <a:pt x="3532200" y="503389"/>
                </a:lnTo>
                <a:lnTo>
                  <a:pt x="3578695" y="490689"/>
                </a:lnTo>
                <a:lnTo>
                  <a:pt x="3628072" y="486879"/>
                </a:lnTo>
                <a:lnTo>
                  <a:pt x="3678859" y="490689"/>
                </a:lnTo>
                <a:lnTo>
                  <a:pt x="3726561" y="504659"/>
                </a:lnTo>
                <a:lnTo>
                  <a:pt x="3770350" y="526262"/>
                </a:lnTo>
                <a:lnTo>
                  <a:pt x="3809352" y="554189"/>
                </a:lnTo>
                <a:lnTo>
                  <a:pt x="3842715" y="589762"/>
                </a:lnTo>
                <a:lnTo>
                  <a:pt x="3869601" y="630389"/>
                </a:lnTo>
                <a:lnTo>
                  <a:pt x="3889146" y="674839"/>
                </a:lnTo>
                <a:lnTo>
                  <a:pt x="4063073" y="674839"/>
                </a:lnTo>
                <a:close/>
              </a:path>
              <a:path extrusionOk="0" h="1204595" w="6713220">
                <a:moveTo>
                  <a:pt x="4942802" y="761212"/>
                </a:moveTo>
                <a:lnTo>
                  <a:pt x="4940185" y="712939"/>
                </a:lnTo>
                <a:lnTo>
                  <a:pt x="4932553" y="665962"/>
                </a:lnTo>
                <a:lnTo>
                  <a:pt x="4920145" y="621512"/>
                </a:lnTo>
                <a:lnTo>
                  <a:pt x="4903254" y="578319"/>
                </a:lnTo>
                <a:lnTo>
                  <a:pt x="4882146" y="537679"/>
                </a:lnTo>
                <a:lnTo>
                  <a:pt x="4857102" y="499579"/>
                </a:lnTo>
                <a:lnTo>
                  <a:pt x="4846840" y="486879"/>
                </a:lnTo>
                <a:lnTo>
                  <a:pt x="4828387" y="464019"/>
                </a:lnTo>
                <a:lnTo>
                  <a:pt x="4796269" y="432269"/>
                </a:lnTo>
                <a:lnTo>
                  <a:pt x="4774311" y="414070"/>
                </a:lnTo>
                <a:lnTo>
                  <a:pt x="4774311" y="761212"/>
                </a:lnTo>
                <a:lnTo>
                  <a:pt x="4769866" y="810729"/>
                </a:lnTo>
                <a:lnTo>
                  <a:pt x="4757064" y="857719"/>
                </a:lnTo>
                <a:lnTo>
                  <a:pt x="4736681" y="899629"/>
                </a:lnTo>
                <a:lnTo>
                  <a:pt x="4709515" y="939012"/>
                </a:lnTo>
                <a:lnTo>
                  <a:pt x="4676343" y="972019"/>
                </a:lnTo>
                <a:lnTo>
                  <a:pt x="4637938" y="998702"/>
                </a:lnTo>
                <a:lnTo>
                  <a:pt x="4595088" y="1019022"/>
                </a:lnTo>
                <a:lnTo>
                  <a:pt x="4548594" y="1031722"/>
                </a:lnTo>
                <a:lnTo>
                  <a:pt x="4499229" y="1036802"/>
                </a:lnTo>
                <a:lnTo>
                  <a:pt x="4449826" y="1031722"/>
                </a:lnTo>
                <a:lnTo>
                  <a:pt x="4403318" y="1019022"/>
                </a:lnTo>
                <a:lnTo>
                  <a:pt x="4360469" y="998702"/>
                </a:lnTo>
                <a:lnTo>
                  <a:pt x="4322076" y="972019"/>
                </a:lnTo>
                <a:lnTo>
                  <a:pt x="4288904" y="939012"/>
                </a:lnTo>
                <a:lnTo>
                  <a:pt x="4261739" y="899629"/>
                </a:lnTo>
                <a:lnTo>
                  <a:pt x="4241368" y="857719"/>
                </a:lnTo>
                <a:lnTo>
                  <a:pt x="4228579" y="810729"/>
                </a:lnTo>
                <a:lnTo>
                  <a:pt x="4224147" y="761212"/>
                </a:lnTo>
                <a:lnTo>
                  <a:pt x="4228579" y="711669"/>
                </a:lnTo>
                <a:lnTo>
                  <a:pt x="4241381" y="665962"/>
                </a:lnTo>
                <a:lnTo>
                  <a:pt x="4261764" y="622769"/>
                </a:lnTo>
                <a:lnTo>
                  <a:pt x="4288929" y="584669"/>
                </a:lnTo>
                <a:lnTo>
                  <a:pt x="4322102" y="551662"/>
                </a:lnTo>
                <a:lnTo>
                  <a:pt x="4360507" y="523709"/>
                </a:lnTo>
                <a:lnTo>
                  <a:pt x="4403356" y="503389"/>
                </a:lnTo>
                <a:lnTo>
                  <a:pt x="4449851" y="490689"/>
                </a:lnTo>
                <a:lnTo>
                  <a:pt x="4499229" y="486879"/>
                </a:lnTo>
                <a:lnTo>
                  <a:pt x="4548619" y="490689"/>
                </a:lnTo>
                <a:lnTo>
                  <a:pt x="4595139" y="503389"/>
                </a:lnTo>
                <a:lnTo>
                  <a:pt x="4637976" y="523709"/>
                </a:lnTo>
                <a:lnTo>
                  <a:pt x="4676381" y="551662"/>
                </a:lnTo>
                <a:lnTo>
                  <a:pt x="4709553" y="584669"/>
                </a:lnTo>
                <a:lnTo>
                  <a:pt x="4736706" y="622769"/>
                </a:lnTo>
                <a:lnTo>
                  <a:pt x="4757077" y="665962"/>
                </a:lnTo>
                <a:lnTo>
                  <a:pt x="4769866" y="711669"/>
                </a:lnTo>
                <a:lnTo>
                  <a:pt x="4774311" y="761212"/>
                </a:lnTo>
                <a:lnTo>
                  <a:pt x="4774311" y="414070"/>
                </a:lnTo>
                <a:lnTo>
                  <a:pt x="4722939" y="378929"/>
                </a:lnTo>
                <a:lnTo>
                  <a:pt x="4682261" y="357339"/>
                </a:lnTo>
                <a:lnTo>
                  <a:pt x="4639284" y="340829"/>
                </a:lnTo>
                <a:lnTo>
                  <a:pt x="4594263" y="328129"/>
                </a:lnTo>
                <a:lnTo>
                  <a:pt x="4547489" y="320509"/>
                </a:lnTo>
                <a:lnTo>
                  <a:pt x="4499229" y="317969"/>
                </a:lnTo>
                <a:lnTo>
                  <a:pt x="4450956" y="320509"/>
                </a:lnTo>
                <a:lnTo>
                  <a:pt x="4404182" y="328129"/>
                </a:lnTo>
                <a:lnTo>
                  <a:pt x="4359160" y="340829"/>
                </a:lnTo>
                <a:lnTo>
                  <a:pt x="4316184" y="357339"/>
                </a:lnTo>
                <a:lnTo>
                  <a:pt x="4275506" y="378929"/>
                </a:lnTo>
                <a:lnTo>
                  <a:pt x="4237418" y="403059"/>
                </a:lnTo>
                <a:lnTo>
                  <a:pt x="4202176" y="432269"/>
                </a:lnTo>
                <a:lnTo>
                  <a:pt x="4170057" y="464019"/>
                </a:lnTo>
                <a:lnTo>
                  <a:pt x="4141343" y="499579"/>
                </a:lnTo>
                <a:lnTo>
                  <a:pt x="4116298" y="537679"/>
                </a:lnTo>
                <a:lnTo>
                  <a:pt x="4095191" y="578319"/>
                </a:lnTo>
                <a:lnTo>
                  <a:pt x="4078300" y="621512"/>
                </a:lnTo>
                <a:lnTo>
                  <a:pt x="4065892" y="665962"/>
                </a:lnTo>
                <a:lnTo>
                  <a:pt x="4058259" y="712939"/>
                </a:lnTo>
                <a:lnTo>
                  <a:pt x="4055656" y="761212"/>
                </a:lnTo>
                <a:lnTo>
                  <a:pt x="4058259" y="809459"/>
                </a:lnTo>
                <a:lnTo>
                  <a:pt x="4065892" y="856462"/>
                </a:lnTo>
                <a:lnTo>
                  <a:pt x="4078300" y="902169"/>
                </a:lnTo>
                <a:lnTo>
                  <a:pt x="4095191" y="944079"/>
                </a:lnTo>
                <a:lnTo>
                  <a:pt x="4116298" y="984719"/>
                </a:lnTo>
                <a:lnTo>
                  <a:pt x="4141343" y="1022819"/>
                </a:lnTo>
                <a:lnTo>
                  <a:pt x="4170057" y="1058379"/>
                </a:lnTo>
                <a:lnTo>
                  <a:pt x="4202176" y="1090129"/>
                </a:lnTo>
                <a:lnTo>
                  <a:pt x="4237418" y="1119352"/>
                </a:lnTo>
                <a:lnTo>
                  <a:pt x="4275506" y="1144752"/>
                </a:lnTo>
                <a:lnTo>
                  <a:pt x="4316184" y="1165072"/>
                </a:lnTo>
                <a:lnTo>
                  <a:pt x="4359160" y="1182852"/>
                </a:lnTo>
                <a:lnTo>
                  <a:pt x="4404182" y="1194269"/>
                </a:lnTo>
                <a:lnTo>
                  <a:pt x="4450956" y="1201902"/>
                </a:lnTo>
                <a:lnTo>
                  <a:pt x="4499229" y="1204429"/>
                </a:lnTo>
                <a:lnTo>
                  <a:pt x="4547489" y="1201902"/>
                </a:lnTo>
                <a:lnTo>
                  <a:pt x="4594263" y="1194269"/>
                </a:lnTo>
                <a:lnTo>
                  <a:pt x="4639284" y="1182852"/>
                </a:lnTo>
                <a:lnTo>
                  <a:pt x="4682261" y="1165072"/>
                </a:lnTo>
                <a:lnTo>
                  <a:pt x="4722939" y="1144752"/>
                </a:lnTo>
                <a:lnTo>
                  <a:pt x="4761027" y="1119352"/>
                </a:lnTo>
                <a:lnTo>
                  <a:pt x="4796269" y="1090129"/>
                </a:lnTo>
                <a:lnTo>
                  <a:pt x="4828387" y="1058379"/>
                </a:lnTo>
                <a:lnTo>
                  <a:pt x="4857102" y="1022819"/>
                </a:lnTo>
                <a:lnTo>
                  <a:pt x="4882146" y="984719"/>
                </a:lnTo>
                <a:lnTo>
                  <a:pt x="4903254" y="944079"/>
                </a:lnTo>
                <a:lnTo>
                  <a:pt x="4920145" y="900912"/>
                </a:lnTo>
                <a:lnTo>
                  <a:pt x="4932553" y="856462"/>
                </a:lnTo>
                <a:lnTo>
                  <a:pt x="4940185" y="809459"/>
                </a:lnTo>
                <a:lnTo>
                  <a:pt x="4942802" y="761212"/>
                </a:lnTo>
                <a:close/>
              </a:path>
              <a:path extrusionOk="0" h="1204595" w="6713220">
                <a:moveTo>
                  <a:pt x="6712648" y="1035939"/>
                </a:moveTo>
                <a:lnTo>
                  <a:pt x="6712636" y="760768"/>
                </a:lnTo>
                <a:lnTo>
                  <a:pt x="6710019" y="712520"/>
                </a:lnTo>
                <a:lnTo>
                  <a:pt x="6702374" y="665759"/>
                </a:lnTo>
                <a:lnTo>
                  <a:pt x="6689966" y="620763"/>
                </a:lnTo>
                <a:lnTo>
                  <a:pt x="6673075" y="577786"/>
                </a:lnTo>
                <a:lnTo>
                  <a:pt x="6651968" y="537121"/>
                </a:lnTo>
                <a:lnTo>
                  <a:pt x="6626898" y="499033"/>
                </a:lnTo>
                <a:lnTo>
                  <a:pt x="6598171" y="463804"/>
                </a:lnTo>
                <a:lnTo>
                  <a:pt x="6566040" y="431685"/>
                </a:lnTo>
                <a:lnTo>
                  <a:pt x="6544145" y="413867"/>
                </a:lnTo>
                <a:lnTo>
                  <a:pt x="6544145" y="760857"/>
                </a:lnTo>
                <a:lnTo>
                  <a:pt x="6539700" y="810260"/>
                </a:lnTo>
                <a:lnTo>
                  <a:pt x="6526898" y="856767"/>
                </a:lnTo>
                <a:lnTo>
                  <a:pt x="6506527" y="899617"/>
                </a:lnTo>
                <a:lnTo>
                  <a:pt x="6479349" y="938009"/>
                </a:lnTo>
                <a:lnTo>
                  <a:pt x="6446177" y="971181"/>
                </a:lnTo>
                <a:lnTo>
                  <a:pt x="6407772" y="998347"/>
                </a:lnTo>
                <a:lnTo>
                  <a:pt x="6364935" y="1018717"/>
                </a:lnTo>
                <a:lnTo>
                  <a:pt x="6318428" y="1031506"/>
                </a:lnTo>
                <a:lnTo>
                  <a:pt x="6269063" y="1035939"/>
                </a:lnTo>
                <a:lnTo>
                  <a:pt x="6219660" y="1031506"/>
                </a:lnTo>
                <a:lnTo>
                  <a:pt x="6173152" y="1018705"/>
                </a:lnTo>
                <a:lnTo>
                  <a:pt x="6130302" y="998321"/>
                </a:lnTo>
                <a:lnTo>
                  <a:pt x="6091910" y="971156"/>
                </a:lnTo>
                <a:lnTo>
                  <a:pt x="6058738" y="937983"/>
                </a:lnTo>
                <a:lnTo>
                  <a:pt x="6031573" y="899579"/>
                </a:lnTo>
                <a:lnTo>
                  <a:pt x="6011202" y="856729"/>
                </a:lnTo>
                <a:lnTo>
                  <a:pt x="5999975" y="815911"/>
                </a:lnTo>
                <a:lnTo>
                  <a:pt x="5998413" y="810260"/>
                </a:lnTo>
                <a:lnTo>
                  <a:pt x="5993981" y="760857"/>
                </a:lnTo>
                <a:lnTo>
                  <a:pt x="5998413" y="711466"/>
                </a:lnTo>
                <a:lnTo>
                  <a:pt x="6006452" y="682282"/>
                </a:lnTo>
                <a:lnTo>
                  <a:pt x="6011215" y="664959"/>
                </a:lnTo>
                <a:lnTo>
                  <a:pt x="6031598" y="622109"/>
                </a:lnTo>
                <a:lnTo>
                  <a:pt x="6058763" y="583717"/>
                </a:lnTo>
                <a:lnTo>
                  <a:pt x="6091936" y="550545"/>
                </a:lnTo>
                <a:lnTo>
                  <a:pt x="6130341" y="523379"/>
                </a:lnTo>
                <a:lnTo>
                  <a:pt x="6173190" y="503008"/>
                </a:lnTo>
                <a:lnTo>
                  <a:pt x="6219685" y="490220"/>
                </a:lnTo>
                <a:lnTo>
                  <a:pt x="6269063" y="485775"/>
                </a:lnTo>
                <a:lnTo>
                  <a:pt x="6318453" y="490220"/>
                </a:lnTo>
                <a:lnTo>
                  <a:pt x="6364973" y="503008"/>
                </a:lnTo>
                <a:lnTo>
                  <a:pt x="6407810" y="523379"/>
                </a:lnTo>
                <a:lnTo>
                  <a:pt x="6446215" y="550545"/>
                </a:lnTo>
                <a:lnTo>
                  <a:pt x="6479387" y="583717"/>
                </a:lnTo>
                <a:lnTo>
                  <a:pt x="6506540" y="622109"/>
                </a:lnTo>
                <a:lnTo>
                  <a:pt x="6526911" y="664959"/>
                </a:lnTo>
                <a:lnTo>
                  <a:pt x="6539700" y="711466"/>
                </a:lnTo>
                <a:lnTo>
                  <a:pt x="6544145" y="760857"/>
                </a:lnTo>
                <a:lnTo>
                  <a:pt x="6544145" y="413867"/>
                </a:lnTo>
                <a:lnTo>
                  <a:pt x="6492773" y="378002"/>
                </a:lnTo>
                <a:lnTo>
                  <a:pt x="6452095" y="356908"/>
                </a:lnTo>
                <a:lnTo>
                  <a:pt x="6409118" y="340017"/>
                </a:lnTo>
                <a:lnTo>
                  <a:pt x="6364097" y="327621"/>
                </a:lnTo>
                <a:lnTo>
                  <a:pt x="6317323" y="319989"/>
                </a:lnTo>
                <a:lnTo>
                  <a:pt x="6269063" y="317373"/>
                </a:lnTo>
                <a:lnTo>
                  <a:pt x="6219507" y="320128"/>
                </a:lnTo>
                <a:lnTo>
                  <a:pt x="6171539" y="328180"/>
                </a:lnTo>
                <a:lnTo>
                  <a:pt x="6125438" y="341249"/>
                </a:lnTo>
                <a:lnTo>
                  <a:pt x="6081522" y="359029"/>
                </a:lnTo>
                <a:lnTo>
                  <a:pt x="6040069" y="381215"/>
                </a:lnTo>
                <a:lnTo>
                  <a:pt x="6001372" y="407530"/>
                </a:lnTo>
                <a:lnTo>
                  <a:pt x="5965749" y="437667"/>
                </a:lnTo>
                <a:lnTo>
                  <a:pt x="5933465" y="471347"/>
                </a:lnTo>
                <a:lnTo>
                  <a:pt x="5904827" y="508241"/>
                </a:lnTo>
                <a:lnTo>
                  <a:pt x="5880125" y="548093"/>
                </a:lnTo>
                <a:lnTo>
                  <a:pt x="5859665" y="590575"/>
                </a:lnTo>
                <a:lnTo>
                  <a:pt x="5843740" y="635406"/>
                </a:lnTo>
                <a:lnTo>
                  <a:pt x="5832640" y="682282"/>
                </a:lnTo>
                <a:lnTo>
                  <a:pt x="5832640" y="485775"/>
                </a:lnTo>
                <a:lnTo>
                  <a:pt x="5832640" y="413296"/>
                </a:lnTo>
                <a:lnTo>
                  <a:pt x="5832640" y="0"/>
                </a:lnTo>
                <a:lnTo>
                  <a:pt x="5664238" y="0"/>
                </a:lnTo>
                <a:lnTo>
                  <a:pt x="5664238" y="413296"/>
                </a:lnTo>
                <a:lnTo>
                  <a:pt x="5664238" y="760857"/>
                </a:lnTo>
                <a:lnTo>
                  <a:pt x="5659793" y="810260"/>
                </a:lnTo>
                <a:lnTo>
                  <a:pt x="5646991" y="856767"/>
                </a:lnTo>
                <a:lnTo>
                  <a:pt x="5626608" y="899617"/>
                </a:lnTo>
                <a:lnTo>
                  <a:pt x="5599442" y="938009"/>
                </a:lnTo>
                <a:lnTo>
                  <a:pt x="5566270" y="971181"/>
                </a:lnTo>
                <a:lnTo>
                  <a:pt x="5527865" y="998347"/>
                </a:lnTo>
                <a:lnTo>
                  <a:pt x="5485015" y="1018717"/>
                </a:lnTo>
                <a:lnTo>
                  <a:pt x="5438521" y="1031506"/>
                </a:lnTo>
                <a:lnTo>
                  <a:pt x="5389156" y="1035939"/>
                </a:lnTo>
                <a:lnTo>
                  <a:pt x="5339753" y="1031506"/>
                </a:lnTo>
                <a:lnTo>
                  <a:pt x="5293233" y="1018705"/>
                </a:lnTo>
                <a:lnTo>
                  <a:pt x="5250396" y="998321"/>
                </a:lnTo>
                <a:lnTo>
                  <a:pt x="5211991" y="971156"/>
                </a:lnTo>
                <a:lnTo>
                  <a:pt x="5178818" y="937983"/>
                </a:lnTo>
                <a:lnTo>
                  <a:pt x="5151666" y="899579"/>
                </a:lnTo>
                <a:lnTo>
                  <a:pt x="5131295" y="856729"/>
                </a:lnTo>
                <a:lnTo>
                  <a:pt x="5118506" y="810260"/>
                </a:lnTo>
                <a:lnTo>
                  <a:pt x="5114074" y="760857"/>
                </a:lnTo>
                <a:lnTo>
                  <a:pt x="5118506" y="711466"/>
                </a:lnTo>
                <a:lnTo>
                  <a:pt x="5131308" y="664959"/>
                </a:lnTo>
                <a:lnTo>
                  <a:pt x="5151691" y="622109"/>
                </a:lnTo>
                <a:lnTo>
                  <a:pt x="5178857" y="583717"/>
                </a:lnTo>
                <a:lnTo>
                  <a:pt x="5212029" y="550545"/>
                </a:lnTo>
                <a:lnTo>
                  <a:pt x="5250434" y="523379"/>
                </a:lnTo>
                <a:lnTo>
                  <a:pt x="5293284" y="503008"/>
                </a:lnTo>
                <a:lnTo>
                  <a:pt x="5339778" y="490220"/>
                </a:lnTo>
                <a:lnTo>
                  <a:pt x="5389156" y="485775"/>
                </a:lnTo>
                <a:lnTo>
                  <a:pt x="5438546" y="490220"/>
                </a:lnTo>
                <a:lnTo>
                  <a:pt x="5485054" y="503008"/>
                </a:lnTo>
                <a:lnTo>
                  <a:pt x="5527903" y="523379"/>
                </a:lnTo>
                <a:lnTo>
                  <a:pt x="5566295" y="550545"/>
                </a:lnTo>
                <a:lnTo>
                  <a:pt x="5599468" y="583717"/>
                </a:lnTo>
                <a:lnTo>
                  <a:pt x="5626633" y="622109"/>
                </a:lnTo>
                <a:lnTo>
                  <a:pt x="5647004" y="664959"/>
                </a:lnTo>
                <a:lnTo>
                  <a:pt x="5659793" y="711466"/>
                </a:lnTo>
                <a:lnTo>
                  <a:pt x="5664238" y="760857"/>
                </a:lnTo>
                <a:lnTo>
                  <a:pt x="5664238" y="413296"/>
                </a:lnTo>
                <a:lnTo>
                  <a:pt x="5624804" y="385356"/>
                </a:lnTo>
                <a:lnTo>
                  <a:pt x="5582374" y="361734"/>
                </a:lnTo>
                <a:lnTo>
                  <a:pt x="5537263" y="342785"/>
                </a:lnTo>
                <a:lnTo>
                  <a:pt x="5489803" y="328841"/>
                </a:lnTo>
                <a:lnTo>
                  <a:pt x="5440324" y="320230"/>
                </a:lnTo>
                <a:lnTo>
                  <a:pt x="5389156" y="317284"/>
                </a:lnTo>
                <a:lnTo>
                  <a:pt x="5340883" y="319900"/>
                </a:lnTo>
                <a:lnTo>
                  <a:pt x="5294109" y="327533"/>
                </a:lnTo>
                <a:lnTo>
                  <a:pt x="5249088" y="339940"/>
                </a:lnTo>
                <a:lnTo>
                  <a:pt x="5206111" y="356831"/>
                </a:lnTo>
                <a:lnTo>
                  <a:pt x="5165433" y="377926"/>
                </a:lnTo>
                <a:lnTo>
                  <a:pt x="5127256" y="403034"/>
                </a:lnTo>
                <a:lnTo>
                  <a:pt x="5092039" y="431749"/>
                </a:lnTo>
                <a:lnTo>
                  <a:pt x="5059934" y="463854"/>
                </a:lnTo>
                <a:lnTo>
                  <a:pt x="5031232" y="499084"/>
                </a:lnTo>
                <a:lnTo>
                  <a:pt x="5006187" y="537171"/>
                </a:lnTo>
                <a:lnTo>
                  <a:pt x="4985080" y="577837"/>
                </a:lnTo>
                <a:lnTo>
                  <a:pt x="4968202" y="620814"/>
                </a:lnTo>
                <a:lnTo>
                  <a:pt x="4955806" y="665822"/>
                </a:lnTo>
                <a:lnTo>
                  <a:pt x="4948174" y="712597"/>
                </a:lnTo>
                <a:lnTo>
                  <a:pt x="4945570" y="760857"/>
                </a:lnTo>
                <a:lnTo>
                  <a:pt x="4948174" y="809040"/>
                </a:lnTo>
                <a:lnTo>
                  <a:pt x="4955819" y="855814"/>
                </a:lnTo>
                <a:lnTo>
                  <a:pt x="4968214" y="900836"/>
                </a:lnTo>
                <a:lnTo>
                  <a:pt x="4985105" y="943813"/>
                </a:lnTo>
                <a:lnTo>
                  <a:pt x="5006213" y="984491"/>
                </a:lnTo>
                <a:lnTo>
                  <a:pt x="5031257" y="1022578"/>
                </a:lnTo>
                <a:lnTo>
                  <a:pt x="5059985" y="1057821"/>
                </a:lnTo>
                <a:lnTo>
                  <a:pt x="5092103" y="1089939"/>
                </a:lnTo>
                <a:lnTo>
                  <a:pt x="5127345" y="1118654"/>
                </a:lnTo>
                <a:lnTo>
                  <a:pt x="5165433" y="1143698"/>
                </a:lnTo>
                <a:lnTo>
                  <a:pt x="5206111" y="1164805"/>
                </a:lnTo>
                <a:lnTo>
                  <a:pt x="5249088" y="1181696"/>
                </a:lnTo>
                <a:lnTo>
                  <a:pt x="5294109" y="1194104"/>
                </a:lnTo>
                <a:lnTo>
                  <a:pt x="5340883" y="1201737"/>
                </a:lnTo>
                <a:lnTo>
                  <a:pt x="5389156" y="1204341"/>
                </a:lnTo>
                <a:lnTo>
                  <a:pt x="5436933" y="1201788"/>
                </a:lnTo>
                <a:lnTo>
                  <a:pt x="5483250" y="1194308"/>
                </a:lnTo>
                <a:lnTo>
                  <a:pt x="5527840" y="1182141"/>
                </a:lnTo>
                <a:lnTo>
                  <a:pt x="5570448" y="1165580"/>
                </a:lnTo>
                <a:lnTo>
                  <a:pt x="5610796" y="1144879"/>
                </a:lnTo>
                <a:lnTo>
                  <a:pt x="5648630" y="1120292"/>
                </a:lnTo>
                <a:lnTo>
                  <a:pt x="5683669" y="1092111"/>
                </a:lnTo>
                <a:lnTo>
                  <a:pt x="5715686" y="1060564"/>
                </a:lnTo>
                <a:lnTo>
                  <a:pt x="5736107" y="1035939"/>
                </a:lnTo>
                <a:lnTo>
                  <a:pt x="5744388" y="1025956"/>
                </a:lnTo>
                <a:lnTo>
                  <a:pt x="5769508" y="988517"/>
                </a:lnTo>
                <a:lnTo>
                  <a:pt x="5790819" y="948537"/>
                </a:lnTo>
                <a:lnTo>
                  <a:pt x="5808015" y="906259"/>
                </a:lnTo>
                <a:lnTo>
                  <a:pt x="5820867" y="861974"/>
                </a:lnTo>
                <a:lnTo>
                  <a:pt x="5829109" y="815911"/>
                </a:lnTo>
                <a:lnTo>
                  <a:pt x="5837352" y="861987"/>
                </a:lnTo>
                <a:lnTo>
                  <a:pt x="5850217" y="906297"/>
                </a:lnTo>
                <a:lnTo>
                  <a:pt x="5867438" y="948575"/>
                </a:lnTo>
                <a:lnTo>
                  <a:pt x="5888761" y="988568"/>
                </a:lnTo>
                <a:lnTo>
                  <a:pt x="5913920" y="1025994"/>
                </a:lnTo>
                <a:lnTo>
                  <a:pt x="5942635" y="1060615"/>
                </a:lnTo>
                <a:lnTo>
                  <a:pt x="5974651" y="1092136"/>
                </a:lnTo>
                <a:lnTo>
                  <a:pt x="6009716" y="1120330"/>
                </a:lnTo>
                <a:lnTo>
                  <a:pt x="6047549" y="1144905"/>
                </a:lnTo>
                <a:lnTo>
                  <a:pt x="6087884" y="1165593"/>
                </a:lnTo>
                <a:lnTo>
                  <a:pt x="6130468" y="1182154"/>
                </a:lnTo>
                <a:lnTo>
                  <a:pt x="6175045" y="1194308"/>
                </a:lnTo>
                <a:lnTo>
                  <a:pt x="6221336" y="1201788"/>
                </a:lnTo>
                <a:lnTo>
                  <a:pt x="6269063" y="1204341"/>
                </a:lnTo>
                <a:lnTo>
                  <a:pt x="6320269" y="1201407"/>
                </a:lnTo>
                <a:lnTo>
                  <a:pt x="6369761" y="1192784"/>
                </a:lnTo>
                <a:lnTo>
                  <a:pt x="6417208" y="1178839"/>
                </a:lnTo>
                <a:lnTo>
                  <a:pt x="6462306" y="1159891"/>
                </a:lnTo>
                <a:lnTo>
                  <a:pt x="6504724" y="1136281"/>
                </a:lnTo>
                <a:lnTo>
                  <a:pt x="6544145" y="1108329"/>
                </a:lnTo>
                <a:lnTo>
                  <a:pt x="6544145" y="1171867"/>
                </a:lnTo>
                <a:lnTo>
                  <a:pt x="6712648" y="1171867"/>
                </a:lnTo>
                <a:lnTo>
                  <a:pt x="6712648" y="1108329"/>
                </a:lnTo>
                <a:lnTo>
                  <a:pt x="6712648" y="10359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87" name="Google Shape;87;p21"/>
          <p:cNvSpPr txBox="1"/>
          <p:nvPr>
            <p:ph type="title"/>
          </p:nvPr>
        </p:nvSpPr>
        <p:spPr>
          <a:xfrm>
            <a:off x="1609225" y="2948100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88" name="Google Shape;88;p2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9" name="Google Shape;89;p2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3">
  <p:cSld name="18_Vide_1_2_2_1_1_1_2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2" name="Google Shape;92;p22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3" name="Google Shape;93;p22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4" name="Google Shape;94;p22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95" name="Google Shape;95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2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8" name="Google Shape;98;p22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gradFill>
            <a:gsLst>
              <a:gs pos="0">
                <a:srgbClr val="00D1C4"/>
              </a:gs>
              <a:gs pos="33000">
                <a:srgbClr val="00B0CD"/>
              </a:gs>
              <a:gs pos="100000">
                <a:srgbClr val="0000FF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9" name="Google Shape;99;p22"/>
          <p:cNvPicPr preferRelativeResize="0"/>
          <p:nvPr/>
        </p:nvPicPr>
        <p:blipFill rotWithShape="1">
          <a:blip r:embed="rId4">
            <a:alphaModFix/>
          </a:blip>
          <a:srcRect b="-1228" l="-2619" r="-3021" t="-2013"/>
          <a:stretch/>
        </p:blipFill>
        <p:spPr>
          <a:xfrm>
            <a:off x="718217" y="512760"/>
            <a:ext cx="3175877" cy="367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2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1" name="Google Shape;101;p2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4">
  <p:cSld name="18_Vide_1_2_2_1_1_4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3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107" name="Google Shape;107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3"/>
          <p:cNvSpPr/>
          <p:nvPr>
            <p:ph idx="4" type="pic"/>
          </p:nvPr>
        </p:nvSpPr>
        <p:spPr>
          <a:xfrm>
            <a:off x="-21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3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1" name="Google Shape;111;p2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2" name="Google Shape;112;p23"/>
          <p:cNvSpPr/>
          <p:nvPr/>
        </p:nvSpPr>
        <p:spPr>
          <a:xfrm rot="10800000">
            <a:off x="-8350" y="4557725"/>
            <a:ext cx="45096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3" name="Google Shape;11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tech">
  <p:cSld name="18_Vide_1_2_2_1_1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4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7" name="Google Shape;117;p24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8" name="Google Shape;118;p24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120" name="Google Shape;120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4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3" name="Google Shape;123;p24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4" name="Google Shape;124;p24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5" name="Google Shape;125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9800" y="1326152"/>
            <a:ext cx="4283203" cy="2210626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bsolutions">
  <p:cSld name="18_Vide_1_2_2_1_1_1_1_1_2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5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30" name="Google Shape;130;p25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31" name="Google Shape;131;p25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132" name="Google Shape;132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5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5" name="Google Shape;135;p25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2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37" name="Google Shape;13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50" y="1552047"/>
            <a:ext cx="4496676" cy="155890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labs">
  <p:cSld name="18_Vide_1_2_2_1_1_1_1_1_1_1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1" name="Google Shape;141;p26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2" name="Google Shape;142;p26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3" name="Google Shape;143;p26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144" name="Google Shape;144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6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7" name="Google Shape;147;p26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8" name="Google Shape;148;p26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9" name="Google Shape;14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38" y="1371600"/>
            <a:ext cx="4489324" cy="24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1">
  <p:cSld name="18_Vide_1_2_2_1_1_3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7"/>
          <p:cNvSpPr/>
          <p:nvPr>
            <p:ph idx="2" type="pic"/>
          </p:nvPr>
        </p:nvSpPr>
        <p:spPr>
          <a:xfrm>
            <a:off x="-21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155" name="Google Shape;155;p27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6" name="Google Shape;156;p27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57" name="Google Shape;157;p27"/>
          <p:cNvSpPr/>
          <p:nvPr/>
        </p:nvSpPr>
        <p:spPr>
          <a:xfrm rot="10800000">
            <a:off x="-8350" y="4557725"/>
            <a:ext cx="45096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8" name="Google Shape;15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2">
  <p:cSld name="18_Vide_1_2_2_1_1_3_1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8"/>
          <p:cNvSpPr/>
          <p:nvPr>
            <p:ph idx="2" type="pic"/>
          </p:nvPr>
        </p:nvSpPr>
        <p:spPr>
          <a:xfrm>
            <a:off x="46387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64" name="Google Shape;16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8"/>
          <p:cNvSpPr txBox="1"/>
          <p:nvPr/>
        </p:nvSpPr>
        <p:spPr>
          <a:xfrm>
            <a:off x="1408300" y="4790350"/>
            <a:ext cx="3230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66" name="Google Shape;166;p28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3">
  <p:cSld name="18_Vide_1_2_2_1_1_2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9"/>
          <p:cNvSpPr/>
          <p:nvPr>
            <p:ph idx="2" type="pic"/>
          </p:nvPr>
        </p:nvSpPr>
        <p:spPr>
          <a:xfrm>
            <a:off x="-2100" y="-9525"/>
            <a:ext cx="27240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171" name="Google Shape;171;p29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72" name="Google Shape;172;p29"/>
          <p:cNvSpPr/>
          <p:nvPr/>
        </p:nvSpPr>
        <p:spPr>
          <a:xfrm rot="10800000">
            <a:off x="-8150" y="4560075"/>
            <a:ext cx="27240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73" name="Google Shape;17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4">
  <p:cSld name="18_Vide_1_2_2_1_1_2_1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0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77" name="Google Shape;177;p30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gradFill>
            <a:gsLst>
              <a:gs pos="0">
                <a:srgbClr val="00D1C4"/>
              </a:gs>
              <a:gs pos="33000">
                <a:srgbClr val="00B0CD"/>
              </a:gs>
              <a:gs pos="100000">
                <a:srgbClr val="0000FF"/>
              </a:gs>
            </a:gsLst>
            <a:lin ang="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78" name="Google Shape;178;p30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5">
  <p:cSld name="18_Vide_1_2_2_1_1_2_1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82" name="Google Shape;182;p31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3" name="Google Shape;183;p31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6">
  <p:cSld name="18_Vide_1_2_2_1_1_2_1_1_1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87" name="Google Shape;187;p32"/>
          <p:cNvSpPr/>
          <p:nvPr/>
        </p:nvSpPr>
        <p:spPr>
          <a:xfrm rot="10800000">
            <a:off x="-9375" y="-12750"/>
            <a:ext cx="2724000" cy="5175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8" name="Google Shape;188;p32"/>
          <p:cNvSpPr txBox="1"/>
          <p:nvPr/>
        </p:nvSpPr>
        <p:spPr>
          <a:xfrm>
            <a:off x="190500" y="169663"/>
            <a:ext cx="2365200" cy="4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9" name="Google Shape;189;p32"/>
          <p:cNvSpPr txBox="1"/>
          <p:nvPr/>
        </p:nvSpPr>
        <p:spPr>
          <a:xfrm>
            <a:off x="190500" y="685800"/>
            <a:ext cx="2365200" cy="38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0" name="Google Shape;190;p32"/>
          <p:cNvSpPr txBox="1"/>
          <p:nvPr/>
        </p:nvSpPr>
        <p:spPr>
          <a:xfrm>
            <a:off x="190500" y="685800"/>
            <a:ext cx="2365200" cy="38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1" name="Google Shape;191;p32"/>
          <p:cNvSpPr txBox="1"/>
          <p:nvPr>
            <p:ph type="title"/>
          </p:nvPr>
        </p:nvSpPr>
        <p:spPr>
          <a:xfrm>
            <a:off x="190500" y="170550"/>
            <a:ext cx="2365200" cy="11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  <a:defRPr b="1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92" name="Google Shape;192;p32"/>
          <p:cNvSpPr txBox="1"/>
          <p:nvPr>
            <p:ph idx="1" type="body"/>
          </p:nvPr>
        </p:nvSpPr>
        <p:spPr>
          <a:xfrm>
            <a:off x="168525" y="1048700"/>
            <a:ext cx="2387100" cy="358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193" name="Google Shape;193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5" name="Google Shape;195;p32"/>
          <p:cNvSpPr txBox="1"/>
          <p:nvPr>
            <p:ph idx="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7">
  <p:cSld name="CUSTOM_3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3"/>
          <p:cNvSpPr txBox="1"/>
          <p:nvPr>
            <p:ph type="title"/>
          </p:nvPr>
        </p:nvSpPr>
        <p:spPr>
          <a:xfrm>
            <a:off x="158100" y="183250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198" name="Google Shape;198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00" name="Google Shape;200;p3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6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3" name="Google Shape;203;p34"/>
          <p:cNvSpPr txBox="1"/>
          <p:nvPr/>
        </p:nvSpPr>
        <p:spPr>
          <a:xfrm>
            <a:off x="251749" y="273844"/>
            <a:ext cx="86376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04" name="Google Shape;204;p34"/>
          <p:cNvSpPr txBox="1"/>
          <p:nvPr>
            <p:ph idx="1" type="body"/>
          </p:nvPr>
        </p:nvSpPr>
        <p:spPr>
          <a:xfrm>
            <a:off x="180545" y="999138"/>
            <a:ext cx="8681400" cy="36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Font typeface="Open Sans"/>
              <a:buChar char="●"/>
              <a:defRPr sz="1100">
                <a:latin typeface="Open Sans"/>
                <a:ea typeface="Open Sans"/>
                <a:cs typeface="Open Sans"/>
                <a:sym typeface="Open Sans"/>
              </a:defRPr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○"/>
              <a:defRPr sz="800"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05" name="Google Shape;205;p34"/>
          <p:cNvSpPr txBox="1"/>
          <p:nvPr>
            <p:ph type="title"/>
          </p:nvPr>
        </p:nvSpPr>
        <p:spPr>
          <a:xfrm>
            <a:off x="158100" y="183250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06" name="Google Shape;206;p34"/>
          <p:cNvSpPr txBox="1"/>
          <p:nvPr>
            <p:ph idx="2" type="subTitle"/>
          </p:nvPr>
        </p:nvSpPr>
        <p:spPr>
          <a:xfrm>
            <a:off x="180895" y="523548"/>
            <a:ext cx="86814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07" name="Google Shape;207;p34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7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0" name="Google Shape;210;p35"/>
          <p:cNvSpPr txBox="1"/>
          <p:nvPr>
            <p:ph idx="1" type="body"/>
          </p:nvPr>
        </p:nvSpPr>
        <p:spPr>
          <a:xfrm>
            <a:off x="4720925" y="1477200"/>
            <a:ext cx="4253100" cy="3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b="1" sz="14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Font typeface="Open Sans"/>
              <a:buChar char="●"/>
              <a:defRPr sz="11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11" name="Google Shape;211;p35"/>
          <p:cNvSpPr txBox="1"/>
          <p:nvPr>
            <p:ph type="title"/>
          </p:nvPr>
        </p:nvSpPr>
        <p:spPr>
          <a:xfrm>
            <a:off x="158100" y="420877"/>
            <a:ext cx="88023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12" name="Google Shape;212;p35"/>
          <p:cNvSpPr txBox="1"/>
          <p:nvPr>
            <p:ph idx="2" type="subTitle"/>
          </p:nvPr>
        </p:nvSpPr>
        <p:spPr>
          <a:xfrm>
            <a:off x="180895" y="761174"/>
            <a:ext cx="86814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13" name="Google Shape;213;p35"/>
          <p:cNvSpPr txBox="1"/>
          <p:nvPr>
            <p:ph idx="3" type="body"/>
          </p:nvPr>
        </p:nvSpPr>
        <p:spPr>
          <a:xfrm>
            <a:off x="270800" y="1481700"/>
            <a:ext cx="4253100" cy="3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b="1" sz="14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Font typeface="Open Sans"/>
              <a:buChar char="●"/>
              <a:defRPr sz="11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14" name="Google Shape;214;p3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">
  <p:cSld name="18_Vide_1_1_1_1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6"/>
          <p:cNvSpPr txBox="1"/>
          <p:nvPr>
            <p:ph hasCustomPrompt="1" type="title"/>
          </p:nvPr>
        </p:nvSpPr>
        <p:spPr>
          <a:xfrm>
            <a:off x="895350" y="1447825"/>
            <a:ext cx="5000700" cy="11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Open Sans"/>
              <a:buNone/>
              <a:defRPr b="1" sz="100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12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7" name="Google Shape;217;p36"/>
          <p:cNvSpPr txBox="1"/>
          <p:nvPr>
            <p:ph idx="1" type="subTitle"/>
          </p:nvPr>
        </p:nvSpPr>
        <p:spPr>
          <a:xfrm>
            <a:off x="2066925" y="2790825"/>
            <a:ext cx="3829200" cy="19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Font typeface="Open Sans"/>
              <a:buNone/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pic>
        <p:nvPicPr>
          <p:cNvPr id="218" name="Google Shape;218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6"/>
          <p:cNvSpPr/>
          <p:nvPr>
            <p:ph idx="2" type="pic"/>
          </p:nvPr>
        </p:nvSpPr>
        <p:spPr>
          <a:xfrm>
            <a:off x="6080150" y="-9525"/>
            <a:ext cx="30606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220" name="Google Shape;220;p36"/>
          <p:cNvSpPr txBox="1"/>
          <p:nvPr>
            <p:ph idx="3" type="title"/>
          </p:nvPr>
        </p:nvSpPr>
        <p:spPr>
          <a:xfrm>
            <a:off x="158100" y="183250"/>
            <a:ext cx="57381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b="1" sz="24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21" name="Google Shape;221;p36"/>
          <p:cNvSpPr txBox="1"/>
          <p:nvPr>
            <p:ph idx="4" type="body"/>
          </p:nvPr>
        </p:nvSpPr>
        <p:spPr>
          <a:xfrm>
            <a:off x="2067075" y="4399700"/>
            <a:ext cx="38292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○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22" name="Google Shape;222;p36"/>
          <p:cNvSpPr txBox="1"/>
          <p:nvPr/>
        </p:nvSpPr>
        <p:spPr>
          <a:xfrm>
            <a:off x="2849750" y="4790350"/>
            <a:ext cx="3230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23" name="Google Shape;223;p3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o">
  <p:cSld name="18_Vide_1_1_1_1_1_1_1_1_1_1_1_1_1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1587" y="485755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7"/>
          <p:cNvSpPr/>
          <p:nvPr/>
        </p:nvSpPr>
        <p:spPr>
          <a:xfrm rot="10800000">
            <a:off x="-10250" y="-22250"/>
            <a:ext cx="9168900" cy="5194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pic>
        <p:nvPicPr>
          <p:cNvPr id="227" name="Google Shape;22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37"/>
          <p:cNvSpPr txBox="1"/>
          <p:nvPr>
            <p:ph idx="1" type="body"/>
          </p:nvPr>
        </p:nvSpPr>
        <p:spPr>
          <a:xfrm>
            <a:off x="171450" y="752475"/>
            <a:ext cx="2428800" cy="39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Char char="■"/>
              <a:defRPr sz="11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●"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○"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Char char="■"/>
              <a:defRPr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29" name="Google Shape;229;p37"/>
          <p:cNvSpPr/>
          <p:nvPr>
            <p:ph idx="2" type="pic"/>
          </p:nvPr>
        </p:nvSpPr>
        <p:spPr>
          <a:xfrm>
            <a:off x="3314600" y="752475"/>
            <a:ext cx="5248500" cy="3962700"/>
          </a:xfrm>
          <a:prstGeom prst="rect">
            <a:avLst/>
          </a:prstGeom>
          <a:noFill/>
          <a:ln>
            <a:noFill/>
          </a:ln>
        </p:spPr>
      </p:sp>
      <p:sp>
        <p:nvSpPr>
          <p:cNvPr id="230" name="Google Shape;230;p37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  <a:defRPr b="1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31" name="Google Shape;231;p37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32" name="Google Shape;232;p3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">
  <p:cSld name="18_Vide_1_1_1_1_1_1_2_1_1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/>
          <p:nvPr/>
        </p:nvSpPr>
        <p:spPr>
          <a:xfrm rot="10800000">
            <a:off x="3057475" y="-13275"/>
            <a:ext cx="3041700" cy="5166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235" name="Google Shape;235;p38"/>
          <p:cNvSpPr txBox="1"/>
          <p:nvPr>
            <p:ph idx="1" type="body"/>
          </p:nvPr>
        </p:nvSpPr>
        <p:spPr>
          <a:xfrm>
            <a:off x="171450" y="3290825"/>
            <a:ext cx="2746200" cy="1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■"/>
              <a:defRPr sz="800"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●"/>
              <a:defRPr sz="800"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○"/>
              <a:defRPr sz="800"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■"/>
              <a:defRPr sz="8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36" name="Google Shape;236;p38"/>
          <p:cNvSpPr txBox="1"/>
          <p:nvPr>
            <p:ph idx="2" type="subTitle"/>
          </p:nvPr>
        </p:nvSpPr>
        <p:spPr>
          <a:xfrm>
            <a:off x="171450" y="2704325"/>
            <a:ext cx="2756100" cy="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pic>
        <p:nvPicPr>
          <p:cNvPr id="237" name="Google Shape;237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8"/>
          <p:cNvSpPr txBox="1"/>
          <p:nvPr>
            <p:ph idx="3" type="body"/>
          </p:nvPr>
        </p:nvSpPr>
        <p:spPr>
          <a:xfrm>
            <a:off x="6267575" y="3290300"/>
            <a:ext cx="2746200" cy="1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■"/>
              <a:defRPr sz="800"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●"/>
              <a:defRPr sz="800"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○"/>
              <a:defRPr sz="800"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Char char="■"/>
              <a:defRPr sz="8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39" name="Google Shape;239;p38"/>
          <p:cNvSpPr txBox="1"/>
          <p:nvPr>
            <p:ph idx="4" type="subTitle"/>
          </p:nvPr>
        </p:nvSpPr>
        <p:spPr>
          <a:xfrm>
            <a:off x="6267675" y="2703913"/>
            <a:ext cx="2756100" cy="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40" name="Google Shape;240;p38"/>
          <p:cNvSpPr txBox="1"/>
          <p:nvPr>
            <p:ph type="title"/>
          </p:nvPr>
        </p:nvSpPr>
        <p:spPr>
          <a:xfrm>
            <a:off x="3200400" y="1552575"/>
            <a:ext cx="2765400" cy="9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41" name="Google Shape;241;p38"/>
          <p:cNvSpPr txBox="1"/>
          <p:nvPr>
            <p:ph idx="5" type="subTitle"/>
          </p:nvPr>
        </p:nvSpPr>
        <p:spPr>
          <a:xfrm>
            <a:off x="3200400" y="2401100"/>
            <a:ext cx="2746200" cy="23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42" name="Google Shape;242;p38"/>
          <p:cNvSpPr/>
          <p:nvPr>
            <p:ph idx="6" type="pic"/>
          </p:nvPr>
        </p:nvSpPr>
        <p:spPr>
          <a:xfrm>
            <a:off x="-7550" y="-9525"/>
            <a:ext cx="3060600" cy="2632800"/>
          </a:xfrm>
          <a:prstGeom prst="rect">
            <a:avLst/>
          </a:prstGeom>
          <a:noFill/>
          <a:ln>
            <a:noFill/>
          </a:ln>
        </p:spPr>
      </p:sp>
      <p:sp>
        <p:nvSpPr>
          <p:cNvPr id="243" name="Google Shape;243;p38"/>
          <p:cNvSpPr/>
          <p:nvPr>
            <p:ph idx="7" type="pic"/>
          </p:nvPr>
        </p:nvSpPr>
        <p:spPr>
          <a:xfrm>
            <a:off x="6098713" y="-9525"/>
            <a:ext cx="3060600" cy="2632800"/>
          </a:xfrm>
          <a:prstGeom prst="rect">
            <a:avLst/>
          </a:prstGeom>
          <a:noFill/>
          <a:ln>
            <a:noFill/>
          </a:ln>
        </p:spPr>
      </p:sp>
      <p:sp>
        <p:nvSpPr>
          <p:cNvPr id="244" name="Google Shape;244;p38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45" name="Google Shape;245;p38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members1">
  <p:cSld name="18_Vide_1_1_1_1_1_1_1_1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9"/>
          <p:cNvSpPr txBox="1"/>
          <p:nvPr>
            <p:ph idx="1" type="subTitle"/>
          </p:nvPr>
        </p:nvSpPr>
        <p:spPr>
          <a:xfrm>
            <a:off x="766363" y="195487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48" name="Google Shape;248;p39"/>
          <p:cNvSpPr txBox="1"/>
          <p:nvPr>
            <p:ph idx="2" type="body"/>
          </p:nvPr>
        </p:nvSpPr>
        <p:spPr>
          <a:xfrm>
            <a:off x="771575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0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49" name="Google Shape;249;p39"/>
          <p:cNvSpPr txBox="1"/>
          <p:nvPr>
            <p:ph idx="3" type="subTitle"/>
          </p:nvPr>
        </p:nvSpPr>
        <p:spPr>
          <a:xfrm>
            <a:off x="2690363" y="195487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50" name="Google Shape;250;p39"/>
          <p:cNvSpPr txBox="1"/>
          <p:nvPr>
            <p:ph idx="4" type="body"/>
          </p:nvPr>
        </p:nvSpPr>
        <p:spPr>
          <a:xfrm>
            <a:off x="2692925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1" name="Google Shape;251;p39"/>
          <p:cNvSpPr txBox="1"/>
          <p:nvPr>
            <p:ph idx="5" type="subTitle"/>
          </p:nvPr>
        </p:nvSpPr>
        <p:spPr>
          <a:xfrm>
            <a:off x="4600138" y="19548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52" name="Google Shape;252;p39"/>
          <p:cNvSpPr txBox="1"/>
          <p:nvPr>
            <p:ph idx="6" type="body"/>
          </p:nvPr>
        </p:nvSpPr>
        <p:spPr>
          <a:xfrm>
            <a:off x="4602700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253" name="Google Shape;253;p39"/>
          <p:cNvSpPr txBox="1"/>
          <p:nvPr>
            <p:ph idx="7" type="subTitle"/>
          </p:nvPr>
        </p:nvSpPr>
        <p:spPr>
          <a:xfrm>
            <a:off x="6524188" y="19548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54" name="Google Shape;254;p39"/>
          <p:cNvSpPr txBox="1"/>
          <p:nvPr>
            <p:ph idx="8" type="body"/>
          </p:nvPr>
        </p:nvSpPr>
        <p:spPr>
          <a:xfrm>
            <a:off x="6526750" y="23454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255" name="Google Shape;255;p39"/>
          <p:cNvSpPr txBox="1"/>
          <p:nvPr>
            <p:ph idx="9" type="subTitle"/>
          </p:nvPr>
        </p:nvSpPr>
        <p:spPr>
          <a:xfrm>
            <a:off x="761600" y="40789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56" name="Google Shape;256;p39"/>
          <p:cNvSpPr txBox="1"/>
          <p:nvPr>
            <p:ph idx="13" type="body"/>
          </p:nvPr>
        </p:nvSpPr>
        <p:spPr>
          <a:xfrm>
            <a:off x="7620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7" name="Google Shape;257;p39"/>
          <p:cNvSpPr txBox="1"/>
          <p:nvPr>
            <p:ph idx="14" type="subTitle"/>
          </p:nvPr>
        </p:nvSpPr>
        <p:spPr>
          <a:xfrm>
            <a:off x="2695125" y="40789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58" name="Google Shape;258;p39"/>
          <p:cNvSpPr txBox="1"/>
          <p:nvPr>
            <p:ph idx="15" type="body"/>
          </p:nvPr>
        </p:nvSpPr>
        <p:spPr>
          <a:xfrm>
            <a:off x="2697675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9" name="Google Shape;259;p39"/>
          <p:cNvSpPr txBox="1"/>
          <p:nvPr>
            <p:ph idx="16" type="subTitle"/>
          </p:nvPr>
        </p:nvSpPr>
        <p:spPr>
          <a:xfrm>
            <a:off x="4604900" y="40789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60" name="Google Shape;260;p39"/>
          <p:cNvSpPr txBox="1"/>
          <p:nvPr>
            <p:ph idx="17" type="body"/>
          </p:nvPr>
        </p:nvSpPr>
        <p:spPr>
          <a:xfrm>
            <a:off x="46074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61" name="Google Shape;261;p39"/>
          <p:cNvSpPr txBox="1"/>
          <p:nvPr>
            <p:ph idx="18" type="subTitle"/>
          </p:nvPr>
        </p:nvSpPr>
        <p:spPr>
          <a:xfrm>
            <a:off x="6524188" y="40789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62" name="Google Shape;262;p39"/>
          <p:cNvSpPr txBox="1"/>
          <p:nvPr>
            <p:ph idx="19" type="body"/>
          </p:nvPr>
        </p:nvSpPr>
        <p:spPr>
          <a:xfrm>
            <a:off x="6526750" y="4479000"/>
            <a:ext cx="18927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63" name="Google Shape;263;p39"/>
          <p:cNvSpPr/>
          <p:nvPr>
            <p:ph idx="20" type="pic"/>
          </p:nvPr>
        </p:nvSpPr>
        <p:spPr>
          <a:xfrm>
            <a:off x="1055000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64" name="Google Shape;264;p39"/>
          <p:cNvSpPr/>
          <p:nvPr>
            <p:ph idx="21" type="pic"/>
          </p:nvPr>
        </p:nvSpPr>
        <p:spPr>
          <a:xfrm>
            <a:off x="2957163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65" name="Google Shape;265;p39"/>
          <p:cNvSpPr/>
          <p:nvPr>
            <p:ph idx="22" type="pic"/>
          </p:nvPr>
        </p:nvSpPr>
        <p:spPr>
          <a:xfrm>
            <a:off x="4884738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66" name="Google Shape;266;p39"/>
          <p:cNvSpPr/>
          <p:nvPr>
            <p:ph idx="23" type="pic"/>
          </p:nvPr>
        </p:nvSpPr>
        <p:spPr>
          <a:xfrm>
            <a:off x="6805200" y="67660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67" name="Google Shape;267;p39"/>
          <p:cNvSpPr/>
          <p:nvPr>
            <p:ph idx="24" type="pic"/>
          </p:nvPr>
        </p:nvSpPr>
        <p:spPr>
          <a:xfrm>
            <a:off x="6809975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68" name="Google Shape;268;p39"/>
          <p:cNvSpPr/>
          <p:nvPr>
            <p:ph idx="25" type="pic"/>
          </p:nvPr>
        </p:nvSpPr>
        <p:spPr>
          <a:xfrm>
            <a:off x="4884750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69" name="Google Shape;269;p39"/>
          <p:cNvSpPr/>
          <p:nvPr>
            <p:ph idx="26" type="pic"/>
          </p:nvPr>
        </p:nvSpPr>
        <p:spPr>
          <a:xfrm>
            <a:off x="2957138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70" name="Google Shape;270;p39"/>
          <p:cNvSpPr/>
          <p:nvPr>
            <p:ph idx="27" type="pic"/>
          </p:nvPr>
        </p:nvSpPr>
        <p:spPr>
          <a:xfrm>
            <a:off x="1054538" y="2796050"/>
            <a:ext cx="1306800" cy="13068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271" name="Google Shape;271;p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5212" y="4834600"/>
            <a:ext cx="828103" cy="1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9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b="1" sz="24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73" name="Google Shape;273;p39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74" name="Google Shape;274;p3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members2">
  <p:cSld name="18_Vide_1_1_1_1_1_1_1_1_3_1"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0"/>
          <p:cNvSpPr txBox="1"/>
          <p:nvPr>
            <p:ph idx="1" type="subTitle"/>
          </p:nvPr>
        </p:nvSpPr>
        <p:spPr>
          <a:xfrm>
            <a:off x="3042788" y="194535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77" name="Google Shape;277;p40"/>
          <p:cNvSpPr txBox="1"/>
          <p:nvPr>
            <p:ph idx="2" type="body"/>
          </p:nvPr>
        </p:nvSpPr>
        <p:spPr>
          <a:xfrm>
            <a:off x="3045350" y="23358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278" name="Google Shape;278;p40"/>
          <p:cNvSpPr txBox="1"/>
          <p:nvPr>
            <p:ph idx="3" type="subTitle"/>
          </p:nvPr>
        </p:nvSpPr>
        <p:spPr>
          <a:xfrm>
            <a:off x="4962088" y="19453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79" name="Google Shape;279;p40"/>
          <p:cNvSpPr txBox="1"/>
          <p:nvPr>
            <p:ph idx="4" type="body"/>
          </p:nvPr>
        </p:nvSpPr>
        <p:spPr>
          <a:xfrm>
            <a:off x="4964650" y="2335875"/>
            <a:ext cx="18927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80" name="Google Shape;280;p40"/>
          <p:cNvSpPr txBox="1"/>
          <p:nvPr>
            <p:ph idx="5" type="subTitle"/>
          </p:nvPr>
        </p:nvSpPr>
        <p:spPr>
          <a:xfrm>
            <a:off x="6886138" y="19453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81" name="Google Shape;281;p40"/>
          <p:cNvSpPr txBox="1"/>
          <p:nvPr>
            <p:ph idx="6" type="body"/>
          </p:nvPr>
        </p:nvSpPr>
        <p:spPr>
          <a:xfrm>
            <a:off x="6888700" y="23358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282" name="Google Shape;282;p40"/>
          <p:cNvSpPr txBox="1"/>
          <p:nvPr>
            <p:ph idx="7" type="subTitle"/>
          </p:nvPr>
        </p:nvSpPr>
        <p:spPr>
          <a:xfrm>
            <a:off x="3047550" y="4069425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83" name="Google Shape;283;p40"/>
          <p:cNvSpPr txBox="1"/>
          <p:nvPr>
            <p:ph idx="8" type="body"/>
          </p:nvPr>
        </p:nvSpPr>
        <p:spPr>
          <a:xfrm>
            <a:off x="3050100" y="44694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84" name="Google Shape;284;p40"/>
          <p:cNvSpPr txBox="1"/>
          <p:nvPr>
            <p:ph idx="9" type="subTitle"/>
          </p:nvPr>
        </p:nvSpPr>
        <p:spPr>
          <a:xfrm>
            <a:off x="4966850" y="406940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85" name="Google Shape;285;p40"/>
          <p:cNvSpPr txBox="1"/>
          <p:nvPr>
            <p:ph idx="13" type="body"/>
          </p:nvPr>
        </p:nvSpPr>
        <p:spPr>
          <a:xfrm>
            <a:off x="4969400" y="4469475"/>
            <a:ext cx="18927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Char char="●"/>
              <a:defRPr sz="7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86" name="Google Shape;286;p40"/>
          <p:cNvSpPr txBox="1"/>
          <p:nvPr>
            <p:ph idx="14" type="subTitle"/>
          </p:nvPr>
        </p:nvSpPr>
        <p:spPr>
          <a:xfrm>
            <a:off x="6886138" y="4069400"/>
            <a:ext cx="1892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None/>
              <a:defRPr b="1" sz="1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287" name="Google Shape;287;p40"/>
          <p:cNvSpPr txBox="1"/>
          <p:nvPr>
            <p:ph idx="15" type="body"/>
          </p:nvPr>
        </p:nvSpPr>
        <p:spPr>
          <a:xfrm>
            <a:off x="6888700" y="4469475"/>
            <a:ext cx="1892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●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Font typeface="Open Sans"/>
              <a:buChar char="○"/>
              <a:defRPr sz="900">
                <a:latin typeface="Open Sans"/>
                <a:ea typeface="Open Sans"/>
                <a:cs typeface="Open Sans"/>
                <a:sym typeface="Open Sans"/>
              </a:defRPr>
            </a:lvl2pPr>
            <a:lvl3pPr indent="-273050" lvl="2" marL="13716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■"/>
              <a:defRPr sz="700">
                <a:latin typeface="Open Sans"/>
                <a:ea typeface="Open Sans"/>
                <a:cs typeface="Open Sans"/>
                <a:sym typeface="Open Sans"/>
              </a:defRPr>
            </a:lvl3pPr>
            <a:lvl4pPr indent="-273050" lvl="3" marL="1828800">
              <a:spcBef>
                <a:spcPts val="0"/>
              </a:spcBef>
              <a:spcAft>
                <a:spcPts val="0"/>
              </a:spcAft>
              <a:buSzPts val="700"/>
              <a:buFont typeface="Open Sans"/>
              <a:buChar char="●"/>
              <a:defRPr sz="7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88" name="Google Shape;288;p40"/>
          <p:cNvSpPr/>
          <p:nvPr>
            <p:ph idx="16" type="pic"/>
          </p:nvPr>
        </p:nvSpPr>
        <p:spPr>
          <a:xfrm>
            <a:off x="3309588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89" name="Google Shape;289;p40"/>
          <p:cNvSpPr/>
          <p:nvPr>
            <p:ph idx="17" type="pic"/>
          </p:nvPr>
        </p:nvSpPr>
        <p:spPr>
          <a:xfrm>
            <a:off x="5246688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0" name="Google Shape;290;p40"/>
          <p:cNvSpPr/>
          <p:nvPr>
            <p:ph idx="18" type="pic"/>
          </p:nvPr>
        </p:nvSpPr>
        <p:spPr>
          <a:xfrm>
            <a:off x="7167150" y="66707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1" name="Google Shape;291;p40"/>
          <p:cNvSpPr/>
          <p:nvPr>
            <p:ph idx="19" type="pic"/>
          </p:nvPr>
        </p:nvSpPr>
        <p:spPr>
          <a:xfrm>
            <a:off x="7171925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2" name="Google Shape;292;p40"/>
          <p:cNvSpPr/>
          <p:nvPr>
            <p:ph idx="20" type="pic"/>
          </p:nvPr>
        </p:nvSpPr>
        <p:spPr>
          <a:xfrm>
            <a:off x="5246700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3" name="Google Shape;293;p40"/>
          <p:cNvSpPr/>
          <p:nvPr>
            <p:ph idx="21" type="pic"/>
          </p:nvPr>
        </p:nvSpPr>
        <p:spPr>
          <a:xfrm>
            <a:off x="3309563" y="2786525"/>
            <a:ext cx="1306800" cy="1306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4" name="Google Shape;294;p40"/>
          <p:cNvSpPr/>
          <p:nvPr/>
        </p:nvSpPr>
        <p:spPr>
          <a:xfrm rot="10800000">
            <a:off x="-9375" y="-12675"/>
            <a:ext cx="2724000" cy="5165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95" name="Google Shape;295;p40"/>
          <p:cNvPicPr preferRelativeResize="0"/>
          <p:nvPr/>
        </p:nvPicPr>
        <p:blipFill rotWithShape="1">
          <a:blip r:embed="rId2">
            <a:alphaModFix/>
          </a:blip>
          <a:srcRect b="-1228" l="-2619" r="-3021" t="-2013"/>
          <a:stretch/>
        </p:blipFill>
        <p:spPr>
          <a:xfrm>
            <a:off x="333163" y="1380700"/>
            <a:ext cx="2048449" cy="2369351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40"/>
          <p:cNvSpPr txBox="1"/>
          <p:nvPr>
            <p:ph type="title"/>
          </p:nvPr>
        </p:nvSpPr>
        <p:spPr>
          <a:xfrm>
            <a:off x="2934300" y="192775"/>
            <a:ext cx="6048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b="1" sz="24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97" name="Google Shape;297;p40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98" name="Google Shape;298;p4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and graph ">
  <p:cSld name="18_Vide_1_1_1_2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1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01" name="Google Shape;301;p41"/>
          <p:cNvSpPr/>
          <p:nvPr/>
        </p:nvSpPr>
        <p:spPr>
          <a:xfrm>
            <a:off x="2196875" y="2338800"/>
            <a:ext cx="1263900" cy="12639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302" name="Google Shape;302;p41"/>
          <p:cNvSpPr/>
          <p:nvPr/>
        </p:nvSpPr>
        <p:spPr>
          <a:xfrm>
            <a:off x="3270150" y="2082075"/>
            <a:ext cx="1952700" cy="1952700"/>
          </a:xfrm>
          <a:prstGeom prst="ellipse">
            <a:avLst/>
          </a:prstGeom>
          <a:solidFill>
            <a:srgbClr val="0000FF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303" name="Google Shape;303;p41"/>
          <p:cNvSpPr/>
          <p:nvPr/>
        </p:nvSpPr>
        <p:spPr>
          <a:xfrm>
            <a:off x="3700375" y="1858175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41"/>
          <p:cNvSpPr/>
          <p:nvPr/>
        </p:nvSpPr>
        <p:spPr>
          <a:xfrm>
            <a:off x="4641750" y="1262925"/>
            <a:ext cx="1420800" cy="1420800"/>
          </a:xfrm>
          <a:prstGeom prst="ellipse">
            <a:avLst/>
          </a:prstGeom>
          <a:solidFill>
            <a:srgbClr val="00D0C3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305" name="Google Shape;305;p41"/>
          <p:cNvSpPr/>
          <p:nvPr/>
        </p:nvSpPr>
        <p:spPr>
          <a:xfrm rot="5400000">
            <a:off x="6138503" y="1777641"/>
            <a:ext cx="171600" cy="171600"/>
          </a:xfrm>
          <a:prstGeom prst="ellipse">
            <a:avLst/>
          </a:prstGeom>
          <a:solidFill>
            <a:srgbClr val="00D1C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06" name="Google Shape;306;p41"/>
          <p:cNvCxnSpPr/>
          <p:nvPr/>
        </p:nvCxnSpPr>
        <p:spPr>
          <a:xfrm flipH="1" rot="10800000">
            <a:off x="6299205" y="1573980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7" name="Google Shape;307;p41"/>
          <p:cNvCxnSpPr/>
          <p:nvPr/>
        </p:nvCxnSpPr>
        <p:spPr>
          <a:xfrm>
            <a:off x="6609075" y="1572500"/>
            <a:ext cx="1630200" cy="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8" name="Google Shape;308;p41"/>
          <p:cNvSpPr/>
          <p:nvPr/>
        </p:nvSpPr>
        <p:spPr>
          <a:xfrm>
            <a:off x="4792775" y="3384200"/>
            <a:ext cx="1014000" cy="10140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309" name="Google Shape;309;p41"/>
          <p:cNvSpPr/>
          <p:nvPr/>
        </p:nvSpPr>
        <p:spPr>
          <a:xfrm rot="4533976">
            <a:off x="5787115" y="3349749"/>
            <a:ext cx="146835" cy="146835"/>
          </a:xfrm>
          <a:prstGeom prst="ellipse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41"/>
          <p:cNvSpPr/>
          <p:nvPr/>
        </p:nvSpPr>
        <p:spPr>
          <a:xfrm rot="-5400000">
            <a:off x="2704334" y="3761203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1" name="Google Shape;311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220058">
            <a:off x="3714423" y="1938000"/>
            <a:ext cx="255284" cy="12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7979942">
            <a:off x="6048660" y="1850675"/>
            <a:ext cx="255284" cy="12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3" name="Google Shape;313;p41"/>
          <p:cNvCxnSpPr/>
          <p:nvPr/>
        </p:nvCxnSpPr>
        <p:spPr>
          <a:xfrm flipH="1" rot="10800000">
            <a:off x="5903905" y="31487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4" name="Google Shape;314;p41"/>
          <p:cNvCxnSpPr/>
          <p:nvPr/>
        </p:nvCxnSpPr>
        <p:spPr>
          <a:xfrm>
            <a:off x="6216800" y="3148700"/>
            <a:ext cx="16509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15" name="Google Shape;315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7979889">
            <a:off x="5703619" y="3406112"/>
            <a:ext cx="226572" cy="11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819874">
            <a:off x="2710677" y="3734378"/>
            <a:ext cx="263594" cy="1319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7" name="Google Shape;317;p41"/>
          <p:cNvCxnSpPr/>
          <p:nvPr/>
        </p:nvCxnSpPr>
        <p:spPr>
          <a:xfrm flipH="1" rot="10800000">
            <a:off x="2421355" y="38932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8" name="Google Shape;318;p41"/>
          <p:cNvCxnSpPr/>
          <p:nvPr/>
        </p:nvCxnSpPr>
        <p:spPr>
          <a:xfrm>
            <a:off x="821525" y="4126825"/>
            <a:ext cx="16023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9" name="Google Shape;319;p41"/>
          <p:cNvCxnSpPr/>
          <p:nvPr/>
        </p:nvCxnSpPr>
        <p:spPr>
          <a:xfrm>
            <a:off x="1638300" y="1548675"/>
            <a:ext cx="16317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20" name="Google Shape;320;p41"/>
          <p:cNvCxnSpPr>
            <a:stCxn id="303" idx="1"/>
          </p:cNvCxnSpPr>
          <p:nvPr/>
        </p:nvCxnSpPr>
        <p:spPr>
          <a:xfrm rot="10800000">
            <a:off x="3270105" y="1550005"/>
            <a:ext cx="455400" cy="333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1" name="Google Shape;321;p41"/>
          <p:cNvSpPr txBox="1"/>
          <p:nvPr>
            <p:ph hasCustomPrompt="1" idx="2" type="title"/>
          </p:nvPr>
        </p:nvSpPr>
        <p:spPr>
          <a:xfrm>
            <a:off x="4641750" y="1687050"/>
            <a:ext cx="1420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Open Sans"/>
              <a:buNone/>
              <a:defRPr sz="2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22" name="Google Shape;322;p41"/>
          <p:cNvSpPr txBox="1"/>
          <p:nvPr>
            <p:ph hasCustomPrompt="1" idx="3" type="title"/>
          </p:nvPr>
        </p:nvSpPr>
        <p:spPr>
          <a:xfrm>
            <a:off x="3270000" y="2747375"/>
            <a:ext cx="1952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pen Sans"/>
              <a:buNone/>
              <a:defRPr sz="4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23" name="Google Shape;323;p41"/>
          <p:cNvSpPr txBox="1"/>
          <p:nvPr>
            <p:ph hasCustomPrompt="1" idx="4" type="title"/>
          </p:nvPr>
        </p:nvSpPr>
        <p:spPr>
          <a:xfrm>
            <a:off x="2196875" y="2662950"/>
            <a:ext cx="1253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24" name="Google Shape;324;p41"/>
          <p:cNvSpPr txBox="1"/>
          <p:nvPr>
            <p:ph hasCustomPrompt="1" idx="5" type="title"/>
          </p:nvPr>
        </p:nvSpPr>
        <p:spPr>
          <a:xfrm>
            <a:off x="4793025" y="3587450"/>
            <a:ext cx="1014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Open Sans"/>
              <a:buNone/>
              <a:defRPr sz="2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25" name="Google Shape;325;p41"/>
          <p:cNvSpPr txBox="1"/>
          <p:nvPr>
            <p:ph idx="1" type="body"/>
          </p:nvPr>
        </p:nvSpPr>
        <p:spPr>
          <a:xfrm>
            <a:off x="1641975" y="9268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326" name="Google Shape;326;p41"/>
          <p:cNvSpPr txBox="1"/>
          <p:nvPr>
            <p:ph idx="6" type="body"/>
          </p:nvPr>
        </p:nvSpPr>
        <p:spPr>
          <a:xfrm>
            <a:off x="6603975" y="9575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■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○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 SemiBold"/>
              <a:buChar char="■"/>
              <a:defRPr sz="1200"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327" name="Google Shape;327;p41"/>
          <p:cNvSpPr txBox="1"/>
          <p:nvPr>
            <p:ph idx="7" type="body"/>
          </p:nvPr>
        </p:nvSpPr>
        <p:spPr>
          <a:xfrm>
            <a:off x="6242000" y="253867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■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○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 SemiBold"/>
              <a:buChar char="■"/>
              <a:defRPr sz="1200"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328" name="Google Shape;328;p41"/>
          <p:cNvSpPr txBox="1"/>
          <p:nvPr>
            <p:ph idx="8" type="body"/>
          </p:nvPr>
        </p:nvSpPr>
        <p:spPr>
          <a:xfrm>
            <a:off x="817025" y="35133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■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○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 SemiBold"/>
              <a:buChar char="■"/>
              <a:defRPr sz="1200"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pic>
        <p:nvPicPr>
          <p:cNvPr id="329" name="Google Shape;32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4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31" name="Google Shape;331;p4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and graph  1">
  <p:cSld name="18_Vide_1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2"/>
          <p:cNvSpPr/>
          <p:nvPr/>
        </p:nvSpPr>
        <p:spPr>
          <a:xfrm>
            <a:off x="2196875" y="2338800"/>
            <a:ext cx="1263900" cy="12639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334" name="Google Shape;334;p42"/>
          <p:cNvSpPr/>
          <p:nvPr/>
        </p:nvSpPr>
        <p:spPr>
          <a:xfrm>
            <a:off x="3270150" y="2082075"/>
            <a:ext cx="1952700" cy="1952700"/>
          </a:xfrm>
          <a:prstGeom prst="ellipse">
            <a:avLst/>
          </a:prstGeom>
          <a:solidFill>
            <a:srgbClr val="0000FF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335" name="Google Shape;335;p42"/>
          <p:cNvSpPr/>
          <p:nvPr/>
        </p:nvSpPr>
        <p:spPr>
          <a:xfrm>
            <a:off x="3700375" y="1858175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42"/>
          <p:cNvSpPr/>
          <p:nvPr/>
        </p:nvSpPr>
        <p:spPr>
          <a:xfrm>
            <a:off x="4641750" y="1262925"/>
            <a:ext cx="1420800" cy="1420800"/>
          </a:xfrm>
          <a:prstGeom prst="ellipse">
            <a:avLst/>
          </a:prstGeom>
          <a:solidFill>
            <a:srgbClr val="00D0C3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337" name="Google Shape;337;p42"/>
          <p:cNvSpPr/>
          <p:nvPr/>
        </p:nvSpPr>
        <p:spPr>
          <a:xfrm rot="5400000">
            <a:off x="6138503" y="1777641"/>
            <a:ext cx="171600" cy="171600"/>
          </a:xfrm>
          <a:prstGeom prst="ellipse">
            <a:avLst/>
          </a:prstGeom>
          <a:solidFill>
            <a:srgbClr val="00D1C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38" name="Google Shape;338;p42"/>
          <p:cNvCxnSpPr/>
          <p:nvPr/>
        </p:nvCxnSpPr>
        <p:spPr>
          <a:xfrm flipH="1" rot="10800000">
            <a:off x="6299205" y="1573980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9" name="Google Shape;339;p42"/>
          <p:cNvCxnSpPr/>
          <p:nvPr/>
        </p:nvCxnSpPr>
        <p:spPr>
          <a:xfrm>
            <a:off x="6609075" y="1572500"/>
            <a:ext cx="1634700" cy="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0" name="Google Shape;340;p42"/>
          <p:cNvSpPr/>
          <p:nvPr/>
        </p:nvSpPr>
        <p:spPr>
          <a:xfrm>
            <a:off x="4792775" y="3384200"/>
            <a:ext cx="1014000" cy="10140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341" name="Google Shape;341;p42"/>
          <p:cNvSpPr/>
          <p:nvPr/>
        </p:nvSpPr>
        <p:spPr>
          <a:xfrm rot="4533976">
            <a:off x="5787115" y="3349749"/>
            <a:ext cx="146835" cy="146835"/>
          </a:xfrm>
          <a:prstGeom prst="ellipse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42"/>
          <p:cNvSpPr/>
          <p:nvPr/>
        </p:nvSpPr>
        <p:spPr>
          <a:xfrm rot="-5400000">
            <a:off x="2704334" y="3761203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3" name="Google Shape;343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220058">
            <a:off x="3714423" y="1938000"/>
            <a:ext cx="255284" cy="12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7979942">
            <a:off x="6048660" y="1850675"/>
            <a:ext cx="255284" cy="12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5" name="Google Shape;345;p42"/>
          <p:cNvCxnSpPr/>
          <p:nvPr/>
        </p:nvCxnSpPr>
        <p:spPr>
          <a:xfrm flipH="1" rot="10800000">
            <a:off x="5903905" y="31487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6" name="Google Shape;346;p42"/>
          <p:cNvCxnSpPr/>
          <p:nvPr/>
        </p:nvCxnSpPr>
        <p:spPr>
          <a:xfrm>
            <a:off x="6216800" y="3148700"/>
            <a:ext cx="16389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47" name="Google Shape;347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7979889">
            <a:off x="5703619" y="3406112"/>
            <a:ext cx="226572" cy="11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819874">
            <a:off x="2710677" y="3734378"/>
            <a:ext cx="263594" cy="1319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9" name="Google Shape;349;p42"/>
          <p:cNvCxnSpPr/>
          <p:nvPr/>
        </p:nvCxnSpPr>
        <p:spPr>
          <a:xfrm flipH="1" rot="10800000">
            <a:off x="2421355" y="3893205"/>
            <a:ext cx="312900" cy="235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0" name="Google Shape;350;p42"/>
          <p:cNvCxnSpPr/>
          <p:nvPr/>
        </p:nvCxnSpPr>
        <p:spPr>
          <a:xfrm>
            <a:off x="795350" y="4126825"/>
            <a:ext cx="16284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1" name="Google Shape;351;p42"/>
          <p:cNvCxnSpPr/>
          <p:nvPr/>
        </p:nvCxnSpPr>
        <p:spPr>
          <a:xfrm>
            <a:off x="1638300" y="1548675"/>
            <a:ext cx="16320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2" name="Google Shape;352;p42"/>
          <p:cNvCxnSpPr>
            <a:stCxn id="335" idx="1"/>
          </p:cNvCxnSpPr>
          <p:nvPr/>
        </p:nvCxnSpPr>
        <p:spPr>
          <a:xfrm rot="10800000">
            <a:off x="3270105" y="1550005"/>
            <a:ext cx="455400" cy="333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3" name="Google Shape;353;p42"/>
          <p:cNvSpPr txBox="1"/>
          <p:nvPr>
            <p:ph type="title"/>
          </p:nvPr>
        </p:nvSpPr>
        <p:spPr>
          <a:xfrm>
            <a:off x="158100" y="183250"/>
            <a:ext cx="88239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Font typeface="Open Sans"/>
              <a:buNone/>
              <a:defRPr b="1" sz="32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54" name="Google Shape;354;p42"/>
          <p:cNvSpPr txBox="1"/>
          <p:nvPr>
            <p:ph hasCustomPrompt="1" idx="2" type="title"/>
          </p:nvPr>
        </p:nvSpPr>
        <p:spPr>
          <a:xfrm>
            <a:off x="2196875" y="3080663"/>
            <a:ext cx="1253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  <a:defRPr sz="15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55" name="Google Shape;355;p42"/>
          <p:cNvSpPr txBox="1"/>
          <p:nvPr>
            <p:ph hasCustomPrompt="1" idx="3" type="title"/>
          </p:nvPr>
        </p:nvSpPr>
        <p:spPr>
          <a:xfrm>
            <a:off x="4641675" y="2121513"/>
            <a:ext cx="1420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  <a:defRPr sz="1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56" name="Google Shape;356;p42"/>
          <p:cNvSpPr txBox="1"/>
          <p:nvPr>
            <p:ph hasCustomPrompt="1" idx="4" type="title"/>
          </p:nvPr>
        </p:nvSpPr>
        <p:spPr>
          <a:xfrm>
            <a:off x="4792650" y="3955088"/>
            <a:ext cx="1014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  <a:defRPr sz="1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57" name="Google Shape;357;p42"/>
          <p:cNvSpPr txBox="1"/>
          <p:nvPr>
            <p:ph hasCustomPrompt="1" idx="5" type="title"/>
          </p:nvPr>
        </p:nvSpPr>
        <p:spPr>
          <a:xfrm>
            <a:off x="3270250" y="3256163"/>
            <a:ext cx="1952700" cy="45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Open Sans"/>
              <a:buNone/>
              <a:defRPr sz="2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58" name="Google Shape;358;p42"/>
          <p:cNvSpPr/>
          <p:nvPr>
            <p:ph idx="6" type="pic"/>
          </p:nvPr>
        </p:nvSpPr>
        <p:spPr>
          <a:xfrm>
            <a:off x="2537225" y="2607013"/>
            <a:ext cx="572700" cy="527400"/>
          </a:xfrm>
          <a:prstGeom prst="rect">
            <a:avLst/>
          </a:prstGeom>
          <a:noFill/>
          <a:ln>
            <a:noFill/>
          </a:ln>
        </p:spPr>
      </p:sp>
      <p:sp>
        <p:nvSpPr>
          <p:cNvPr id="359" name="Google Shape;359;p42"/>
          <p:cNvSpPr/>
          <p:nvPr>
            <p:ph idx="7" type="pic"/>
          </p:nvPr>
        </p:nvSpPr>
        <p:spPr>
          <a:xfrm>
            <a:off x="3850942" y="2522000"/>
            <a:ext cx="791100" cy="726000"/>
          </a:xfrm>
          <a:prstGeom prst="rect">
            <a:avLst/>
          </a:prstGeom>
          <a:noFill/>
          <a:ln>
            <a:noFill/>
          </a:ln>
        </p:spPr>
      </p:sp>
      <p:sp>
        <p:nvSpPr>
          <p:cNvPr id="360" name="Google Shape;360;p42"/>
          <p:cNvSpPr/>
          <p:nvPr>
            <p:ph idx="8" type="pic"/>
          </p:nvPr>
        </p:nvSpPr>
        <p:spPr>
          <a:xfrm>
            <a:off x="5065725" y="1609275"/>
            <a:ext cx="572700" cy="527400"/>
          </a:xfrm>
          <a:prstGeom prst="rect">
            <a:avLst/>
          </a:prstGeom>
          <a:noFill/>
          <a:ln>
            <a:noFill/>
          </a:ln>
        </p:spPr>
      </p:sp>
      <p:sp>
        <p:nvSpPr>
          <p:cNvPr id="361" name="Google Shape;361;p42"/>
          <p:cNvSpPr/>
          <p:nvPr>
            <p:ph idx="9" type="pic"/>
          </p:nvPr>
        </p:nvSpPr>
        <p:spPr>
          <a:xfrm>
            <a:off x="5084250" y="3618313"/>
            <a:ext cx="430800" cy="396600"/>
          </a:xfrm>
          <a:prstGeom prst="rect">
            <a:avLst/>
          </a:prstGeom>
          <a:noFill/>
          <a:ln>
            <a:noFill/>
          </a:ln>
        </p:spPr>
      </p:sp>
      <p:sp>
        <p:nvSpPr>
          <p:cNvPr id="362" name="Google Shape;362;p42"/>
          <p:cNvSpPr txBox="1"/>
          <p:nvPr>
            <p:ph idx="1" type="body"/>
          </p:nvPr>
        </p:nvSpPr>
        <p:spPr>
          <a:xfrm>
            <a:off x="1641975" y="9268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363" name="Google Shape;363;p42"/>
          <p:cNvSpPr txBox="1"/>
          <p:nvPr>
            <p:ph idx="13" type="body"/>
          </p:nvPr>
        </p:nvSpPr>
        <p:spPr>
          <a:xfrm>
            <a:off x="790550" y="3513325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364" name="Google Shape;364;p42"/>
          <p:cNvSpPr txBox="1"/>
          <p:nvPr>
            <p:ph idx="14" type="body"/>
          </p:nvPr>
        </p:nvSpPr>
        <p:spPr>
          <a:xfrm>
            <a:off x="6612100" y="959000"/>
            <a:ext cx="16389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365" name="Google Shape;365;p42"/>
          <p:cNvSpPr txBox="1"/>
          <p:nvPr>
            <p:ph idx="15" type="body"/>
          </p:nvPr>
        </p:nvSpPr>
        <p:spPr>
          <a:xfrm>
            <a:off x="6216800" y="2535200"/>
            <a:ext cx="1630800" cy="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Open Sans SemiBold"/>
              <a:buChar char="●"/>
              <a:defRPr sz="1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○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■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 SemiBold"/>
              <a:buChar char="●"/>
              <a:defRPr sz="1400"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●"/>
              <a:defRPr sz="1000"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○"/>
              <a:defRPr sz="1000"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Char char="■"/>
              <a:defRPr sz="10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366" name="Google Shape;36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42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68" name="Google Shape;368;p4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pos="1704">
          <p15:clr>
            <a:srgbClr val="FA7B17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caling 1 1">
  <p:cSld name="CUSTOM_1_1_1_1_1_2">
    <p:bg>
      <p:bgPr>
        <a:solidFill>
          <a:srgbClr val="0068FD"/>
        </a:solid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74">
          <p15:clr>
            <a:srgbClr val="FA7B17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72" name="Google Shape;372;p4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73" name="Google Shape;373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 1">
  <p:cSld name="TITLE_3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76" name="Google Shape;376;p4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77" name="Google Shape;377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>
  <p:cSld name="VIDE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6"/>
          <p:cNvSpPr txBox="1"/>
          <p:nvPr>
            <p:ph idx="10" type="dt"/>
          </p:nvPr>
        </p:nvSpPr>
        <p:spPr>
          <a:xfrm>
            <a:off x="8046785" y="4727726"/>
            <a:ext cx="6090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380" name="Google Shape;380;p46"/>
          <p:cNvSpPr txBox="1"/>
          <p:nvPr>
            <p:ph idx="11" type="ftr"/>
          </p:nvPr>
        </p:nvSpPr>
        <p:spPr>
          <a:xfrm>
            <a:off x="5829299" y="4727726"/>
            <a:ext cx="22164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381" name="Google Shape;381;p46"/>
          <p:cNvSpPr txBox="1"/>
          <p:nvPr>
            <p:ph idx="12" type="sldNum"/>
          </p:nvPr>
        </p:nvSpPr>
        <p:spPr>
          <a:xfrm>
            <a:off x="8705241" y="4727726"/>
            <a:ext cx="2079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86" name="Google Shape;386;p4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87" name="Google Shape;387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Vide">
  <p:cSld name="16_Vide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9"/>
          <p:cNvSpPr txBox="1"/>
          <p:nvPr>
            <p:ph type="title"/>
          </p:nvPr>
        </p:nvSpPr>
        <p:spPr>
          <a:xfrm>
            <a:off x="251749" y="273844"/>
            <a:ext cx="8637600" cy="58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390" name="Google Shape;390;p49"/>
          <p:cNvSpPr txBox="1"/>
          <p:nvPr>
            <p:ph idx="10" type="dt"/>
          </p:nvPr>
        </p:nvSpPr>
        <p:spPr>
          <a:xfrm>
            <a:off x="4111084" y="4030"/>
            <a:ext cx="9219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391" name="Google Shape;391;p49"/>
          <p:cNvSpPr txBox="1"/>
          <p:nvPr>
            <p:ph idx="11" type="ftr"/>
          </p:nvPr>
        </p:nvSpPr>
        <p:spPr>
          <a:xfrm>
            <a:off x="3257551" y="4823363"/>
            <a:ext cx="53133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392" name="Google Shape;392;p49"/>
          <p:cNvSpPr txBox="1"/>
          <p:nvPr>
            <p:ph idx="12" type="sldNum"/>
          </p:nvPr>
        </p:nvSpPr>
        <p:spPr>
          <a:xfrm>
            <a:off x="8570817" y="4823363"/>
            <a:ext cx="3186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Vide">
  <p:cSld name="5_Vide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0"/>
          <p:cNvSpPr/>
          <p:nvPr/>
        </p:nvSpPr>
        <p:spPr>
          <a:xfrm rot="10800000"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33000">
                <a:srgbClr val="00B0CD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5" name="Google Shape;395;p50"/>
          <p:cNvSpPr txBox="1"/>
          <p:nvPr>
            <p:ph type="title"/>
          </p:nvPr>
        </p:nvSpPr>
        <p:spPr>
          <a:xfrm>
            <a:off x="963593" y="2074663"/>
            <a:ext cx="72168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Questrial"/>
              <a:buChar char="●"/>
              <a:defRPr b="1" sz="1400">
                <a:latin typeface="Questrial"/>
                <a:ea typeface="Questrial"/>
                <a:cs typeface="Questrial"/>
                <a:sym typeface="Quest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bg>
      <p:bgPr>
        <a:solidFill>
          <a:schemeClr val="lt1"/>
        </a:solid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1"/>
          <p:cNvSpPr/>
          <p:nvPr/>
        </p:nvSpPr>
        <p:spPr>
          <a:xfrm>
            <a:off x="251749" y="4770219"/>
            <a:ext cx="1112520" cy="200025"/>
          </a:xfrm>
          <a:custGeom>
            <a:rect b="b" l="l" r="r" t="t"/>
            <a:pathLst>
              <a:path extrusionOk="0" h="266700" w="1483360">
                <a:moveTo>
                  <a:pt x="1190696" y="70100"/>
                </a:moveTo>
                <a:lnTo>
                  <a:pt x="1152559" y="77830"/>
                </a:lnTo>
                <a:lnTo>
                  <a:pt x="1121420" y="98846"/>
                </a:lnTo>
                <a:lnTo>
                  <a:pt x="1100401" y="129996"/>
                </a:lnTo>
                <a:lnTo>
                  <a:pt x="1092694" y="168106"/>
                </a:lnTo>
                <a:lnTo>
                  <a:pt x="1100404" y="206197"/>
                </a:lnTo>
                <a:lnTo>
                  <a:pt x="1121428" y="237353"/>
                </a:lnTo>
                <a:lnTo>
                  <a:pt x="1152585" y="258376"/>
                </a:lnTo>
                <a:lnTo>
                  <a:pt x="1190696" y="266090"/>
                </a:lnTo>
                <a:lnTo>
                  <a:pt x="1226104" y="259472"/>
                </a:lnTo>
                <a:lnTo>
                  <a:pt x="1255768" y="241292"/>
                </a:lnTo>
                <a:lnTo>
                  <a:pt x="1265533" y="228883"/>
                </a:lnTo>
                <a:lnTo>
                  <a:pt x="1190696" y="228883"/>
                </a:lnTo>
                <a:lnTo>
                  <a:pt x="1167056" y="224098"/>
                </a:lnTo>
                <a:lnTo>
                  <a:pt x="1147738" y="211058"/>
                </a:lnTo>
                <a:lnTo>
                  <a:pt x="1134706" y="191736"/>
                </a:lnTo>
                <a:lnTo>
                  <a:pt x="1129930" y="168084"/>
                </a:lnTo>
                <a:lnTo>
                  <a:pt x="1134710" y="144466"/>
                </a:lnTo>
                <a:lnTo>
                  <a:pt x="1147747" y="125145"/>
                </a:lnTo>
                <a:lnTo>
                  <a:pt x="1167066" y="112111"/>
                </a:lnTo>
                <a:lnTo>
                  <a:pt x="1190696" y="107328"/>
                </a:lnTo>
                <a:lnTo>
                  <a:pt x="1288689" y="107328"/>
                </a:lnTo>
                <a:lnTo>
                  <a:pt x="1288689" y="91312"/>
                </a:lnTo>
                <a:lnTo>
                  <a:pt x="1251478" y="91312"/>
                </a:lnTo>
                <a:lnTo>
                  <a:pt x="1238155" y="82405"/>
                </a:lnTo>
                <a:lnTo>
                  <a:pt x="1223420" y="75735"/>
                </a:lnTo>
                <a:lnTo>
                  <a:pt x="1207519" y="71550"/>
                </a:lnTo>
                <a:lnTo>
                  <a:pt x="1190696" y="70100"/>
                </a:lnTo>
                <a:close/>
              </a:path>
              <a:path extrusionOk="0" h="266700" w="1483360">
                <a:moveTo>
                  <a:pt x="1326799" y="180270"/>
                </a:moveTo>
                <a:lnTo>
                  <a:pt x="1287901" y="180270"/>
                </a:lnTo>
                <a:lnTo>
                  <a:pt x="1298619" y="214063"/>
                </a:lnTo>
                <a:lnTo>
                  <a:pt x="1320062" y="241299"/>
                </a:lnTo>
                <a:lnTo>
                  <a:pt x="1349730" y="259475"/>
                </a:lnTo>
                <a:lnTo>
                  <a:pt x="1385107" y="266090"/>
                </a:lnTo>
                <a:lnTo>
                  <a:pt x="1401941" y="264640"/>
                </a:lnTo>
                <a:lnTo>
                  <a:pt x="1417841" y="260456"/>
                </a:lnTo>
                <a:lnTo>
                  <a:pt x="1432570" y="253785"/>
                </a:lnTo>
                <a:lnTo>
                  <a:pt x="1445889" y="244877"/>
                </a:lnTo>
                <a:lnTo>
                  <a:pt x="1483113" y="244877"/>
                </a:lnTo>
                <a:lnTo>
                  <a:pt x="1483113" y="228883"/>
                </a:lnTo>
                <a:lnTo>
                  <a:pt x="1385107" y="228883"/>
                </a:lnTo>
                <a:lnTo>
                  <a:pt x="1361473" y="224098"/>
                </a:lnTo>
                <a:lnTo>
                  <a:pt x="1342154" y="211058"/>
                </a:lnTo>
                <a:lnTo>
                  <a:pt x="1329120" y="191736"/>
                </a:lnTo>
                <a:lnTo>
                  <a:pt x="1326799" y="180270"/>
                </a:lnTo>
                <a:close/>
              </a:path>
              <a:path extrusionOk="0" h="266700" w="1483360">
                <a:moveTo>
                  <a:pt x="1483113" y="244877"/>
                </a:moveTo>
                <a:lnTo>
                  <a:pt x="1445889" y="244877"/>
                </a:lnTo>
                <a:lnTo>
                  <a:pt x="1445889" y="258914"/>
                </a:lnTo>
                <a:lnTo>
                  <a:pt x="1483113" y="258914"/>
                </a:lnTo>
                <a:lnTo>
                  <a:pt x="1483113" y="244877"/>
                </a:lnTo>
                <a:close/>
              </a:path>
              <a:path extrusionOk="0" h="266700" w="1483360">
                <a:moveTo>
                  <a:pt x="1288689" y="107328"/>
                </a:moveTo>
                <a:lnTo>
                  <a:pt x="1190696" y="107328"/>
                </a:lnTo>
                <a:lnTo>
                  <a:pt x="1214337" y="112111"/>
                </a:lnTo>
                <a:lnTo>
                  <a:pt x="1233660" y="125145"/>
                </a:lnTo>
                <a:lnTo>
                  <a:pt x="1246695" y="144466"/>
                </a:lnTo>
                <a:lnTo>
                  <a:pt x="1251478" y="168106"/>
                </a:lnTo>
                <a:lnTo>
                  <a:pt x="1246692" y="191745"/>
                </a:lnTo>
                <a:lnTo>
                  <a:pt x="1233650" y="211066"/>
                </a:lnTo>
                <a:lnTo>
                  <a:pt x="1214327" y="224101"/>
                </a:lnTo>
                <a:lnTo>
                  <a:pt x="1190696" y="228883"/>
                </a:lnTo>
                <a:lnTo>
                  <a:pt x="1265533" y="228883"/>
                </a:lnTo>
                <a:lnTo>
                  <a:pt x="1277197" y="214055"/>
                </a:lnTo>
                <a:lnTo>
                  <a:pt x="1287901" y="180270"/>
                </a:lnTo>
                <a:lnTo>
                  <a:pt x="1326799" y="180270"/>
                </a:lnTo>
                <a:lnTo>
                  <a:pt x="1324342" y="168084"/>
                </a:lnTo>
                <a:lnTo>
                  <a:pt x="1327851" y="150743"/>
                </a:lnTo>
                <a:lnTo>
                  <a:pt x="1288689" y="150743"/>
                </a:lnTo>
                <a:lnTo>
                  <a:pt x="1288689" y="107328"/>
                </a:lnTo>
                <a:close/>
              </a:path>
              <a:path extrusionOk="0" h="266700" w="1483360">
                <a:moveTo>
                  <a:pt x="1460104" y="107328"/>
                </a:moveTo>
                <a:lnTo>
                  <a:pt x="1385107" y="107328"/>
                </a:lnTo>
                <a:lnTo>
                  <a:pt x="1408749" y="112111"/>
                </a:lnTo>
                <a:lnTo>
                  <a:pt x="1428071" y="125145"/>
                </a:lnTo>
                <a:lnTo>
                  <a:pt x="1441107" y="144466"/>
                </a:lnTo>
                <a:lnTo>
                  <a:pt x="1445889" y="168106"/>
                </a:lnTo>
                <a:lnTo>
                  <a:pt x="1441104" y="191745"/>
                </a:lnTo>
                <a:lnTo>
                  <a:pt x="1428062" y="211066"/>
                </a:lnTo>
                <a:lnTo>
                  <a:pt x="1408738" y="224101"/>
                </a:lnTo>
                <a:lnTo>
                  <a:pt x="1385107" y="228883"/>
                </a:lnTo>
                <a:lnTo>
                  <a:pt x="1483113" y="228883"/>
                </a:lnTo>
                <a:lnTo>
                  <a:pt x="1483109" y="168084"/>
                </a:lnTo>
                <a:lnTo>
                  <a:pt x="1475392" y="129983"/>
                </a:lnTo>
                <a:lnTo>
                  <a:pt x="1460104" y="107328"/>
                </a:lnTo>
                <a:close/>
              </a:path>
              <a:path extrusionOk="0" h="266700" w="1483360">
                <a:moveTo>
                  <a:pt x="1385107" y="70120"/>
                </a:moveTo>
                <a:lnTo>
                  <a:pt x="1350902" y="76281"/>
                </a:lnTo>
                <a:lnTo>
                  <a:pt x="1321939" y="93267"/>
                </a:lnTo>
                <a:lnTo>
                  <a:pt x="1300456" y="118836"/>
                </a:lnTo>
                <a:lnTo>
                  <a:pt x="1288689" y="150743"/>
                </a:lnTo>
                <a:lnTo>
                  <a:pt x="1327851" y="150743"/>
                </a:lnTo>
                <a:lnTo>
                  <a:pt x="1329122" y="144466"/>
                </a:lnTo>
                <a:lnTo>
                  <a:pt x="1342159" y="125145"/>
                </a:lnTo>
                <a:lnTo>
                  <a:pt x="1361478" y="112111"/>
                </a:lnTo>
                <a:lnTo>
                  <a:pt x="1385107" y="107328"/>
                </a:lnTo>
                <a:lnTo>
                  <a:pt x="1460104" y="107328"/>
                </a:lnTo>
                <a:lnTo>
                  <a:pt x="1454360" y="98834"/>
                </a:lnTo>
                <a:lnTo>
                  <a:pt x="1423223" y="77830"/>
                </a:lnTo>
                <a:lnTo>
                  <a:pt x="1385107" y="70120"/>
                </a:lnTo>
                <a:close/>
              </a:path>
              <a:path extrusionOk="0" h="266700" w="1483360">
                <a:moveTo>
                  <a:pt x="1288689" y="0"/>
                </a:moveTo>
                <a:lnTo>
                  <a:pt x="1251478" y="0"/>
                </a:lnTo>
                <a:lnTo>
                  <a:pt x="1251478" y="91312"/>
                </a:lnTo>
                <a:lnTo>
                  <a:pt x="1288689" y="91312"/>
                </a:lnTo>
                <a:lnTo>
                  <a:pt x="1288689" y="0"/>
                </a:lnTo>
                <a:close/>
              </a:path>
              <a:path extrusionOk="0" h="266700" w="1483360">
                <a:moveTo>
                  <a:pt x="994074" y="70120"/>
                </a:moveTo>
                <a:lnTo>
                  <a:pt x="955964" y="77833"/>
                </a:lnTo>
                <a:lnTo>
                  <a:pt x="924807" y="98855"/>
                </a:lnTo>
                <a:lnTo>
                  <a:pt x="903784" y="130005"/>
                </a:lnTo>
                <a:lnTo>
                  <a:pt x="896070" y="168106"/>
                </a:lnTo>
                <a:lnTo>
                  <a:pt x="903784" y="206218"/>
                </a:lnTo>
                <a:lnTo>
                  <a:pt x="924807" y="237374"/>
                </a:lnTo>
                <a:lnTo>
                  <a:pt x="955964" y="258398"/>
                </a:lnTo>
                <a:lnTo>
                  <a:pt x="994074" y="266111"/>
                </a:lnTo>
                <a:lnTo>
                  <a:pt x="1032199" y="258376"/>
                </a:lnTo>
                <a:lnTo>
                  <a:pt x="1063345" y="237353"/>
                </a:lnTo>
                <a:lnTo>
                  <a:pt x="1069062" y="228883"/>
                </a:lnTo>
                <a:lnTo>
                  <a:pt x="994074" y="228883"/>
                </a:lnTo>
                <a:lnTo>
                  <a:pt x="970433" y="224098"/>
                </a:lnTo>
                <a:lnTo>
                  <a:pt x="951113" y="211058"/>
                </a:lnTo>
                <a:lnTo>
                  <a:pt x="938079" y="191736"/>
                </a:lnTo>
                <a:lnTo>
                  <a:pt x="933301" y="168084"/>
                </a:lnTo>
                <a:lnTo>
                  <a:pt x="938082" y="144466"/>
                </a:lnTo>
                <a:lnTo>
                  <a:pt x="951122" y="125145"/>
                </a:lnTo>
                <a:lnTo>
                  <a:pt x="970444" y="112111"/>
                </a:lnTo>
                <a:lnTo>
                  <a:pt x="994074" y="107328"/>
                </a:lnTo>
                <a:lnTo>
                  <a:pt x="1069067" y="107328"/>
                </a:lnTo>
                <a:lnTo>
                  <a:pt x="1063323" y="98834"/>
                </a:lnTo>
                <a:lnTo>
                  <a:pt x="1032190" y="77833"/>
                </a:lnTo>
                <a:lnTo>
                  <a:pt x="994074" y="70120"/>
                </a:lnTo>
                <a:close/>
              </a:path>
              <a:path extrusionOk="0" h="266700" w="1483360">
                <a:moveTo>
                  <a:pt x="605839" y="70100"/>
                </a:moveTo>
                <a:lnTo>
                  <a:pt x="567729" y="77813"/>
                </a:lnTo>
                <a:lnTo>
                  <a:pt x="536566" y="98855"/>
                </a:lnTo>
                <a:lnTo>
                  <a:pt x="515561" y="130005"/>
                </a:lnTo>
                <a:lnTo>
                  <a:pt x="507859" y="168106"/>
                </a:lnTo>
                <a:lnTo>
                  <a:pt x="515582" y="206218"/>
                </a:lnTo>
                <a:lnTo>
                  <a:pt x="536589" y="237353"/>
                </a:lnTo>
                <a:lnTo>
                  <a:pt x="567738" y="258376"/>
                </a:lnTo>
                <a:lnTo>
                  <a:pt x="605839" y="266090"/>
                </a:lnTo>
                <a:lnTo>
                  <a:pt x="622672" y="264640"/>
                </a:lnTo>
                <a:lnTo>
                  <a:pt x="638572" y="260456"/>
                </a:lnTo>
                <a:lnTo>
                  <a:pt x="653300" y="253785"/>
                </a:lnTo>
                <a:lnTo>
                  <a:pt x="666617" y="244877"/>
                </a:lnTo>
                <a:lnTo>
                  <a:pt x="703825" y="244877"/>
                </a:lnTo>
                <a:lnTo>
                  <a:pt x="703825" y="228883"/>
                </a:lnTo>
                <a:lnTo>
                  <a:pt x="605861" y="228883"/>
                </a:lnTo>
                <a:lnTo>
                  <a:pt x="582230" y="224098"/>
                </a:lnTo>
                <a:lnTo>
                  <a:pt x="562907" y="211058"/>
                </a:lnTo>
                <a:lnTo>
                  <a:pt x="549867" y="191736"/>
                </a:lnTo>
                <a:lnTo>
                  <a:pt x="545087" y="168084"/>
                </a:lnTo>
                <a:lnTo>
                  <a:pt x="549867" y="144466"/>
                </a:lnTo>
                <a:lnTo>
                  <a:pt x="562907" y="125145"/>
                </a:lnTo>
                <a:lnTo>
                  <a:pt x="582230" y="112111"/>
                </a:lnTo>
                <a:lnTo>
                  <a:pt x="605861" y="107328"/>
                </a:lnTo>
                <a:lnTo>
                  <a:pt x="680703" y="107328"/>
                </a:lnTo>
                <a:lnTo>
                  <a:pt x="673542" y="97329"/>
                </a:lnTo>
                <a:lnTo>
                  <a:pt x="642921" y="77392"/>
                </a:lnTo>
                <a:lnTo>
                  <a:pt x="605839" y="70100"/>
                </a:lnTo>
                <a:close/>
              </a:path>
              <a:path extrusionOk="0" h="266700" w="1483360">
                <a:moveTo>
                  <a:pt x="742120" y="174524"/>
                </a:moveTo>
                <a:lnTo>
                  <a:pt x="703825" y="174524"/>
                </a:lnTo>
                <a:lnTo>
                  <a:pt x="713206" y="210370"/>
                </a:lnTo>
                <a:lnTo>
                  <a:pt x="734495" y="239453"/>
                </a:lnTo>
                <a:lnTo>
                  <a:pt x="764886" y="258962"/>
                </a:lnTo>
                <a:lnTo>
                  <a:pt x="801578" y="266090"/>
                </a:lnTo>
                <a:lnTo>
                  <a:pt x="835367" y="260085"/>
                </a:lnTo>
                <a:lnTo>
                  <a:pt x="864083" y="243506"/>
                </a:lnTo>
                <a:lnTo>
                  <a:pt x="876658" y="228883"/>
                </a:lnTo>
                <a:lnTo>
                  <a:pt x="801599" y="228883"/>
                </a:lnTo>
                <a:lnTo>
                  <a:pt x="777959" y="224098"/>
                </a:lnTo>
                <a:lnTo>
                  <a:pt x="758638" y="211058"/>
                </a:lnTo>
                <a:lnTo>
                  <a:pt x="745603" y="191736"/>
                </a:lnTo>
                <a:lnTo>
                  <a:pt x="742120" y="174524"/>
                </a:lnTo>
                <a:close/>
              </a:path>
              <a:path extrusionOk="0" h="266700" w="1483360">
                <a:moveTo>
                  <a:pt x="703825" y="244877"/>
                </a:moveTo>
                <a:lnTo>
                  <a:pt x="666617" y="244877"/>
                </a:lnTo>
                <a:lnTo>
                  <a:pt x="666617" y="258914"/>
                </a:lnTo>
                <a:lnTo>
                  <a:pt x="703825" y="258914"/>
                </a:lnTo>
                <a:lnTo>
                  <a:pt x="703825" y="244877"/>
                </a:lnTo>
                <a:close/>
              </a:path>
              <a:path extrusionOk="0" h="266700" w="1483360">
                <a:moveTo>
                  <a:pt x="680703" y="107328"/>
                </a:moveTo>
                <a:lnTo>
                  <a:pt x="605861" y="107328"/>
                </a:lnTo>
                <a:lnTo>
                  <a:pt x="629491" y="112111"/>
                </a:lnTo>
                <a:lnTo>
                  <a:pt x="648813" y="125145"/>
                </a:lnTo>
                <a:lnTo>
                  <a:pt x="661853" y="144466"/>
                </a:lnTo>
                <a:lnTo>
                  <a:pt x="666638" y="168106"/>
                </a:lnTo>
                <a:lnTo>
                  <a:pt x="661853" y="191745"/>
                </a:lnTo>
                <a:lnTo>
                  <a:pt x="648813" y="211066"/>
                </a:lnTo>
                <a:lnTo>
                  <a:pt x="629491" y="224101"/>
                </a:lnTo>
                <a:lnTo>
                  <a:pt x="605861" y="228883"/>
                </a:lnTo>
                <a:lnTo>
                  <a:pt x="703825" y="228883"/>
                </a:lnTo>
                <a:lnTo>
                  <a:pt x="703825" y="174524"/>
                </a:lnTo>
                <a:lnTo>
                  <a:pt x="742120" y="174524"/>
                </a:lnTo>
                <a:lnTo>
                  <a:pt x="740825" y="168084"/>
                </a:lnTo>
                <a:lnTo>
                  <a:pt x="741754" y="163497"/>
                </a:lnTo>
                <a:lnTo>
                  <a:pt x="703719" y="163497"/>
                </a:lnTo>
                <a:lnTo>
                  <a:pt x="694779" y="127001"/>
                </a:lnTo>
                <a:lnTo>
                  <a:pt x="680703" y="107328"/>
                </a:lnTo>
                <a:close/>
              </a:path>
              <a:path extrusionOk="0" h="266700" w="1483360">
                <a:moveTo>
                  <a:pt x="897690" y="187256"/>
                </a:moveTo>
                <a:lnTo>
                  <a:pt x="859261" y="187256"/>
                </a:lnTo>
                <a:lnTo>
                  <a:pt x="850630" y="203952"/>
                </a:lnTo>
                <a:lnTo>
                  <a:pt x="837470" y="217129"/>
                </a:lnTo>
                <a:lnTo>
                  <a:pt x="820789" y="225776"/>
                </a:lnTo>
                <a:lnTo>
                  <a:pt x="801599" y="228883"/>
                </a:lnTo>
                <a:lnTo>
                  <a:pt x="876658" y="228883"/>
                </a:lnTo>
                <a:lnTo>
                  <a:pt x="885575" y="218511"/>
                </a:lnTo>
                <a:lnTo>
                  <a:pt x="897690" y="187256"/>
                </a:lnTo>
                <a:close/>
              </a:path>
              <a:path extrusionOk="0" h="266700" w="1483360">
                <a:moveTo>
                  <a:pt x="1069067" y="107328"/>
                </a:moveTo>
                <a:lnTo>
                  <a:pt x="994074" y="107328"/>
                </a:lnTo>
                <a:lnTo>
                  <a:pt x="1017716" y="112111"/>
                </a:lnTo>
                <a:lnTo>
                  <a:pt x="1037038" y="125145"/>
                </a:lnTo>
                <a:lnTo>
                  <a:pt x="1050074" y="144466"/>
                </a:lnTo>
                <a:lnTo>
                  <a:pt x="1054856" y="168106"/>
                </a:lnTo>
                <a:lnTo>
                  <a:pt x="1050071" y="191745"/>
                </a:lnTo>
                <a:lnTo>
                  <a:pt x="1037029" y="211066"/>
                </a:lnTo>
                <a:lnTo>
                  <a:pt x="1017705" y="224101"/>
                </a:lnTo>
                <a:lnTo>
                  <a:pt x="994074" y="228883"/>
                </a:lnTo>
                <a:lnTo>
                  <a:pt x="1069062" y="228883"/>
                </a:lnTo>
                <a:lnTo>
                  <a:pt x="1084368" y="206197"/>
                </a:lnTo>
                <a:lnTo>
                  <a:pt x="1092076" y="168084"/>
                </a:lnTo>
                <a:lnTo>
                  <a:pt x="1084358" y="129983"/>
                </a:lnTo>
                <a:lnTo>
                  <a:pt x="1069067" y="107328"/>
                </a:lnTo>
                <a:close/>
              </a:path>
              <a:path extrusionOk="0" h="266700" w="1483360">
                <a:moveTo>
                  <a:pt x="801599" y="70100"/>
                </a:moveTo>
                <a:lnTo>
                  <a:pt x="764499" y="77395"/>
                </a:lnTo>
                <a:lnTo>
                  <a:pt x="733879" y="97337"/>
                </a:lnTo>
                <a:lnTo>
                  <a:pt x="712651" y="127009"/>
                </a:lnTo>
                <a:lnTo>
                  <a:pt x="703719" y="163497"/>
                </a:lnTo>
                <a:lnTo>
                  <a:pt x="741754" y="163497"/>
                </a:lnTo>
                <a:lnTo>
                  <a:pt x="745606" y="144466"/>
                </a:lnTo>
                <a:lnTo>
                  <a:pt x="758646" y="125145"/>
                </a:lnTo>
                <a:lnTo>
                  <a:pt x="777968" y="112111"/>
                </a:lnTo>
                <a:lnTo>
                  <a:pt x="801599" y="107328"/>
                </a:lnTo>
                <a:lnTo>
                  <a:pt x="876697" y="107328"/>
                </a:lnTo>
                <a:lnTo>
                  <a:pt x="864105" y="92683"/>
                </a:lnTo>
                <a:lnTo>
                  <a:pt x="835388" y="76105"/>
                </a:lnTo>
                <a:lnTo>
                  <a:pt x="801599" y="70100"/>
                </a:lnTo>
                <a:close/>
              </a:path>
              <a:path extrusionOk="0" h="266700" w="1483360">
                <a:moveTo>
                  <a:pt x="876697" y="107328"/>
                </a:moveTo>
                <a:lnTo>
                  <a:pt x="801599" y="107328"/>
                </a:lnTo>
                <a:lnTo>
                  <a:pt x="820801" y="110435"/>
                </a:lnTo>
                <a:lnTo>
                  <a:pt x="837488" y="119079"/>
                </a:lnTo>
                <a:lnTo>
                  <a:pt x="850651" y="132249"/>
                </a:lnTo>
                <a:lnTo>
                  <a:pt x="859283" y="148934"/>
                </a:lnTo>
                <a:lnTo>
                  <a:pt x="897710" y="148934"/>
                </a:lnTo>
                <a:lnTo>
                  <a:pt x="885596" y="117678"/>
                </a:lnTo>
                <a:lnTo>
                  <a:pt x="876697" y="107328"/>
                </a:lnTo>
                <a:close/>
              </a:path>
              <a:path extrusionOk="0" h="266700" w="1483360">
                <a:moveTo>
                  <a:pt x="37186" y="0"/>
                </a:moveTo>
                <a:lnTo>
                  <a:pt x="0" y="0"/>
                </a:lnTo>
                <a:lnTo>
                  <a:pt x="0" y="173513"/>
                </a:lnTo>
                <a:lnTo>
                  <a:pt x="30641" y="173513"/>
                </a:lnTo>
                <a:lnTo>
                  <a:pt x="39775" y="209713"/>
                </a:lnTo>
                <a:lnTo>
                  <a:pt x="61037" y="239121"/>
                </a:lnTo>
                <a:lnTo>
                  <a:pt x="91560" y="258870"/>
                </a:lnTo>
                <a:lnTo>
                  <a:pt x="128478" y="266090"/>
                </a:lnTo>
                <a:lnTo>
                  <a:pt x="164274" y="259321"/>
                </a:lnTo>
                <a:lnTo>
                  <a:pt x="194172" y="240744"/>
                </a:lnTo>
                <a:lnTo>
                  <a:pt x="203311" y="228883"/>
                </a:lnTo>
                <a:lnTo>
                  <a:pt x="128499" y="228883"/>
                </a:lnTo>
                <a:lnTo>
                  <a:pt x="104860" y="224098"/>
                </a:lnTo>
                <a:lnTo>
                  <a:pt x="85539" y="211058"/>
                </a:lnTo>
                <a:lnTo>
                  <a:pt x="72504" y="191736"/>
                </a:lnTo>
                <a:lnTo>
                  <a:pt x="67722" y="168106"/>
                </a:lnTo>
                <a:lnTo>
                  <a:pt x="72495" y="144466"/>
                </a:lnTo>
                <a:lnTo>
                  <a:pt x="80556" y="132519"/>
                </a:lnTo>
                <a:lnTo>
                  <a:pt x="37186" y="132519"/>
                </a:lnTo>
                <a:lnTo>
                  <a:pt x="37186" y="0"/>
                </a:lnTo>
                <a:close/>
              </a:path>
              <a:path extrusionOk="0" h="266700" w="1483360">
                <a:moveTo>
                  <a:pt x="264688" y="178544"/>
                </a:moveTo>
                <a:lnTo>
                  <a:pt x="225916" y="178544"/>
                </a:lnTo>
                <a:lnTo>
                  <a:pt x="236249" y="212954"/>
                </a:lnTo>
                <a:lnTo>
                  <a:pt x="257660" y="240744"/>
                </a:lnTo>
                <a:lnTo>
                  <a:pt x="287558" y="259321"/>
                </a:lnTo>
                <a:lnTo>
                  <a:pt x="323354" y="266090"/>
                </a:lnTo>
                <a:lnTo>
                  <a:pt x="340178" y="264640"/>
                </a:lnTo>
                <a:lnTo>
                  <a:pt x="356079" y="260456"/>
                </a:lnTo>
                <a:lnTo>
                  <a:pt x="370811" y="253785"/>
                </a:lnTo>
                <a:lnTo>
                  <a:pt x="384131" y="244877"/>
                </a:lnTo>
                <a:lnTo>
                  <a:pt x="421339" y="244877"/>
                </a:lnTo>
                <a:lnTo>
                  <a:pt x="421339" y="228883"/>
                </a:lnTo>
                <a:lnTo>
                  <a:pt x="323354" y="228883"/>
                </a:lnTo>
                <a:lnTo>
                  <a:pt x="299715" y="224098"/>
                </a:lnTo>
                <a:lnTo>
                  <a:pt x="280393" y="211058"/>
                </a:lnTo>
                <a:lnTo>
                  <a:pt x="267358" y="191736"/>
                </a:lnTo>
                <a:lnTo>
                  <a:pt x="264688" y="178544"/>
                </a:lnTo>
                <a:close/>
              </a:path>
              <a:path extrusionOk="0" h="266700" w="1483360">
                <a:moveTo>
                  <a:pt x="421339" y="244877"/>
                </a:moveTo>
                <a:lnTo>
                  <a:pt x="384131" y="244877"/>
                </a:lnTo>
                <a:lnTo>
                  <a:pt x="384131" y="258914"/>
                </a:lnTo>
                <a:lnTo>
                  <a:pt x="421339" y="258914"/>
                </a:lnTo>
                <a:lnTo>
                  <a:pt x="421339" y="244877"/>
                </a:lnTo>
                <a:close/>
              </a:path>
              <a:path extrusionOk="0" h="266700" w="1483360">
                <a:moveTo>
                  <a:pt x="203290" y="107328"/>
                </a:moveTo>
                <a:lnTo>
                  <a:pt x="128499" y="107328"/>
                </a:lnTo>
                <a:lnTo>
                  <a:pt x="152130" y="112111"/>
                </a:lnTo>
                <a:lnTo>
                  <a:pt x="171453" y="125145"/>
                </a:lnTo>
                <a:lnTo>
                  <a:pt x="184493" y="144466"/>
                </a:lnTo>
                <a:lnTo>
                  <a:pt x="189278" y="168106"/>
                </a:lnTo>
                <a:lnTo>
                  <a:pt x="184493" y="191745"/>
                </a:lnTo>
                <a:lnTo>
                  <a:pt x="171453" y="211066"/>
                </a:lnTo>
                <a:lnTo>
                  <a:pt x="152130" y="224101"/>
                </a:lnTo>
                <a:lnTo>
                  <a:pt x="128499" y="228883"/>
                </a:lnTo>
                <a:lnTo>
                  <a:pt x="203311" y="228883"/>
                </a:lnTo>
                <a:lnTo>
                  <a:pt x="215583" y="212954"/>
                </a:lnTo>
                <a:lnTo>
                  <a:pt x="225916" y="178544"/>
                </a:lnTo>
                <a:lnTo>
                  <a:pt x="264688" y="178544"/>
                </a:lnTo>
                <a:lnTo>
                  <a:pt x="262576" y="168106"/>
                </a:lnTo>
                <a:lnTo>
                  <a:pt x="264689" y="157667"/>
                </a:lnTo>
                <a:lnTo>
                  <a:pt x="225894" y="157667"/>
                </a:lnTo>
                <a:lnTo>
                  <a:pt x="215562" y="123257"/>
                </a:lnTo>
                <a:lnTo>
                  <a:pt x="203290" y="107328"/>
                </a:lnTo>
                <a:close/>
              </a:path>
              <a:path extrusionOk="0" h="266700" w="1483360">
                <a:moveTo>
                  <a:pt x="398327" y="107328"/>
                </a:moveTo>
                <a:lnTo>
                  <a:pt x="323354" y="107328"/>
                </a:lnTo>
                <a:lnTo>
                  <a:pt x="346994" y="112111"/>
                </a:lnTo>
                <a:lnTo>
                  <a:pt x="366314" y="125145"/>
                </a:lnTo>
                <a:lnTo>
                  <a:pt x="379349" y="144466"/>
                </a:lnTo>
                <a:lnTo>
                  <a:pt x="384131" y="168106"/>
                </a:lnTo>
                <a:lnTo>
                  <a:pt x="379346" y="191745"/>
                </a:lnTo>
                <a:lnTo>
                  <a:pt x="366306" y="211066"/>
                </a:lnTo>
                <a:lnTo>
                  <a:pt x="346985" y="224101"/>
                </a:lnTo>
                <a:lnTo>
                  <a:pt x="323354" y="228883"/>
                </a:lnTo>
                <a:lnTo>
                  <a:pt x="421339" y="228883"/>
                </a:lnTo>
                <a:lnTo>
                  <a:pt x="421339" y="168106"/>
                </a:lnTo>
                <a:lnTo>
                  <a:pt x="413625" y="129996"/>
                </a:lnTo>
                <a:lnTo>
                  <a:pt x="398327" y="107328"/>
                </a:lnTo>
                <a:close/>
              </a:path>
              <a:path extrusionOk="0" h="266700" w="1483360">
                <a:moveTo>
                  <a:pt x="323333" y="70120"/>
                </a:moveTo>
                <a:lnTo>
                  <a:pt x="287537" y="76889"/>
                </a:lnTo>
                <a:lnTo>
                  <a:pt x="257639" y="95466"/>
                </a:lnTo>
                <a:lnTo>
                  <a:pt x="236228" y="123257"/>
                </a:lnTo>
                <a:lnTo>
                  <a:pt x="225894" y="157667"/>
                </a:lnTo>
                <a:lnTo>
                  <a:pt x="264689" y="157667"/>
                </a:lnTo>
                <a:lnTo>
                  <a:pt x="267361" y="144466"/>
                </a:lnTo>
                <a:lnTo>
                  <a:pt x="280401" y="125145"/>
                </a:lnTo>
                <a:lnTo>
                  <a:pt x="299723" y="112111"/>
                </a:lnTo>
                <a:lnTo>
                  <a:pt x="323354" y="107328"/>
                </a:lnTo>
                <a:lnTo>
                  <a:pt x="398327" y="107328"/>
                </a:lnTo>
                <a:lnTo>
                  <a:pt x="392602" y="98846"/>
                </a:lnTo>
                <a:lnTo>
                  <a:pt x="361446" y="77830"/>
                </a:lnTo>
                <a:lnTo>
                  <a:pt x="323333" y="70120"/>
                </a:lnTo>
                <a:close/>
              </a:path>
              <a:path extrusionOk="0" h="266700" w="1483360">
                <a:moveTo>
                  <a:pt x="128457" y="70120"/>
                </a:moveTo>
                <a:lnTo>
                  <a:pt x="98704" y="74738"/>
                </a:lnTo>
                <a:lnTo>
                  <a:pt x="72617" y="87635"/>
                </a:lnTo>
                <a:lnTo>
                  <a:pt x="51633" y="107374"/>
                </a:lnTo>
                <a:lnTo>
                  <a:pt x="37186" y="132519"/>
                </a:lnTo>
                <a:lnTo>
                  <a:pt x="80556" y="132519"/>
                </a:lnTo>
                <a:lnTo>
                  <a:pt x="85531" y="125145"/>
                </a:lnTo>
                <a:lnTo>
                  <a:pt x="104857" y="112111"/>
                </a:lnTo>
                <a:lnTo>
                  <a:pt x="128499" y="107328"/>
                </a:lnTo>
                <a:lnTo>
                  <a:pt x="203290" y="107328"/>
                </a:lnTo>
                <a:lnTo>
                  <a:pt x="194151" y="95466"/>
                </a:lnTo>
                <a:lnTo>
                  <a:pt x="164253" y="76889"/>
                </a:lnTo>
                <a:lnTo>
                  <a:pt x="128457" y="701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pic>
        <p:nvPicPr>
          <p:cNvPr id="398" name="Google Shape;398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73184" y="4823362"/>
            <a:ext cx="64034" cy="141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253696"/>
            <a:ext cx="9144000" cy="889803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51"/>
          <p:cNvSpPr txBox="1"/>
          <p:nvPr>
            <p:ph type="ctrTitle"/>
          </p:nvPr>
        </p:nvSpPr>
        <p:spPr>
          <a:xfrm>
            <a:off x="288051" y="1720976"/>
            <a:ext cx="8568000" cy="8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7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01" name="Google Shape;401;p51"/>
          <p:cNvSpPr txBox="1"/>
          <p:nvPr>
            <p:ph idx="1" type="subTitle"/>
          </p:nvPr>
        </p:nvSpPr>
        <p:spPr>
          <a:xfrm>
            <a:off x="846344" y="2717673"/>
            <a:ext cx="7451400" cy="5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02" name="Google Shape;402;p51"/>
          <p:cNvSpPr txBox="1"/>
          <p:nvPr>
            <p:ph idx="11" type="ftr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03" name="Google Shape;403;p51"/>
          <p:cNvSpPr txBox="1"/>
          <p:nvPr>
            <p:ph idx="10" type="dt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04" name="Google Shape;404;p51"/>
          <p:cNvSpPr txBox="1"/>
          <p:nvPr>
            <p:ph idx="12" type="sldNum"/>
          </p:nvPr>
        </p:nvSpPr>
        <p:spPr>
          <a:xfrm>
            <a:off x="6583680" y="4783455"/>
            <a:ext cx="21030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52"/>
          <p:cNvSpPr txBox="1"/>
          <p:nvPr>
            <p:ph type="title"/>
          </p:nvPr>
        </p:nvSpPr>
        <p:spPr>
          <a:xfrm>
            <a:off x="5325675" y="1047850"/>
            <a:ext cx="31278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b="1"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407" name="Google Shape;407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8" name="Google Shape;408;p52"/>
          <p:cNvSpPr txBox="1"/>
          <p:nvPr>
            <p:ph idx="1" type="subTitle"/>
          </p:nvPr>
        </p:nvSpPr>
        <p:spPr>
          <a:xfrm>
            <a:off x="5325675" y="2764100"/>
            <a:ext cx="3127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Vide" showMasterSp="0">
  <p:cSld name="2_Vide"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 2">
  <p:cSld name="TITLE_4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12" name="Google Shape;412;p5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13" name="Google Shape;413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5"/>
          <p:cNvSpPr txBox="1"/>
          <p:nvPr>
            <p:ph idx="11" type="ftr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416" name="Google Shape;416;p55"/>
          <p:cNvSpPr txBox="1"/>
          <p:nvPr>
            <p:ph idx="10" type="dt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417" name="Google Shape;417;p55"/>
          <p:cNvSpPr txBox="1"/>
          <p:nvPr>
            <p:ph idx="12" type="sldNum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 1" type="obj">
  <p:cSld name="OBJECT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 3">
  <p:cSld name="TITLE_5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5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21" name="Google Shape;421;p5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22" name="Google Shape;422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RE+2TEXTES">
  <p:cSld name="2_TITRE+2TEXTES"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58"/>
          <p:cNvSpPr/>
          <p:nvPr>
            <p:ph idx="2" type="pic"/>
          </p:nvPr>
        </p:nvSpPr>
        <p:spPr>
          <a:xfrm>
            <a:off x="5393893" y="0"/>
            <a:ext cx="3750000" cy="5143500"/>
          </a:xfrm>
          <a:prstGeom prst="rect">
            <a:avLst/>
          </a:prstGeom>
          <a:solidFill>
            <a:srgbClr val="CACACA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b="1" i="0" sz="12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Montserrat"/>
              <a:buNone/>
              <a:defRPr b="0" i="0" sz="1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900"/>
              <a:buFont typeface="Montserrat"/>
              <a:buChar char="▶"/>
              <a:defRPr b="0" i="0" sz="9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800"/>
              <a:buFont typeface="Quicksand"/>
              <a:buChar char="—"/>
              <a:defRPr b="0" i="0" sz="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959595"/>
              </a:buClr>
              <a:buSzPts val="800"/>
              <a:buFont typeface="Montserrat"/>
              <a:buNone/>
              <a:defRPr b="0" i="1" sz="800" u="none" cap="none" strike="noStrike">
                <a:solidFill>
                  <a:srgbClr val="95959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425" name="Google Shape;425;p58"/>
          <p:cNvPicPr preferRelativeResize="0"/>
          <p:nvPr/>
        </p:nvPicPr>
        <p:blipFill rotWithShape="1">
          <a:blip r:embed="rId2">
            <a:alphaModFix/>
          </a:blip>
          <a:srcRect b="40680" l="0" r="0" t="42009"/>
          <a:stretch/>
        </p:blipFill>
        <p:spPr>
          <a:xfrm rot="-8100000">
            <a:off x="6057481" y="994868"/>
            <a:ext cx="3699000" cy="153556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58"/>
          <p:cNvSpPr txBox="1"/>
          <p:nvPr>
            <p:ph type="title"/>
          </p:nvPr>
        </p:nvSpPr>
        <p:spPr>
          <a:xfrm>
            <a:off x="562592" y="423413"/>
            <a:ext cx="39333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27" name="Google Shape;427;p58"/>
          <p:cNvSpPr txBox="1"/>
          <p:nvPr>
            <p:ph idx="1" type="body"/>
          </p:nvPr>
        </p:nvSpPr>
        <p:spPr>
          <a:xfrm>
            <a:off x="562500" y="1292261"/>
            <a:ext cx="39333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959595"/>
              </a:buClr>
              <a:buSzPts val="1400"/>
              <a:buChar char="○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9pPr>
          </a:lstStyle>
          <a:p/>
        </p:txBody>
      </p:sp>
      <p:sp>
        <p:nvSpPr>
          <p:cNvPr id="428" name="Google Shape;428;p58"/>
          <p:cNvSpPr/>
          <p:nvPr/>
        </p:nvSpPr>
        <p:spPr>
          <a:xfrm flipH="1" rot="10800000">
            <a:off x="7439025" y="75"/>
            <a:ext cx="1705200" cy="1704900"/>
          </a:xfrm>
          <a:prstGeom prst="triangle">
            <a:avLst>
              <a:gd fmla="val 100000" name="adj"/>
            </a:avLst>
          </a:prstGeom>
          <a:gradFill>
            <a:gsLst>
              <a:gs pos="0">
                <a:schemeClr val="accent2"/>
              </a:gs>
              <a:gs pos="11000">
                <a:schemeClr val="accent3"/>
              </a:gs>
              <a:gs pos="44000">
                <a:schemeClr val="accent4"/>
              </a:gs>
              <a:gs pos="88000">
                <a:schemeClr val="accent5"/>
              </a:gs>
              <a:gs pos="100000">
                <a:schemeClr val="accent5"/>
              </a:gs>
            </a:gsLst>
            <a:lin ang="18870136" scaled="0"/>
          </a:gradFill>
          <a:ln>
            <a:noFill/>
          </a:ln>
          <a:effectLst>
            <a:outerShdw blurRad="50800" rotWithShape="0" algn="tr" dir="18900000" dist="25400">
              <a:srgbClr val="000000">
                <a:alpha val="1373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58"/>
          <p:cNvSpPr/>
          <p:nvPr/>
        </p:nvSpPr>
        <p:spPr>
          <a:xfrm flipH="1">
            <a:off x="5392154" y="97746"/>
            <a:ext cx="3751845" cy="5042761"/>
          </a:xfrm>
          <a:custGeom>
            <a:rect b="b" l="l" r="r" t="t"/>
            <a:pathLst>
              <a:path extrusionOk="0" h="6746168" w="5019191">
                <a:moveTo>
                  <a:pt x="5019191" y="0"/>
                </a:moveTo>
                <a:lnTo>
                  <a:pt x="0" y="5019191"/>
                </a:lnTo>
                <a:lnTo>
                  <a:pt x="0" y="6746168"/>
                </a:lnTo>
                <a:lnTo>
                  <a:pt x="429046" y="6746168"/>
                </a:lnTo>
                <a:lnTo>
                  <a:pt x="5019191" y="2156023"/>
                </a:lnTo>
                <a:close/>
              </a:path>
            </a:pathLst>
          </a:custGeom>
          <a:solidFill>
            <a:schemeClr val="lt1">
              <a:alpha val="149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58"/>
          <p:cNvSpPr txBox="1"/>
          <p:nvPr>
            <p:ph idx="10" type="dt"/>
          </p:nvPr>
        </p:nvSpPr>
        <p:spPr>
          <a:xfrm>
            <a:off x="8046785" y="4727726"/>
            <a:ext cx="6090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31" name="Google Shape;431;p58"/>
          <p:cNvSpPr txBox="1"/>
          <p:nvPr>
            <p:ph idx="11" type="ftr"/>
          </p:nvPr>
        </p:nvSpPr>
        <p:spPr>
          <a:xfrm>
            <a:off x="5829299" y="4727726"/>
            <a:ext cx="22164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32" name="Google Shape;432;p58"/>
          <p:cNvSpPr txBox="1"/>
          <p:nvPr>
            <p:ph idx="12" type="sldNum"/>
          </p:nvPr>
        </p:nvSpPr>
        <p:spPr>
          <a:xfrm>
            <a:off x="8705241" y="4727726"/>
            <a:ext cx="2079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ENDS">
  <p:cSld name="TRENDS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9"/>
          <p:cNvSpPr txBox="1"/>
          <p:nvPr>
            <p:ph type="title"/>
          </p:nvPr>
        </p:nvSpPr>
        <p:spPr>
          <a:xfrm>
            <a:off x="562592" y="423413"/>
            <a:ext cx="80187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35" name="Google Shape;435;p59"/>
          <p:cNvSpPr txBox="1"/>
          <p:nvPr>
            <p:ph idx="1" type="body"/>
          </p:nvPr>
        </p:nvSpPr>
        <p:spPr>
          <a:xfrm>
            <a:off x="562500" y="1088796"/>
            <a:ext cx="3933300" cy="32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857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  <a:defRPr sz="900"/>
            </a:lvl1pPr>
            <a:lvl2pPr indent="-2794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Char char="○"/>
              <a:defRPr sz="800"/>
            </a:lvl2pPr>
            <a:lvl3pPr indent="-2794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30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595"/>
              </a:buClr>
              <a:buSzPts val="700"/>
              <a:buChar char="○"/>
              <a:defRPr sz="7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9pPr>
          </a:lstStyle>
          <a:p/>
        </p:txBody>
      </p:sp>
      <p:sp>
        <p:nvSpPr>
          <p:cNvPr id="436" name="Google Shape;436;p59"/>
          <p:cNvSpPr txBox="1"/>
          <p:nvPr>
            <p:ph idx="2" type="body"/>
          </p:nvPr>
        </p:nvSpPr>
        <p:spPr>
          <a:xfrm>
            <a:off x="4661822" y="1088796"/>
            <a:ext cx="3933300" cy="32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857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  <a:defRPr sz="900"/>
            </a:lvl1pPr>
            <a:lvl2pPr indent="-2794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Char char="○"/>
              <a:defRPr sz="800"/>
            </a:lvl2pPr>
            <a:lvl3pPr indent="-2794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30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595"/>
              </a:buClr>
              <a:buSzPts val="700"/>
              <a:buChar char="○"/>
              <a:defRPr sz="7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9pPr>
          </a:lstStyle>
          <a:p/>
        </p:txBody>
      </p:sp>
      <p:sp>
        <p:nvSpPr>
          <p:cNvPr id="437" name="Google Shape;437;p59"/>
          <p:cNvSpPr txBox="1"/>
          <p:nvPr>
            <p:ph idx="10" type="dt"/>
          </p:nvPr>
        </p:nvSpPr>
        <p:spPr>
          <a:xfrm>
            <a:off x="8046785" y="4727726"/>
            <a:ext cx="6090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38" name="Google Shape;438;p59"/>
          <p:cNvSpPr txBox="1"/>
          <p:nvPr>
            <p:ph idx="11" type="ftr"/>
          </p:nvPr>
        </p:nvSpPr>
        <p:spPr>
          <a:xfrm>
            <a:off x="5829299" y="4727726"/>
            <a:ext cx="22164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39" name="Google Shape;439;p59"/>
          <p:cNvSpPr txBox="1"/>
          <p:nvPr>
            <p:ph idx="12" type="sldNum"/>
          </p:nvPr>
        </p:nvSpPr>
        <p:spPr>
          <a:xfrm>
            <a:off x="8705241" y="4727726"/>
            <a:ext cx="2079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RENDS">
  <p:cSld name="1_TRENDS"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60"/>
          <p:cNvSpPr txBox="1"/>
          <p:nvPr>
            <p:ph type="title"/>
          </p:nvPr>
        </p:nvSpPr>
        <p:spPr>
          <a:xfrm>
            <a:off x="562592" y="423413"/>
            <a:ext cx="80187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42" name="Google Shape;442;p60"/>
          <p:cNvSpPr txBox="1"/>
          <p:nvPr>
            <p:ph idx="1" type="body"/>
          </p:nvPr>
        </p:nvSpPr>
        <p:spPr>
          <a:xfrm>
            <a:off x="562500" y="1088796"/>
            <a:ext cx="3933300" cy="32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857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  <a:defRPr sz="900"/>
            </a:lvl1pPr>
            <a:lvl2pPr indent="-2794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Char char="○"/>
              <a:defRPr sz="800"/>
            </a:lvl2pPr>
            <a:lvl3pPr indent="-2794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30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595"/>
              </a:buClr>
              <a:buSzPts val="700"/>
              <a:buChar char="○"/>
              <a:defRPr sz="7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9pPr>
          </a:lstStyle>
          <a:p/>
        </p:txBody>
      </p:sp>
      <p:sp>
        <p:nvSpPr>
          <p:cNvPr id="443" name="Google Shape;443;p60"/>
          <p:cNvSpPr txBox="1"/>
          <p:nvPr>
            <p:ph idx="10" type="dt"/>
          </p:nvPr>
        </p:nvSpPr>
        <p:spPr>
          <a:xfrm>
            <a:off x="8046785" y="4727726"/>
            <a:ext cx="6090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44" name="Google Shape;444;p60"/>
          <p:cNvSpPr txBox="1"/>
          <p:nvPr>
            <p:ph idx="11" type="ftr"/>
          </p:nvPr>
        </p:nvSpPr>
        <p:spPr>
          <a:xfrm>
            <a:off x="5829299" y="4727726"/>
            <a:ext cx="22164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45" name="Google Shape;445;p60"/>
          <p:cNvSpPr txBox="1"/>
          <p:nvPr>
            <p:ph idx="12" type="sldNum"/>
          </p:nvPr>
        </p:nvSpPr>
        <p:spPr>
          <a:xfrm>
            <a:off x="8705241" y="4727726"/>
            <a:ext cx="2079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">
  <p:cSld name="TITRE"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61"/>
          <p:cNvSpPr txBox="1"/>
          <p:nvPr>
            <p:ph type="title"/>
          </p:nvPr>
        </p:nvSpPr>
        <p:spPr>
          <a:xfrm>
            <a:off x="562592" y="423413"/>
            <a:ext cx="80187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48" name="Google Shape;448;p61"/>
          <p:cNvSpPr txBox="1"/>
          <p:nvPr>
            <p:ph idx="10" type="dt"/>
          </p:nvPr>
        </p:nvSpPr>
        <p:spPr>
          <a:xfrm>
            <a:off x="8046785" y="4727726"/>
            <a:ext cx="6090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49" name="Google Shape;449;p61"/>
          <p:cNvSpPr txBox="1"/>
          <p:nvPr>
            <p:ph idx="11" type="ftr"/>
          </p:nvPr>
        </p:nvSpPr>
        <p:spPr>
          <a:xfrm>
            <a:off x="5829299" y="4727726"/>
            <a:ext cx="22164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50" name="Google Shape;450;p61"/>
          <p:cNvSpPr txBox="1"/>
          <p:nvPr>
            <p:ph idx="12" type="sldNum"/>
          </p:nvPr>
        </p:nvSpPr>
        <p:spPr>
          <a:xfrm>
            <a:off x="8705241" y="4727726"/>
            <a:ext cx="2079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RENDS">
  <p:cSld name="2_TRENDS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62"/>
          <p:cNvSpPr/>
          <p:nvPr>
            <p:ph idx="2" type="pic"/>
          </p:nvPr>
        </p:nvSpPr>
        <p:spPr>
          <a:xfrm>
            <a:off x="5393893" y="0"/>
            <a:ext cx="3750000" cy="5143500"/>
          </a:xfrm>
          <a:prstGeom prst="rect">
            <a:avLst/>
          </a:prstGeom>
          <a:solidFill>
            <a:srgbClr val="CACACA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b="1" i="0" sz="12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Montserrat"/>
              <a:buNone/>
              <a:defRPr b="0" i="0" sz="1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900"/>
              <a:buFont typeface="Montserrat"/>
              <a:buChar char="▶"/>
              <a:defRPr b="0" i="0" sz="9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800"/>
              <a:buFont typeface="Quicksand"/>
              <a:buChar char="—"/>
              <a:defRPr b="0" i="0" sz="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959595"/>
              </a:buClr>
              <a:buSzPts val="800"/>
              <a:buFont typeface="Montserrat"/>
              <a:buNone/>
              <a:defRPr b="0" i="1" sz="800" u="none" cap="none" strike="noStrike">
                <a:solidFill>
                  <a:srgbClr val="95959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453" name="Google Shape;453;p62"/>
          <p:cNvPicPr preferRelativeResize="0"/>
          <p:nvPr/>
        </p:nvPicPr>
        <p:blipFill rotWithShape="1">
          <a:blip r:embed="rId2">
            <a:alphaModFix/>
          </a:blip>
          <a:srcRect b="40680" l="0" r="0" t="42009"/>
          <a:stretch/>
        </p:blipFill>
        <p:spPr>
          <a:xfrm rot="-8100000">
            <a:off x="6057481" y="994868"/>
            <a:ext cx="3699000" cy="153556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62"/>
          <p:cNvSpPr txBox="1"/>
          <p:nvPr>
            <p:ph type="title"/>
          </p:nvPr>
        </p:nvSpPr>
        <p:spPr>
          <a:xfrm>
            <a:off x="562592" y="423413"/>
            <a:ext cx="39333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55" name="Google Shape;455;p62"/>
          <p:cNvSpPr/>
          <p:nvPr/>
        </p:nvSpPr>
        <p:spPr>
          <a:xfrm flipH="1" rot="10800000">
            <a:off x="7439025" y="75"/>
            <a:ext cx="1705200" cy="1704900"/>
          </a:xfrm>
          <a:prstGeom prst="triangle">
            <a:avLst>
              <a:gd fmla="val 100000" name="adj"/>
            </a:avLst>
          </a:prstGeom>
          <a:gradFill>
            <a:gsLst>
              <a:gs pos="0">
                <a:schemeClr val="accent2"/>
              </a:gs>
              <a:gs pos="11000">
                <a:schemeClr val="accent3"/>
              </a:gs>
              <a:gs pos="44000">
                <a:schemeClr val="accent4"/>
              </a:gs>
              <a:gs pos="88000">
                <a:schemeClr val="accent5"/>
              </a:gs>
              <a:gs pos="100000">
                <a:schemeClr val="accent5"/>
              </a:gs>
            </a:gsLst>
            <a:lin ang="18870136" scaled="0"/>
          </a:gradFill>
          <a:ln>
            <a:noFill/>
          </a:ln>
          <a:effectLst>
            <a:outerShdw blurRad="50800" rotWithShape="0" algn="tr" dir="18900000" dist="25400">
              <a:srgbClr val="000000">
                <a:alpha val="1373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62"/>
          <p:cNvSpPr/>
          <p:nvPr/>
        </p:nvSpPr>
        <p:spPr>
          <a:xfrm flipH="1">
            <a:off x="5392154" y="97746"/>
            <a:ext cx="3751845" cy="5042761"/>
          </a:xfrm>
          <a:custGeom>
            <a:rect b="b" l="l" r="r" t="t"/>
            <a:pathLst>
              <a:path extrusionOk="0" h="6746168" w="5019191">
                <a:moveTo>
                  <a:pt x="5019191" y="0"/>
                </a:moveTo>
                <a:lnTo>
                  <a:pt x="0" y="5019191"/>
                </a:lnTo>
                <a:lnTo>
                  <a:pt x="0" y="6746168"/>
                </a:lnTo>
                <a:lnTo>
                  <a:pt x="429046" y="6746168"/>
                </a:lnTo>
                <a:lnTo>
                  <a:pt x="5019191" y="2156023"/>
                </a:lnTo>
                <a:close/>
              </a:path>
            </a:pathLst>
          </a:custGeom>
          <a:solidFill>
            <a:schemeClr val="lt1">
              <a:alpha val="149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62"/>
          <p:cNvSpPr txBox="1"/>
          <p:nvPr>
            <p:ph idx="1" type="body"/>
          </p:nvPr>
        </p:nvSpPr>
        <p:spPr>
          <a:xfrm>
            <a:off x="562500" y="1088796"/>
            <a:ext cx="3933300" cy="32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857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  <a:defRPr sz="900"/>
            </a:lvl1pPr>
            <a:lvl2pPr indent="-2794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Char char="○"/>
              <a:defRPr sz="800"/>
            </a:lvl2pPr>
            <a:lvl3pPr indent="-2794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30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595"/>
              </a:buClr>
              <a:buSzPts val="700"/>
              <a:buChar char="○"/>
              <a:defRPr sz="7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9pPr>
          </a:lstStyle>
          <a:p/>
        </p:txBody>
      </p:sp>
      <p:sp>
        <p:nvSpPr>
          <p:cNvPr id="458" name="Google Shape;458;p62"/>
          <p:cNvSpPr txBox="1"/>
          <p:nvPr>
            <p:ph idx="10" type="dt"/>
          </p:nvPr>
        </p:nvSpPr>
        <p:spPr>
          <a:xfrm>
            <a:off x="8046785" y="4727726"/>
            <a:ext cx="6090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59" name="Google Shape;459;p62"/>
          <p:cNvSpPr txBox="1"/>
          <p:nvPr>
            <p:ph idx="11" type="ftr"/>
          </p:nvPr>
        </p:nvSpPr>
        <p:spPr>
          <a:xfrm>
            <a:off x="5829299" y="4727726"/>
            <a:ext cx="22164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60" name="Google Shape;460;p62"/>
          <p:cNvSpPr txBox="1"/>
          <p:nvPr>
            <p:ph idx="12" type="sldNum"/>
          </p:nvPr>
        </p:nvSpPr>
        <p:spPr>
          <a:xfrm>
            <a:off x="8705241" y="4727726"/>
            <a:ext cx="2079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buNone/>
              <a:defRPr b="1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">
  <p:cSld name="TITLE_6">
    <p:bg>
      <p:bgPr>
        <a:solidFill>
          <a:srgbClr val="FAFCFF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63"/>
          <p:cNvSpPr txBox="1"/>
          <p:nvPr>
            <p:ph idx="12" type="sldNum"/>
          </p:nvPr>
        </p:nvSpPr>
        <p:spPr>
          <a:xfrm>
            <a:off x="8472458" y="4691074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63" name="Google Shape;463;p63"/>
          <p:cNvGrpSpPr/>
          <p:nvPr/>
        </p:nvGrpSpPr>
        <p:grpSpPr>
          <a:xfrm>
            <a:off x="7506394" y="4764559"/>
            <a:ext cx="1208112" cy="277084"/>
            <a:chOff x="7734994" y="4383568"/>
            <a:chExt cx="1208112" cy="277084"/>
          </a:xfrm>
        </p:grpSpPr>
        <p:pic>
          <p:nvPicPr>
            <p:cNvPr id="464" name="Google Shape;464;p6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734994" y="4428200"/>
              <a:ext cx="358225" cy="187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5" name="Google Shape;465;p63"/>
            <p:cNvPicPr preferRelativeResize="0"/>
            <p:nvPr/>
          </p:nvPicPr>
          <p:blipFill rotWithShape="1">
            <a:blip r:embed="rId3">
              <a:alphaModFix/>
            </a:blip>
            <a:srcRect b="29037" l="0" r="0" t="29042"/>
            <a:stretch/>
          </p:blipFill>
          <p:spPr>
            <a:xfrm>
              <a:off x="8326906" y="4402326"/>
              <a:ext cx="616200" cy="2583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6" name="Google Shape;466;p63"/>
            <p:cNvSpPr/>
            <p:nvPr/>
          </p:nvSpPr>
          <p:spPr>
            <a:xfrm>
              <a:off x="8135968" y="4383568"/>
              <a:ext cx="234300" cy="234300"/>
            </a:xfrm>
            <a:prstGeom prst="mathMultiply">
              <a:avLst>
                <a:gd fmla="val 869" name="adj1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/>
            </a:p>
          </p:txBody>
        </p:sp>
      </p:grpSp>
      <p:pic>
        <p:nvPicPr>
          <p:cNvPr id="467" name="Google Shape;467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275" y="4828838"/>
            <a:ext cx="828124" cy="147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labs 1" type="secHead">
  <p:cSld name="SECTION_HEADER">
    <p:bg>
      <p:bgPr>
        <a:solidFill>
          <a:srgbClr val="0068FD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64"/>
          <p:cNvSpPr txBox="1"/>
          <p:nvPr>
            <p:ph idx="12" type="sldNum"/>
          </p:nvPr>
        </p:nvSpPr>
        <p:spPr>
          <a:xfrm>
            <a:off x="8472458" y="4691074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70" name="Google Shape;470;p64"/>
          <p:cNvGrpSpPr/>
          <p:nvPr/>
        </p:nvGrpSpPr>
        <p:grpSpPr>
          <a:xfrm>
            <a:off x="7507591" y="4753341"/>
            <a:ext cx="1204522" cy="320925"/>
            <a:chOff x="7736191" y="4171125"/>
            <a:chExt cx="1204522" cy="320925"/>
          </a:xfrm>
        </p:grpSpPr>
        <p:pic>
          <p:nvPicPr>
            <p:cNvPr id="471" name="Google Shape;471;p6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327588" y="4171125"/>
              <a:ext cx="613125" cy="3209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2" name="Google Shape;472;p6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736191" y="4232222"/>
              <a:ext cx="358876" cy="1828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3" name="Google Shape;473;p64"/>
            <p:cNvSpPr/>
            <p:nvPr/>
          </p:nvSpPr>
          <p:spPr>
            <a:xfrm>
              <a:off x="8135968" y="4183534"/>
              <a:ext cx="234300" cy="234300"/>
            </a:xfrm>
            <a:prstGeom prst="mathMultiply">
              <a:avLst>
                <a:gd fmla="val 869" name="adj1"/>
              </a:avLst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</a:endParaRPr>
            </a:p>
          </p:txBody>
        </p:sp>
      </p:grpSp>
      <p:sp>
        <p:nvSpPr>
          <p:cNvPr id="474" name="Google Shape;474;p64"/>
          <p:cNvSpPr/>
          <p:nvPr>
            <p:ph idx="2" type="pic"/>
          </p:nvPr>
        </p:nvSpPr>
        <p:spPr>
          <a:xfrm>
            <a:off x="0" y="-16417"/>
            <a:ext cx="4590300" cy="5160000"/>
          </a:xfrm>
          <a:prstGeom prst="rect">
            <a:avLst/>
          </a:prstGeom>
          <a:noFill/>
          <a:ln>
            <a:noFill/>
          </a:ln>
        </p:spPr>
      </p:sp>
      <p:pic>
        <p:nvPicPr>
          <p:cNvPr id="475" name="Google Shape;475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64"/>
          <p:cNvSpPr txBox="1"/>
          <p:nvPr>
            <p:ph type="title"/>
          </p:nvPr>
        </p:nvSpPr>
        <p:spPr>
          <a:xfrm>
            <a:off x="4780800" y="1824625"/>
            <a:ext cx="4172700" cy="11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"/>
              <a:buNone/>
              <a:defRPr b="1" sz="3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Vide">
  <p:cSld name="12_Vide"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65"/>
          <p:cNvSpPr txBox="1"/>
          <p:nvPr>
            <p:ph type="title"/>
          </p:nvPr>
        </p:nvSpPr>
        <p:spPr>
          <a:xfrm>
            <a:off x="251749" y="273844"/>
            <a:ext cx="86376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479" name="Google Shape;479;p65"/>
          <p:cNvSpPr txBox="1"/>
          <p:nvPr>
            <p:ph idx="10" type="dt"/>
          </p:nvPr>
        </p:nvSpPr>
        <p:spPr>
          <a:xfrm>
            <a:off x="4111083" y="4029"/>
            <a:ext cx="9219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9pPr>
          </a:lstStyle>
          <a:p/>
        </p:txBody>
      </p:sp>
      <p:sp>
        <p:nvSpPr>
          <p:cNvPr id="480" name="Google Shape;480;p65"/>
          <p:cNvSpPr txBox="1"/>
          <p:nvPr>
            <p:ph idx="11" type="ftr"/>
          </p:nvPr>
        </p:nvSpPr>
        <p:spPr>
          <a:xfrm>
            <a:off x="3257550" y="4823363"/>
            <a:ext cx="53133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  <a:defRPr sz="1400"/>
            </a:lvl9pPr>
          </a:lstStyle>
          <a:p/>
        </p:txBody>
      </p:sp>
      <p:sp>
        <p:nvSpPr>
          <p:cNvPr id="481" name="Google Shape;481;p65"/>
          <p:cNvSpPr txBox="1"/>
          <p:nvPr>
            <p:ph idx="12" type="sldNum"/>
          </p:nvPr>
        </p:nvSpPr>
        <p:spPr>
          <a:xfrm>
            <a:off x="8570816" y="4823363"/>
            <a:ext cx="3186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2" name="Google Shape;482;p65"/>
          <p:cNvSpPr txBox="1"/>
          <p:nvPr>
            <p:ph idx="1" type="body"/>
          </p:nvPr>
        </p:nvSpPr>
        <p:spPr>
          <a:xfrm>
            <a:off x="251222" y="981075"/>
            <a:ext cx="4256700" cy="3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-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9pPr>
          </a:lstStyle>
          <a:p/>
        </p:txBody>
      </p:sp>
      <p:sp>
        <p:nvSpPr>
          <p:cNvPr id="483" name="Google Shape;483;p65"/>
          <p:cNvSpPr txBox="1"/>
          <p:nvPr>
            <p:ph idx="2" type="body"/>
          </p:nvPr>
        </p:nvSpPr>
        <p:spPr>
          <a:xfrm>
            <a:off x="4636189" y="981075"/>
            <a:ext cx="4256700" cy="3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-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7"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486" name="Google Shape;486;p6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87" name="Google Shape;487;p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8"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6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490" name="Google Shape;490;p6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91" name="Google Shape;491;p6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9"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6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94" name="Google Shape;494;p6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95" name="Google Shape;495;p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Vide">
  <p:cSld name="3_Vide"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" name="Google Shape;497;p6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0" y="4540931"/>
            <a:ext cx="9144000" cy="602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6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28787" y="4731825"/>
            <a:ext cx="1164056" cy="20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6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919" y="4654631"/>
            <a:ext cx="865912" cy="39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4">
  <p:cSld name="TITLE_10"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7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02" name="Google Shape;502;p7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03" name="Google Shape;503;p7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Vide">
  <p:cSld name="15_Vide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1"/>
          <p:cNvSpPr txBox="1"/>
          <p:nvPr>
            <p:ph type="title"/>
          </p:nvPr>
        </p:nvSpPr>
        <p:spPr>
          <a:xfrm>
            <a:off x="251749" y="273844"/>
            <a:ext cx="8637600" cy="5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506" name="Google Shape;506;p71"/>
          <p:cNvSpPr txBox="1"/>
          <p:nvPr>
            <p:ph idx="10" type="dt"/>
          </p:nvPr>
        </p:nvSpPr>
        <p:spPr>
          <a:xfrm>
            <a:off x="4111083" y="4029"/>
            <a:ext cx="9219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507" name="Google Shape;507;p71"/>
          <p:cNvSpPr txBox="1"/>
          <p:nvPr>
            <p:ph idx="11" type="ftr"/>
          </p:nvPr>
        </p:nvSpPr>
        <p:spPr>
          <a:xfrm>
            <a:off x="3257550" y="4823363"/>
            <a:ext cx="53133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508" name="Google Shape;508;p71"/>
          <p:cNvSpPr txBox="1"/>
          <p:nvPr>
            <p:ph idx="12" type="sldNum"/>
          </p:nvPr>
        </p:nvSpPr>
        <p:spPr>
          <a:xfrm>
            <a:off x="8570816" y="4823363"/>
            <a:ext cx="3186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9" name="Google Shape;509;p71"/>
          <p:cNvSpPr txBox="1"/>
          <p:nvPr>
            <p:ph idx="1" type="body"/>
          </p:nvPr>
        </p:nvSpPr>
        <p:spPr>
          <a:xfrm>
            <a:off x="251222" y="981075"/>
            <a:ext cx="8637600" cy="3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400"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7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12" name="Google Shape;512;p72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9pPr>
          </a:lstStyle>
          <a:p/>
        </p:txBody>
      </p:sp>
      <p:sp>
        <p:nvSpPr>
          <p:cNvPr id="513" name="Google Shape;513;p72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9pPr>
          </a:lstStyle>
          <a:p/>
        </p:txBody>
      </p:sp>
      <p:sp>
        <p:nvSpPr>
          <p:cNvPr id="514" name="Google Shape;514;p7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15" name="Google Shape;515;p7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16" name="Google Shape;516;p7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Vide">
  <p:cSld name="14_Vide"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73"/>
          <p:cNvSpPr txBox="1"/>
          <p:nvPr>
            <p:ph type="title"/>
          </p:nvPr>
        </p:nvSpPr>
        <p:spPr>
          <a:xfrm>
            <a:off x="251749" y="273844"/>
            <a:ext cx="8637600" cy="58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519" name="Google Shape;519;p73"/>
          <p:cNvSpPr txBox="1"/>
          <p:nvPr>
            <p:ph idx="10" type="dt"/>
          </p:nvPr>
        </p:nvSpPr>
        <p:spPr>
          <a:xfrm>
            <a:off x="4111084" y="4030"/>
            <a:ext cx="9219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520" name="Google Shape;520;p73"/>
          <p:cNvSpPr txBox="1"/>
          <p:nvPr>
            <p:ph idx="11" type="ftr"/>
          </p:nvPr>
        </p:nvSpPr>
        <p:spPr>
          <a:xfrm>
            <a:off x="3257551" y="4823363"/>
            <a:ext cx="53133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521" name="Google Shape;521;p73"/>
          <p:cNvSpPr txBox="1"/>
          <p:nvPr>
            <p:ph idx="12" type="sldNum"/>
          </p:nvPr>
        </p:nvSpPr>
        <p:spPr>
          <a:xfrm>
            <a:off x="8570817" y="4823363"/>
            <a:ext cx="318600" cy="1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2" name="Google Shape;522;p73"/>
          <p:cNvSpPr txBox="1"/>
          <p:nvPr>
            <p:ph idx="1" type="body"/>
          </p:nvPr>
        </p:nvSpPr>
        <p:spPr>
          <a:xfrm>
            <a:off x="4636190" y="981075"/>
            <a:ext cx="4256700" cy="3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4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400"/>
            </a:lvl4pPr>
            <a:lvl5pPr indent="-3429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-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400"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400"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400"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400"/>
            </a:lvl9pPr>
          </a:lstStyle>
          <a:p/>
        </p:txBody>
      </p:sp>
      <p:sp>
        <p:nvSpPr>
          <p:cNvPr id="523" name="Google Shape;523;p73"/>
          <p:cNvSpPr/>
          <p:nvPr>
            <p:ph idx="2" type="pic"/>
          </p:nvPr>
        </p:nvSpPr>
        <p:spPr>
          <a:xfrm>
            <a:off x="251221" y="981075"/>
            <a:ext cx="4252800" cy="3645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5">
  <p:cSld name="TITLE_11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7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26" name="Google Shape;526;p7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27" name="Google Shape;527;p7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6">
  <p:cSld name="TITLE_12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7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0" name="Google Shape;530;p7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1" name="Google Shape;531;p7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7">
  <p:cSld name="TITLE_13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7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4" name="Google Shape;534;p7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5" name="Google Shape;535;p7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8">
  <p:cSld name="TITLE_14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7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8" name="Google Shape;538;p7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9" name="Google Shape;539;p7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9">
  <p:cSld name="TITLE_15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7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2" name="Google Shape;542;p7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3" name="Google Shape;543;p7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0">
  <p:cSld name="TITLE_16"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7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6" name="Google Shape;546;p7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7" name="Google Shape;547;p7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2 1">
  <p:cSld name="18_Vide_1_2_2_1_1_3_1_1"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Google Shape;549;p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80"/>
          <p:cNvSpPr/>
          <p:nvPr>
            <p:ph idx="2" type="pic"/>
          </p:nvPr>
        </p:nvSpPr>
        <p:spPr>
          <a:xfrm>
            <a:off x="46387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pic>
        <p:nvPicPr>
          <p:cNvPr id="552" name="Google Shape;552;p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80"/>
          <p:cNvSpPr txBox="1"/>
          <p:nvPr/>
        </p:nvSpPr>
        <p:spPr>
          <a:xfrm>
            <a:off x="1408300" y="4790350"/>
            <a:ext cx="3230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54" name="Google Shape;554;p8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1">
  <p:cSld name="TITLE_17"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8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57" name="Google Shape;557;p8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58" name="Google Shape;558;p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2 2">
  <p:cSld name="18_Vide_1_2_2_1_1_3_1_2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" name="Google Shape;560;p8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p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562" name="Google Shape;562;p82"/>
          <p:cNvSpPr/>
          <p:nvPr>
            <p:ph idx="2" type="pic"/>
          </p:nvPr>
        </p:nvSpPr>
        <p:spPr>
          <a:xfrm>
            <a:off x="46387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pic>
        <p:nvPicPr>
          <p:cNvPr id="563" name="Google Shape;563;p8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564" name="Google Shape;564;p82"/>
          <p:cNvSpPr txBox="1"/>
          <p:nvPr/>
        </p:nvSpPr>
        <p:spPr>
          <a:xfrm>
            <a:off x="1408300" y="4790350"/>
            <a:ext cx="3230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65" name="Google Shape;565;p8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2">
  <p:cSld name="TITLE_18"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8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8" name="Google Shape;568;p8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9" name="Google Shape;569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3">
  <p:cSld name="TITLE_19"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8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72" name="Google Shape;572;p8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3" name="Google Shape;573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4">
  <p:cSld name="TITLE_20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8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6" name="Google Shape;576;p8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7" name="Google Shape;577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5">
  <p:cSld name="TITLE_21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8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80" name="Google Shape;580;p8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81" name="Google Shape;581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 1">
  <p:cSld name="ONE_COLUMN_TEXT_1">
    <p:bg>
      <p:bgPr>
        <a:solidFill>
          <a:schemeClr val="accent3"/>
        </a:solidFill>
      </p:bgPr>
    </p:bg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87"/>
          <p:cNvSpPr txBox="1"/>
          <p:nvPr>
            <p:ph type="title"/>
          </p:nvPr>
        </p:nvSpPr>
        <p:spPr>
          <a:xfrm>
            <a:off x="5325675" y="1047850"/>
            <a:ext cx="31278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b="1" sz="11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584" name="Google Shape;584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5" name="Google Shape;585;p87"/>
          <p:cNvSpPr txBox="1"/>
          <p:nvPr>
            <p:ph idx="1" type="subTitle"/>
          </p:nvPr>
        </p:nvSpPr>
        <p:spPr>
          <a:xfrm>
            <a:off x="5325675" y="2764100"/>
            <a:ext cx="3127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6">
  <p:cSld name="TITLE_22"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8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588" name="Google Shape;588;p8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89" name="Google Shape;589;p8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layer3 1">
  <p:cSld name="18_Vide_1_2_2_1_1_2_2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" name="Google Shape;591;p8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89"/>
          <p:cNvSpPr/>
          <p:nvPr>
            <p:ph idx="2" type="pic"/>
          </p:nvPr>
        </p:nvSpPr>
        <p:spPr>
          <a:xfrm>
            <a:off x="-2100" y="-9525"/>
            <a:ext cx="27240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594" name="Google Shape;594;p89"/>
          <p:cNvSpPr txBox="1"/>
          <p:nvPr/>
        </p:nvSpPr>
        <p:spPr>
          <a:xfrm>
            <a:off x="58207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95" name="Google Shape;595;p89"/>
          <p:cNvSpPr/>
          <p:nvPr/>
        </p:nvSpPr>
        <p:spPr>
          <a:xfrm rot="10800000">
            <a:off x="-8150" y="4560075"/>
            <a:ext cx="27240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96" name="Google Shape;596;p8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">
  <p:cSld name="CUSTOM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1"/>
          <p:cNvSpPr/>
          <p:nvPr/>
        </p:nvSpPr>
        <p:spPr>
          <a:xfrm>
            <a:off x="2053822" y="1852389"/>
            <a:ext cx="5034915" cy="903446"/>
          </a:xfrm>
          <a:custGeom>
            <a:rect b="b" l="l" r="r" t="t"/>
            <a:pathLst>
              <a:path extrusionOk="0" h="1204595" w="6713220">
                <a:moveTo>
                  <a:pt x="1906993" y="760857"/>
                </a:moveTo>
                <a:lnTo>
                  <a:pt x="1904377" y="712597"/>
                </a:lnTo>
                <a:lnTo>
                  <a:pt x="1896745" y="665822"/>
                </a:lnTo>
                <a:lnTo>
                  <a:pt x="1884337" y="620814"/>
                </a:lnTo>
                <a:lnTo>
                  <a:pt x="1867446" y="577837"/>
                </a:lnTo>
                <a:lnTo>
                  <a:pt x="1846338" y="537171"/>
                </a:lnTo>
                <a:lnTo>
                  <a:pt x="1821294" y="499084"/>
                </a:lnTo>
                <a:lnTo>
                  <a:pt x="1792579" y="463854"/>
                </a:lnTo>
                <a:lnTo>
                  <a:pt x="1760461" y="431749"/>
                </a:lnTo>
                <a:lnTo>
                  <a:pt x="1738591" y="413931"/>
                </a:lnTo>
                <a:lnTo>
                  <a:pt x="1738591" y="760857"/>
                </a:lnTo>
                <a:lnTo>
                  <a:pt x="1734146" y="810260"/>
                </a:lnTo>
                <a:lnTo>
                  <a:pt x="1721345" y="856767"/>
                </a:lnTo>
                <a:lnTo>
                  <a:pt x="1700961" y="899617"/>
                </a:lnTo>
                <a:lnTo>
                  <a:pt x="1673796" y="938009"/>
                </a:lnTo>
                <a:lnTo>
                  <a:pt x="1640624" y="971181"/>
                </a:lnTo>
                <a:lnTo>
                  <a:pt x="1602219" y="998347"/>
                </a:lnTo>
                <a:lnTo>
                  <a:pt x="1559369" y="1018717"/>
                </a:lnTo>
                <a:lnTo>
                  <a:pt x="1512874" y="1031506"/>
                </a:lnTo>
                <a:lnTo>
                  <a:pt x="1463509" y="1035939"/>
                </a:lnTo>
                <a:lnTo>
                  <a:pt x="1414106" y="1031506"/>
                </a:lnTo>
                <a:lnTo>
                  <a:pt x="1367599" y="1018705"/>
                </a:lnTo>
                <a:lnTo>
                  <a:pt x="1324749" y="998321"/>
                </a:lnTo>
                <a:lnTo>
                  <a:pt x="1286357" y="971156"/>
                </a:lnTo>
                <a:lnTo>
                  <a:pt x="1253185" y="937983"/>
                </a:lnTo>
                <a:lnTo>
                  <a:pt x="1226019" y="899579"/>
                </a:lnTo>
                <a:lnTo>
                  <a:pt x="1205649" y="856729"/>
                </a:lnTo>
                <a:lnTo>
                  <a:pt x="1192860" y="810234"/>
                </a:lnTo>
                <a:lnTo>
                  <a:pt x="1192669" y="808101"/>
                </a:lnTo>
                <a:lnTo>
                  <a:pt x="1188427" y="760857"/>
                </a:lnTo>
                <a:lnTo>
                  <a:pt x="1192669" y="713613"/>
                </a:lnTo>
                <a:lnTo>
                  <a:pt x="1192860" y="711466"/>
                </a:lnTo>
                <a:lnTo>
                  <a:pt x="1205661" y="664959"/>
                </a:lnTo>
                <a:lnTo>
                  <a:pt x="1226045" y="622109"/>
                </a:lnTo>
                <a:lnTo>
                  <a:pt x="1253210" y="583717"/>
                </a:lnTo>
                <a:lnTo>
                  <a:pt x="1286383" y="550545"/>
                </a:lnTo>
                <a:lnTo>
                  <a:pt x="1324787" y="523379"/>
                </a:lnTo>
                <a:lnTo>
                  <a:pt x="1367637" y="503008"/>
                </a:lnTo>
                <a:lnTo>
                  <a:pt x="1414132" y="490220"/>
                </a:lnTo>
                <a:lnTo>
                  <a:pt x="1463509" y="485775"/>
                </a:lnTo>
                <a:lnTo>
                  <a:pt x="1512900" y="490220"/>
                </a:lnTo>
                <a:lnTo>
                  <a:pt x="1559420" y="503008"/>
                </a:lnTo>
                <a:lnTo>
                  <a:pt x="1602257" y="523379"/>
                </a:lnTo>
                <a:lnTo>
                  <a:pt x="1640662" y="550545"/>
                </a:lnTo>
                <a:lnTo>
                  <a:pt x="1673834" y="583717"/>
                </a:lnTo>
                <a:lnTo>
                  <a:pt x="1700987" y="622109"/>
                </a:lnTo>
                <a:lnTo>
                  <a:pt x="1721358" y="664959"/>
                </a:lnTo>
                <a:lnTo>
                  <a:pt x="1734146" y="711466"/>
                </a:lnTo>
                <a:lnTo>
                  <a:pt x="1738591" y="760857"/>
                </a:lnTo>
                <a:lnTo>
                  <a:pt x="1738591" y="413931"/>
                </a:lnTo>
                <a:lnTo>
                  <a:pt x="1687131" y="378002"/>
                </a:lnTo>
                <a:lnTo>
                  <a:pt x="1646453" y="356908"/>
                </a:lnTo>
                <a:lnTo>
                  <a:pt x="1603476" y="340017"/>
                </a:lnTo>
                <a:lnTo>
                  <a:pt x="1558455" y="327621"/>
                </a:lnTo>
                <a:lnTo>
                  <a:pt x="1511681" y="319989"/>
                </a:lnTo>
                <a:lnTo>
                  <a:pt x="1463421" y="317373"/>
                </a:lnTo>
                <a:lnTo>
                  <a:pt x="1415084" y="319989"/>
                </a:lnTo>
                <a:lnTo>
                  <a:pt x="1368247" y="327660"/>
                </a:lnTo>
                <a:lnTo>
                  <a:pt x="1323187" y="340093"/>
                </a:lnTo>
                <a:lnTo>
                  <a:pt x="1280160" y="357022"/>
                </a:lnTo>
                <a:lnTo>
                  <a:pt x="1239456" y="378193"/>
                </a:lnTo>
                <a:lnTo>
                  <a:pt x="1201343" y="403301"/>
                </a:lnTo>
                <a:lnTo>
                  <a:pt x="1166075" y="432092"/>
                </a:lnTo>
                <a:lnTo>
                  <a:pt x="1133957" y="464286"/>
                </a:lnTo>
                <a:lnTo>
                  <a:pt x="1105255" y="499618"/>
                </a:lnTo>
                <a:lnTo>
                  <a:pt x="1080223" y="537794"/>
                </a:lnTo>
                <a:lnTo>
                  <a:pt x="1059154" y="578561"/>
                </a:lnTo>
                <a:lnTo>
                  <a:pt x="1042314" y="621639"/>
                </a:lnTo>
                <a:lnTo>
                  <a:pt x="1029970" y="666750"/>
                </a:lnTo>
                <a:lnTo>
                  <a:pt x="1022413" y="713613"/>
                </a:lnTo>
                <a:lnTo>
                  <a:pt x="1014844" y="666750"/>
                </a:lnTo>
                <a:lnTo>
                  <a:pt x="1002499" y="621639"/>
                </a:lnTo>
                <a:lnTo>
                  <a:pt x="985659" y="578561"/>
                </a:lnTo>
                <a:lnTo>
                  <a:pt x="964590" y="537794"/>
                </a:lnTo>
                <a:lnTo>
                  <a:pt x="939558" y="499618"/>
                </a:lnTo>
                <a:lnTo>
                  <a:pt x="910856" y="464286"/>
                </a:lnTo>
                <a:lnTo>
                  <a:pt x="878738" y="432092"/>
                </a:lnTo>
                <a:lnTo>
                  <a:pt x="856678" y="414096"/>
                </a:lnTo>
                <a:lnTo>
                  <a:pt x="856678" y="760857"/>
                </a:lnTo>
                <a:lnTo>
                  <a:pt x="852233" y="810260"/>
                </a:lnTo>
                <a:lnTo>
                  <a:pt x="839431" y="856767"/>
                </a:lnTo>
                <a:lnTo>
                  <a:pt x="819048" y="899617"/>
                </a:lnTo>
                <a:lnTo>
                  <a:pt x="791883" y="938009"/>
                </a:lnTo>
                <a:lnTo>
                  <a:pt x="758710" y="971181"/>
                </a:lnTo>
                <a:lnTo>
                  <a:pt x="720305" y="998347"/>
                </a:lnTo>
                <a:lnTo>
                  <a:pt x="677456" y="1018717"/>
                </a:lnTo>
                <a:lnTo>
                  <a:pt x="630961" y="1031506"/>
                </a:lnTo>
                <a:lnTo>
                  <a:pt x="581596" y="1035939"/>
                </a:lnTo>
                <a:lnTo>
                  <a:pt x="532193" y="1031506"/>
                </a:lnTo>
                <a:lnTo>
                  <a:pt x="485673" y="1018705"/>
                </a:lnTo>
                <a:lnTo>
                  <a:pt x="442836" y="998321"/>
                </a:lnTo>
                <a:lnTo>
                  <a:pt x="404431" y="971156"/>
                </a:lnTo>
                <a:lnTo>
                  <a:pt x="371259" y="937983"/>
                </a:lnTo>
                <a:lnTo>
                  <a:pt x="344106" y="899579"/>
                </a:lnTo>
                <a:lnTo>
                  <a:pt x="323735" y="856729"/>
                </a:lnTo>
                <a:lnTo>
                  <a:pt x="310946" y="810234"/>
                </a:lnTo>
                <a:lnTo>
                  <a:pt x="306514" y="760857"/>
                </a:lnTo>
                <a:lnTo>
                  <a:pt x="310921" y="711466"/>
                </a:lnTo>
                <a:lnTo>
                  <a:pt x="323697" y="664959"/>
                </a:lnTo>
                <a:lnTo>
                  <a:pt x="344055" y="622109"/>
                </a:lnTo>
                <a:lnTo>
                  <a:pt x="359854" y="599782"/>
                </a:lnTo>
                <a:lnTo>
                  <a:pt x="371221" y="583717"/>
                </a:lnTo>
                <a:lnTo>
                  <a:pt x="404406" y="550545"/>
                </a:lnTo>
                <a:lnTo>
                  <a:pt x="442810" y="523379"/>
                </a:lnTo>
                <a:lnTo>
                  <a:pt x="485673" y="503008"/>
                </a:lnTo>
                <a:lnTo>
                  <a:pt x="532193" y="490220"/>
                </a:lnTo>
                <a:lnTo>
                  <a:pt x="581596" y="485775"/>
                </a:lnTo>
                <a:lnTo>
                  <a:pt x="630961" y="490220"/>
                </a:lnTo>
                <a:lnTo>
                  <a:pt x="677456" y="503008"/>
                </a:lnTo>
                <a:lnTo>
                  <a:pt x="720305" y="523379"/>
                </a:lnTo>
                <a:lnTo>
                  <a:pt x="758710" y="550545"/>
                </a:lnTo>
                <a:lnTo>
                  <a:pt x="791883" y="583717"/>
                </a:lnTo>
                <a:lnTo>
                  <a:pt x="819048" y="622109"/>
                </a:lnTo>
                <a:lnTo>
                  <a:pt x="839431" y="664959"/>
                </a:lnTo>
                <a:lnTo>
                  <a:pt x="852233" y="711466"/>
                </a:lnTo>
                <a:lnTo>
                  <a:pt x="856678" y="760857"/>
                </a:lnTo>
                <a:lnTo>
                  <a:pt x="856678" y="414096"/>
                </a:lnTo>
                <a:lnTo>
                  <a:pt x="805357" y="378193"/>
                </a:lnTo>
                <a:lnTo>
                  <a:pt x="764654" y="357022"/>
                </a:lnTo>
                <a:lnTo>
                  <a:pt x="721626" y="340093"/>
                </a:lnTo>
                <a:lnTo>
                  <a:pt x="676567" y="327660"/>
                </a:lnTo>
                <a:lnTo>
                  <a:pt x="629729" y="319989"/>
                </a:lnTo>
                <a:lnTo>
                  <a:pt x="581393" y="317373"/>
                </a:lnTo>
                <a:lnTo>
                  <a:pt x="530923" y="320230"/>
                </a:lnTo>
                <a:lnTo>
                  <a:pt x="482079" y="328587"/>
                </a:lnTo>
                <a:lnTo>
                  <a:pt x="435216" y="342138"/>
                </a:lnTo>
                <a:lnTo>
                  <a:pt x="390613" y="360565"/>
                </a:lnTo>
                <a:lnTo>
                  <a:pt x="348602" y="383540"/>
                </a:lnTo>
                <a:lnTo>
                  <a:pt x="309486" y="410781"/>
                </a:lnTo>
                <a:lnTo>
                  <a:pt x="273583" y="441960"/>
                </a:lnTo>
                <a:lnTo>
                  <a:pt x="241198" y="476758"/>
                </a:lnTo>
                <a:lnTo>
                  <a:pt x="212648" y="514870"/>
                </a:lnTo>
                <a:lnTo>
                  <a:pt x="188252" y="555993"/>
                </a:lnTo>
                <a:lnTo>
                  <a:pt x="168313" y="599782"/>
                </a:lnTo>
                <a:lnTo>
                  <a:pt x="168313" y="0"/>
                </a:lnTo>
                <a:lnTo>
                  <a:pt x="0" y="0"/>
                </a:lnTo>
                <a:lnTo>
                  <a:pt x="0" y="785329"/>
                </a:lnTo>
                <a:lnTo>
                  <a:pt x="138684" y="785329"/>
                </a:lnTo>
                <a:lnTo>
                  <a:pt x="143598" y="831303"/>
                </a:lnTo>
                <a:lnTo>
                  <a:pt x="153111" y="875753"/>
                </a:lnTo>
                <a:lnTo>
                  <a:pt x="166941" y="918451"/>
                </a:lnTo>
                <a:lnTo>
                  <a:pt x="184873" y="959154"/>
                </a:lnTo>
                <a:lnTo>
                  <a:pt x="206641" y="997597"/>
                </a:lnTo>
                <a:lnTo>
                  <a:pt x="232003" y="1033564"/>
                </a:lnTo>
                <a:lnTo>
                  <a:pt x="260718" y="1066774"/>
                </a:lnTo>
                <a:lnTo>
                  <a:pt x="292531" y="1097013"/>
                </a:lnTo>
                <a:lnTo>
                  <a:pt x="327215" y="1124013"/>
                </a:lnTo>
                <a:lnTo>
                  <a:pt x="364490" y="1147533"/>
                </a:lnTo>
                <a:lnTo>
                  <a:pt x="404152" y="1167333"/>
                </a:lnTo>
                <a:lnTo>
                  <a:pt x="445922" y="1183157"/>
                </a:lnTo>
                <a:lnTo>
                  <a:pt x="489559" y="1194765"/>
                </a:lnTo>
                <a:lnTo>
                  <a:pt x="534835" y="1201915"/>
                </a:lnTo>
                <a:lnTo>
                  <a:pt x="581482" y="1204341"/>
                </a:lnTo>
                <a:lnTo>
                  <a:pt x="629818" y="1201737"/>
                </a:lnTo>
                <a:lnTo>
                  <a:pt x="676656" y="1194066"/>
                </a:lnTo>
                <a:lnTo>
                  <a:pt x="721715" y="1181633"/>
                </a:lnTo>
                <a:lnTo>
                  <a:pt x="764743" y="1164704"/>
                </a:lnTo>
                <a:lnTo>
                  <a:pt x="805446" y="1143533"/>
                </a:lnTo>
                <a:lnTo>
                  <a:pt x="843572" y="1118425"/>
                </a:lnTo>
                <a:lnTo>
                  <a:pt x="878827" y="1089634"/>
                </a:lnTo>
                <a:lnTo>
                  <a:pt x="910945" y="1057440"/>
                </a:lnTo>
                <a:lnTo>
                  <a:pt x="939660" y="1022108"/>
                </a:lnTo>
                <a:lnTo>
                  <a:pt x="964692" y="983932"/>
                </a:lnTo>
                <a:lnTo>
                  <a:pt x="985761" y="943165"/>
                </a:lnTo>
                <a:lnTo>
                  <a:pt x="1002601" y="900087"/>
                </a:lnTo>
                <a:lnTo>
                  <a:pt x="1014945" y="854976"/>
                </a:lnTo>
                <a:lnTo>
                  <a:pt x="1022515" y="808101"/>
                </a:lnTo>
                <a:lnTo>
                  <a:pt x="1030071" y="854976"/>
                </a:lnTo>
                <a:lnTo>
                  <a:pt x="1042403" y="900087"/>
                </a:lnTo>
                <a:lnTo>
                  <a:pt x="1059243" y="943165"/>
                </a:lnTo>
                <a:lnTo>
                  <a:pt x="1080312" y="983932"/>
                </a:lnTo>
                <a:lnTo>
                  <a:pt x="1105344" y="1022108"/>
                </a:lnTo>
                <a:lnTo>
                  <a:pt x="1134059" y="1057440"/>
                </a:lnTo>
                <a:lnTo>
                  <a:pt x="1166177" y="1089634"/>
                </a:lnTo>
                <a:lnTo>
                  <a:pt x="1201432" y="1118425"/>
                </a:lnTo>
                <a:lnTo>
                  <a:pt x="1239545" y="1143533"/>
                </a:lnTo>
                <a:lnTo>
                  <a:pt x="1280248" y="1164704"/>
                </a:lnTo>
                <a:lnTo>
                  <a:pt x="1323276" y="1181633"/>
                </a:lnTo>
                <a:lnTo>
                  <a:pt x="1368336" y="1194066"/>
                </a:lnTo>
                <a:lnTo>
                  <a:pt x="1415173" y="1201737"/>
                </a:lnTo>
                <a:lnTo>
                  <a:pt x="1463509" y="1204341"/>
                </a:lnTo>
                <a:lnTo>
                  <a:pt x="1514678" y="1201407"/>
                </a:lnTo>
                <a:lnTo>
                  <a:pt x="1564170" y="1192784"/>
                </a:lnTo>
                <a:lnTo>
                  <a:pt x="1611630" y="1178839"/>
                </a:lnTo>
                <a:lnTo>
                  <a:pt x="1656740" y="1159891"/>
                </a:lnTo>
                <a:lnTo>
                  <a:pt x="1699158" y="1136281"/>
                </a:lnTo>
                <a:lnTo>
                  <a:pt x="1738591" y="1108329"/>
                </a:lnTo>
                <a:lnTo>
                  <a:pt x="1738591" y="1171867"/>
                </a:lnTo>
                <a:lnTo>
                  <a:pt x="1906993" y="1171867"/>
                </a:lnTo>
                <a:lnTo>
                  <a:pt x="1906993" y="1108329"/>
                </a:lnTo>
                <a:lnTo>
                  <a:pt x="1906993" y="1035939"/>
                </a:lnTo>
                <a:lnTo>
                  <a:pt x="1906993" y="760857"/>
                </a:lnTo>
                <a:close/>
              </a:path>
              <a:path extrusionOk="0" h="1204595" w="6713220">
                <a:moveTo>
                  <a:pt x="2326195" y="320713"/>
                </a:moveTo>
                <a:lnTo>
                  <a:pt x="2286901" y="322554"/>
                </a:lnTo>
                <a:lnTo>
                  <a:pt x="2248916" y="327329"/>
                </a:lnTo>
                <a:lnTo>
                  <a:pt x="2212098" y="337362"/>
                </a:lnTo>
                <a:lnTo>
                  <a:pt x="2176462" y="355003"/>
                </a:lnTo>
                <a:lnTo>
                  <a:pt x="2140407" y="385584"/>
                </a:lnTo>
                <a:lnTo>
                  <a:pt x="2103208" y="440728"/>
                </a:lnTo>
                <a:lnTo>
                  <a:pt x="2103208" y="334708"/>
                </a:lnTo>
                <a:lnTo>
                  <a:pt x="1939759" y="334708"/>
                </a:lnTo>
                <a:lnTo>
                  <a:pt x="1939759" y="1171867"/>
                </a:lnTo>
                <a:lnTo>
                  <a:pt x="2118830" y="1171867"/>
                </a:lnTo>
                <a:lnTo>
                  <a:pt x="2118830" y="738479"/>
                </a:lnTo>
                <a:lnTo>
                  <a:pt x="2119934" y="689686"/>
                </a:lnTo>
                <a:lnTo>
                  <a:pt x="2126615" y="642607"/>
                </a:lnTo>
                <a:lnTo>
                  <a:pt x="2143823" y="599046"/>
                </a:lnTo>
                <a:lnTo>
                  <a:pt x="2176564" y="560743"/>
                </a:lnTo>
                <a:lnTo>
                  <a:pt x="2210917" y="536511"/>
                </a:lnTo>
                <a:lnTo>
                  <a:pt x="2246731" y="520928"/>
                </a:lnTo>
                <a:lnTo>
                  <a:pt x="2284857" y="512064"/>
                </a:lnTo>
                <a:lnTo>
                  <a:pt x="2326195" y="507974"/>
                </a:lnTo>
                <a:lnTo>
                  <a:pt x="2326195" y="320713"/>
                </a:lnTo>
                <a:close/>
              </a:path>
              <a:path extrusionOk="0" h="1204595" w="6713220">
                <a:moveTo>
                  <a:pt x="4063073" y="674839"/>
                </a:moveTo>
                <a:lnTo>
                  <a:pt x="4051300" y="629119"/>
                </a:lnTo>
                <a:lnTo>
                  <a:pt x="4034879" y="584669"/>
                </a:lnTo>
                <a:lnTo>
                  <a:pt x="4014089" y="542759"/>
                </a:lnTo>
                <a:lnTo>
                  <a:pt x="3989209" y="504659"/>
                </a:lnTo>
                <a:lnTo>
                  <a:pt x="3975354" y="486879"/>
                </a:lnTo>
                <a:lnTo>
                  <a:pt x="3960520" y="467829"/>
                </a:lnTo>
                <a:lnTo>
                  <a:pt x="3928313" y="434809"/>
                </a:lnTo>
                <a:lnTo>
                  <a:pt x="3892854" y="405612"/>
                </a:lnTo>
                <a:lnTo>
                  <a:pt x="3854450" y="380212"/>
                </a:lnTo>
                <a:lnTo>
                  <a:pt x="3813378" y="358609"/>
                </a:lnTo>
                <a:lnTo>
                  <a:pt x="3769918" y="340829"/>
                </a:lnTo>
                <a:lnTo>
                  <a:pt x="3724364" y="328129"/>
                </a:lnTo>
                <a:lnTo>
                  <a:pt x="3676980" y="320509"/>
                </a:lnTo>
                <a:lnTo>
                  <a:pt x="3628072" y="317969"/>
                </a:lnTo>
                <a:lnTo>
                  <a:pt x="3581171" y="320509"/>
                </a:lnTo>
                <a:lnTo>
                  <a:pt x="3535680" y="328129"/>
                </a:lnTo>
                <a:lnTo>
                  <a:pt x="3491827" y="339559"/>
                </a:lnTo>
                <a:lnTo>
                  <a:pt x="3449866" y="354812"/>
                </a:lnTo>
                <a:lnTo>
                  <a:pt x="3410064" y="375119"/>
                </a:lnTo>
                <a:lnTo>
                  <a:pt x="3372662" y="399262"/>
                </a:lnTo>
                <a:lnTo>
                  <a:pt x="3337903" y="425919"/>
                </a:lnTo>
                <a:lnTo>
                  <a:pt x="3306038" y="456412"/>
                </a:lnTo>
                <a:lnTo>
                  <a:pt x="3277311" y="490689"/>
                </a:lnTo>
                <a:lnTo>
                  <a:pt x="3251987" y="526262"/>
                </a:lnTo>
                <a:lnTo>
                  <a:pt x="3230321" y="565619"/>
                </a:lnTo>
                <a:lnTo>
                  <a:pt x="3212541" y="606259"/>
                </a:lnTo>
                <a:lnTo>
                  <a:pt x="3198901" y="649439"/>
                </a:lnTo>
                <a:lnTo>
                  <a:pt x="3189655" y="693889"/>
                </a:lnTo>
                <a:lnTo>
                  <a:pt x="3185071" y="740879"/>
                </a:lnTo>
                <a:lnTo>
                  <a:pt x="3180461" y="693889"/>
                </a:lnTo>
                <a:lnTo>
                  <a:pt x="3171228" y="649439"/>
                </a:lnTo>
                <a:lnTo>
                  <a:pt x="3157588" y="606259"/>
                </a:lnTo>
                <a:lnTo>
                  <a:pt x="3139808" y="565619"/>
                </a:lnTo>
                <a:lnTo>
                  <a:pt x="3118129" y="526262"/>
                </a:lnTo>
                <a:lnTo>
                  <a:pt x="3092805" y="490689"/>
                </a:lnTo>
                <a:lnTo>
                  <a:pt x="3064091" y="456412"/>
                </a:lnTo>
                <a:lnTo>
                  <a:pt x="3032214" y="425919"/>
                </a:lnTo>
                <a:lnTo>
                  <a:pt x="3017228" y="414439"/>
                </a:lnTo>
                <a:lnTo>
                  <a:pt x="3017228" y="761212"/>
                </a:lnTo>
                <a:lnTo>
                  <a:pt x="3012783" y="810729"/>
                </a:lnTo>
                <a:lnTo>
                  <a:pt x="2999981" y="857719"/>
                </a:lnTo>
                <a:lnTo>
                  <a:pt x="2979597" y="899629"/>
                </a:lnTo>
                <a:lnTo>
                  <a:pt x="2952432" y="939012"/>
                </a:lnTo>
                <a:lnTo>
                  <a:pt x="2919260" y="972019"/>
                </a:lnTo>
                <a:lnTo>
                  <a:pt x="2880855" y="998702"/>
                </a:lnTo>
                <a:lnTo>
                  <a:pt x="2838018" y="1019022"/>
                </a:lnTo>
                <a:lnTo>
                  <a:pt x="2791523" y="1031722"/>
                </a:lnTo>
                <a:lnTo>
                  <a:pt x="2742158" y="1036802"/>
                </a:lnTo>
                <a:lnTo>
                  <a:pt x="2692781" y="1031722"/>
                </a:lnTo>
                <a:lnTo>
                  <a:pt x="2646273" y="1019022"/>
                </a:lnTo>
                <a:lnTo>
                  <a:pt x="2603436" y="998702"/>
                </a:lnTo>
                <a:lnTo>
                  <a:pt x="2565031" y="972019"/>
                </a:lnTo>
                <a:lnTo>
                  <a:pt x="2531846" y="939012"/>
                </a:lnTo>
                <a:lnTo>
                  <a:pt x="2504681" y="899629"/>
                </a:lnTo>
                <a:lnTo>
                  <a:pt x="2484297" y="857719"/>
                </a:lnTo>
                <a:lnTo>
                  <a:pt x="2471496" y="810729"/>
                </a:lnTo>
                <a:lnTo>
                  <a:pt x="2467064" y="761212"/>
                </a:lnTo>
                <a:lnTo>
                  <a:pt x="2471496" y="711669"/>
                </a:lnTo>
                <a:lnTo>
                  <a:pt x="2484297" y="665962"/>
                </a:lnTo>
                <a:lnTo>
                  <a:pt x="2504681" y="622769"/>
                </a:lnTo>
                <a:lnTo>
                  <a:pt x="2531846" y="584669"/>
                </a:lnTo>
                <a:lnTo>
                  <a:pt x="2565031" y="551662"/>
                </a:lnTo>
                <a:lnTo>
                  <a:pt x="2603436" y="523709"/>
                </a:lnTo>
                <a:lnTo>
                  <a:pt x="2646273" y="503389"/>
                </a:lnTo>
                <a:lnTo>
                  <a:pt x="2692781" y="490689"/>
                </a:lnTo>
                <a:lnTo>
                  <a:pt x="2742158" y="486879"/>
                </a:lnTo>
                <a:lnTo>
                  <a:pt x="2791523" y="490689"/>
                </a:lnTo>
                <a:lnTo>
                  <a:pt x="2838018" y="503389"/>
                </a:lnTo>
                <a:lnTo>
                  <a:pt x="2880855" y="523709"/>
                </a:lnTo>
                <a:lnTo>
                  <a:pt x="2919260" y="551662"/>
                </a:lnTo>
                <a:lnTo>
                  <a:pt x="2952432" y="584669"/>
                </a:lnTo>
                <a:lnTo>
                  <a:pt x="2979597" y="622769"/>
                </a:lnTo>
                <a:lnTo>
                  <a:pt x="2999981" y="665962"/>
                </a:lnTo>
                <a:lnTo>
                  <a:pt x="3012783" y="711669"/>
                </a:lnTo>
                <a:lnTo>
                  <a:pt x="3017228" y="761212"/>
                </a:lnTo>
                <a:lnTo>
                  <a:pt x="3017228" y="414439"/>
                </a:lnTo>
                <a:lnTo>
                  <a:pt x="2960052" y="375119"/>
                </a:lnTo>
                <a:lnTo>
                  <a:pt x="2920250" y="354812"/>
                </a:lnTo>
                <a:lnTo>
                  <a:pt x="2878290" y="339559"/>
                </a:lnTo>
                <a:lnTo>
                  <a:pt x="2834436" y="328129"/>
                </a:lnTo>
                <a:lnTo>
                  <a:pt x="2788945" y="320509"/>
                </a:lnTo>
                <a:lnTo>
                  <a:pt x="2742057" y="317969"/>
                </a:lnTo>
                <a:lnTo>
                  <a:pt x="2693784" y="320509"/>
                </a:lnTo>
                <a:lnTo>
                  <a:pt x="2647010" y="328129"/>
                </a:lnTo>
                <a:lnTo>
                  <a:pt x="2602001" y="340829"/>
                </a:lnTo>
                <a:lnTo>
                  <a:pt x="2559024" y="357339"/>
                </a:lnTo>
                <a:lnTo>
                  <a:pt x="2518359" y="378929"/>
                </a:lnTo>
                <a:lnTo>
                  <a:pt x="2480272" y="403059"/>
                </a:lnTo>
                <a:lnTo>
                  <a:pt x="2445042" y="432269"/>
                </a:lnTo>
                <a:lnTo>
                  <a:pt x="2412936" y="464019"/>
                </a:lnTo>
                <a:lnTo>
                  <a:pt x="2384221" y="499579"/>
                </a:lnTo>
                <a:lnTo>
                  <a:pt x="2359190" y="537679"/>
                </a:lnTo>
                <a:lnTo>
                  <a:pt x="2338095" y="578319"/>
                </a:lnTo>
                <a:lnTo>
                  <a:pt x="2321204" y="621512"/>
                </a:lnTo>
                <a:lnTo>
                  <a:pt x="2308809" y="665962"/>
                </a:lnTo>
                <a:lnTo>
                  <a:pt x="2301176" y="712939"/>
                </a:lnTo>
                <a:lnTo>
                  <a:pt x="2298573" y="761212"/>
                </a:lnTo>
                <a:lnTo>
                  <a:pt x="2301176" y="809459"/>
                </a:lnTo>
                <a:lnTo>
                  <a:pt x="2308809" y="856462"/>
                </a:lnTo>
                <a:lnTo>
                  <a:pt x="2321217" y="900912"/>
                </a:lnTo>
                <a:lnTo>
                  <a:pt x="2338108" y="944079"/>
                </a:lnTo>
                <a:lnTo>
                  <a:pt x="2359202" y="984719"/>
                </a:lnTo>
                <a:lnTo>
                  <a:pt x="2384247" y="1022819"/>
                </a:lnTo>
                <a:lnTo>
                  <a:pt x="2412962" y="1058379"/>
                </a:lnTo>
                <a:lnTo>
                  <a:pt x="2445080" y="1090129"/>
                </a:lnTo>
                <a:lnTo>
                  <a:pt x="2480310" y="1119352"/>
                </a:lnTo>
                <a:lnTo>
                  <a:pt x="2518397" y="1144752"/>
                </a:lnTo>
                <a:lnTo>
                  <a:pt x="2559062" y="1165072"/>
                </a:lnTo>
                <a:lnTo>
                  <a:pt x="2602039" y="1182852"/>
                </a:lnTo>
                <a:lnTo>
                  <a:pt x="2647035" y="1194269"/>
                </a:lnTo>
                <a:lnTo>
                  <a:pt x="2693797" y="1201902"/>
                </a:lnTo>
                <a:lnTo>
                  <a:pt x="2742057" y="1204429"/>
                </a:lnTo>
                <a:lnTo>
                  <a:pt x="2793263" y="1201902"/>
                </a:lnTo>
                <a:lnTo>
                  <a:pt x="2842755" y="1192999"/>
                </a:lnTo>
                <a:lnTo>
                  <a:pt x="2890202" y="1179029"/>
                </a:lnTo>
                <a:lnTo>
                  <a:pt x="2935300" y="1159979"/>
                </a:lnTo>
                <a:lnTo>
                  <a:pt x="2977718" y="1137119"/>
                </a:lnTo>
                <a:lnTo>
                  <a:pt x="3017139" y="1109179"/>
                </a:lnTo>
                <a:lnTo>
                  <a:pt x="3017139" y="1172679"/>
                </a:lnTo>
                <a:lnTo>
                  <a:pt x="3185541" y="1172679"/>
                </a:lnTo>
                <a:lnTo>
                  <a:pt x="3185541" y="1109179"/>
                </a:lnTo>
                <a:lnTo>
                  <a:pt x="3185541" y="1036802"/>
                </a:lnTo>
                <a:lnTo>
                  <a:pt x="3185541" y="790409"/>
                </a:lnTo>
                <a:lnTo>
                  <a:pt x="3191433" y="838669"/>
                </a:lnTo>
                <a:lnTo>
                  <a:pt x="3202457" y="885659"/>
                </a:lnTo>
                <a:lnTo>
                  <a:pt x="3218332" y="931379"/>
                </a:lnTo>
                <a:lnTo>
                  <a:pt x="3238754" y="973302"/>
                </a:lnTo>
                <a:lnTo>
                  <a:pt x="3263430" y="1013929"/>
                </a:lnTo>
                <a:lnTo>
                  <a:pt x="3292056" y="1050772"/>
                </a:lnTo>
                <a:lnTo>
                  <a:pt x="3324352" y="1085049"/>
                </a:lnTo>
                <a:lnTo>
                  <a:pt x="3360001" y="1114272"/>
                </a:lnTo>
                <a:lnTo>
                  <a:pt x="3398723" y="1140929"/>
                </a:lnTo>
                <a:lnTo>
                  <a:pt x="3440214" y="1163802"/>
                </a:lnTo>
                <a:lnTo>
                  <a:pt x="3484181" y="1181569"/>
                </a:lnTo>
                <a:lnTo>
                  <a:pt x="3530333" y="1194269"/>
                </a:lnTo>
                <a:lnTo>
                  <a:pt x="3578364" y="1201902"/>
                </a:lnTo>
                <a:lnTo>
                  <a:pt x="3627983" y="1204429"/>
                </a:lnTo>
                <a:lnTo>
                  <a:pt x="3676891" y="1201902"/>
                </a:lnTo>
                <a:lnTo>
                  <a:pt x="3724275" y="1194269"/>
                </a:lnTo>
                <a:lnTo>
                  <a:pt x="3769830" y="1181569"/>
                </a:lnTo>
                <a:lnTo>
                  <a:pt x="3813289" y="1163802"/>
                </a:lnTo>
                <a:lnTo>
                  <a:pt x="3854361" y="1142199"/>
                </a:lnTo>
                <a:lnTo>
                  <a:pt x="3892766" y="1116799"/>
                </a:lnTo>
                <a:lnTo>
                  <a:pt x="3928211" y="1087602"/>
                </a:lnTo>
                <a:lnTo>
                  <a:pt x="3960418" y="1054569"/>
                </a:lnTo>
                <a:lnTo>
                  <a:pt x="3989120" y="1019022"/>
                </a:lnTo>
                <a:lnTo>
                  <a:pt x="4014000" y="979652"/>
                </a:lnTo>
                <a:lnTo>
                  <a:pt x="4034790" y="937729"/>
                </a:lnTo>
                <a:lnTo>
                  <a:pt x="4051211" y="894562"/>
                </a:lnTo>
                <a:lnTo>
                  <a:pt x="4062984" y="847559"/>
                </a:lnTo>
                <a:lnTo>
                  <a:pt x="3889057" y="847559"/>
                </a:lnTo>
                <a:lnTo>
                  <a:pt x="3869499" y="893279"/>
                </a:lnTo>
                <a:lnTo>
                  <a:pt x="3842626" y="933919"/>
                </a:lnTo>
                <a:lnTo>
                  <a:pt x="3809263" y="968222"/>
                </a:lnTo>
                <a:lnTo>
                  <a:pt x="3770274" y="997419"/>
                </a:lnTo>
                <a:lnTo>
                  <a:pt x="3726510" y="1017752"/>
                </a:lnTo>
                <a:lnTo>
                  <a:pt x="3678821" y="1031722"/>
                </a:lnTo>
                <a:lnTo>
                  <a:pt x="3628072" y="1036802"/>
                </a:lnTo>
                <a:lnTo>
                  <a:pt x="3578669" y="1031722"/>
                </a:lnTo>
                <a:lnTo>
                  <a:pt x="3532149" y="1019022"/>
                </a:lnTo>
                <a:lnTo>
                  <a:pt x="3489312" y="998702"/>
                </a:lnTo>
                <a:lnTo>
                  <a:pt x="3450907" y="972019"/>
                </a:lnTo>
                <a:lnTo>
                  <a:pt x="3417735" y="939012"/>
                </a:lnTo>
                <a:lnTo>
                  <a:pt x="3390582" y="899629"/>
                </a:lnTo>
                <a:lnTo>
                  <a:pt x="3370211" y="857719"/>
                </a:lnTo>
                <a:lnTo>
                  <a:pt x="3357422" y="810729"/>
                </a:lnTo>
                <a:lnTo>
                  <a:pt x="3355606" y="790409"/>
                </a:lnTo>
                <a:lnTo>
                  <a:pt x="3352990" y="761212"/>
                </a:lnTo>
                <a:lnTo>
                  <a:pt x="3357422" y="711669"/>
                </a:lnTo>
                <a:lnTo>
                  <a:pt x="3370224" y="665962"/>
                </a:lnTo>
                <a:lnTo>
                  <a:pt x="3390608" y="622769"/>
                </a:lnTo>
                <a:lnTo>
                  <a:pt x="3417773" y="584669"/>
                </a:lnTo>
                <a:lnTo>
                  <a:pt x="3450945" y="551662"/>
                </a:lnTo>
                <a:lnTo>
                  <a:pt x="3489350" y="523709"/>
                </a:lnTo>
                <a:lnTo>
                  <a:pt x="3532200" y="503389"/>
                </a:lnTo>
                <a:lnTo>
                  <a:pt x="3578695" y="490689"/>
                </a:lnTo>
                <a:lnTo>
                  <a:pt x="3628072" y="486879"/>
                </a:lnTo>
                <a:lnTo>
                  <a:pt x="3678859" y="490689"/>
                </a:lnTo>
                <a:lnTo>
                  <a:pt x="3726561" y="504659"/>
                </a:lnTo>
                <a:lnTo>
                  <a:pt x="3770350" y="526262"/>
                </a:lnTo>
                <a:lnTo>
                  <a:pt x="3809352" y="554189"/>
                </a:lnTo>
                <a:lnTo>
                  <a:pt x="3842715" y="589762"/>
                </a:lnTo>
                <a:lnTo>
                  <a:pt x="3869601" y="630389"/>
                </a:lnTo>
                <a:lnTo>
                  <a:pt x="3889146" y="674839"/>
                </a:lnTo>
                <a:lnTo>
                  <a:pt x="4063073" y="674839"/>
                </a:lnTo>
                <a:close/>
              </a:path>
              <a:path extrusionOk="0" h="1204595" w="6713220">
                <a:moveTo>
                  <a:pt x="4942802" y="761212"/>
                </a:moveTo>
                <a:lnTo>
                  <a:pt x="4940185" y="712939"/>
                </a:lnTo>
                <a:lnTo>
                  <a:pt x="4932553" y="665962"/>
                </a:lnTo>
                <a:lnTo>
                  <a:pt x="4920145" y="621512"/>
                </a:lnTo>
                <a:lnTo>
                  <a:pt x="4903254" y="578319"/>
                </a:lnTo>
                <a:lnTo>
                  <a:pt x="4882146" y="537679"/>
                </a:lnTo>
                <a:lnTo>
                  <a:pt x="4857102" y="499579"/>
                </a:lnTo>
                <a:lnTo>
                  <a:pt x="4846840" y="486879"/>
                </a:lnTo>
                <a:lnTo>
                  <a:pt x="4828387" y="464019"/>
                </a:lnTo>
                <a:lnTo>
                  <a:pt x="4796269" y="432269"/>
                </a:lnTo>
                <a:lnTo>
                  <a:pt x="4774311" y="414070"/>
                </a:lnTo>
                <a:lnTo>
                  <a:pt x="4774311" y="761212"/>
                </a:lnTo>
                <a:lnTo>
                  <a:pt x="4769866" y="810729"/>
                </a:lnTo>
                <a:lnTo>
                  <a:pt x="4757064" y="857719"/>
                </a:lnTo>
                <a:lnTo>
                  <a:pt x="4736681" y="899629"/>
                </a:lnTo>
                <a:lnTo>
                  <a:pt x="4709515" y="939012"/>
                </a:lnTo>
                <a:lnTo>
                  <a:pt x="4676343" y="972019"/>
                </a:lnTo>
                <a:lnTo>
                  <a:pt x="4637938" y="998702"/>
                </a:lnTo>
                <a:lnTo>
                  <a:pt x="4595088" y="1019022"/>
                </a:lnTo>
                <a:lnTo>
                  <a:pt x="4548594" y="1031722"/>
                </a:lnTo>
                <a:lnTo>
                  <a:pt x="4499229" y="1036802"/>
                </a:lnTo>
                <a:lnTo>
                  <a:pt x="4449826" y="1031722"/>
                </a:lnTo>
                <a:lnTo>
                  <a:pt x="4403318" y="1019022"/>
                </a:lnTo>
                <a:lnTo>
                  <a:pt x="4360469" y="998702"/>
                </a:lnTo>
                <a:lnTo>
                  <a:pt x="4322076" y="972019"/>
                </a:lnTo>
                <a:lnTo>
                  <a:pt x="4288904" y="939012"/>
                </a:lnTo>
                <a:lnTo>
                  <a:pt x="4261739" y="899629"/>
                </a:lnTo>
                <a:lnTo>
                  <a:pt x="4241368" y="857719"/>
                </a:lnTo>
                <a:lnTo>
                  <a:pt x="4228579" y="810729"/>
                </a:lnTo>
                <a:lnTo>
                  <a:pt x="4224147" y="761212"/>
                </a:lnTo>
                <a:lnTo>
                  <a:pt x="4228579" y="711669"/>
                </a:lnTo>
                <a:lnTo>
                  <a:pt x="4241381" y="665962"/>
                </a:lnTo>
                <a:lnTo>
                  <a:pt x="4261764" y="622769"/>
                </a:lnTo>
                <a:lnTo>
                  <a:pt x="4288929" y="584669"/>
                </a:lnTo>
                <a:lnTo>
                  <a:pt x="4322102" y="551662"/>
                </a:lnTo>
                <a:lnTo>
                  <a:pt x="4360507" y="523709"/>
                </a:lnTo>
                <a:lnTo>
                  <a:pt x="4403356" y="503389"/>
                </a:lnTo>
                <a:lnTo>
                  <a:pt x="4449851" y="490689"/>
                </a:lnTo>
                <a:lnTo>
                  <a:pt x="4499229" y="486879"/>
                </a:lnTo>
                <a:lnTo>
                  <a:pt x="4548619" y="490689"/>
                </a:lnTo>
                <a:lnTo>
                  <a:pt x="4595139" y="503389"/>
                </a:lnTo>
                <a:lnTo>
                  <a:pt x="4637976" y="523709"/>
                </a:lnTo>
                <a:lnTo>
                  <a:pt x="4676381" y="551662"/>
                </a:lnTo>
                <a:lnTo>
                  <a:pt x="4709553" y="584669"/>
                </a:lnTo>
                <a:lnTo>
                  <a:pt x="4736706" y="622769"/>
                </a:lnTo>
                <a:lnTo>
                  <a:pt x="4757077" y="665962"/>
                </a:lnTo>
                <a:lnTo>
                  <a:pt x="4769866" y="711669"/>
                </a:lnTo>
                <a:lnTo>
                  <a:pt x="4774311" y="761212"/>
                </a:lnTo>
                <a:lnTo>
                  <a:pt x="4774311" y="414070"/>
                </a:lnTo>
                <a:lnTo>
                  <a:pt x="4722939" y="378929"/>
                </a:lnTo>
                <a:lnTo>
                  <a:pt x="4682261" y="357339"/>
                </a:lnTo>
                <a:lnTo>
                  <a:pt x="4639284" y="340829"/>
                </a:lnTo>
                <a:lnTo>
                  <a:pt x="4594263" y="328129"/>
                </a:lnTo>
                <a:lnTo>
                  <a:pt x="4547489" y="320509"/>
                </a:lnTo>
                <a:lnTo>
                  <a:pt x="4499229" y="317969"/>
                </a:lnTo>
                <a:lnTo>
                  <a:pt x="4450956" y="320509"/>
                </a:lnTo>
                <a:lnTo>
                  <a:pt x="4404182" y="328129"/>
                </a:lnTo>
                <a:lnTo>
                  <a:pt x="4359160" y="340829"/>
                </a:lnTo>
                <a:lnTo>
                  <a:pt x="4316184" y="357339"/>
                </a:lnTo>
                <a:lnTo>
                  <a:pt x="4275506" y="378929"/>
                </a:lnTo>
                <a:lnTo>
                  <a:pt x="4237418" y="403059"/>
                </a:lnTo>
                <a:lnTo>
                  <a:pt x="4202176" y="432269"/>
                </a:lnTo>
                <a:lnTo>
                  <a:pt x="4170057" y="464019"/>
                </a:lnTo>
                <a:lnTo>
                  <a:pt x="4141343" y="499579"/>
                </a:lnTo>
                <a:lnTo>
                  <a:pt x="4116298" y="537679"/>
                </a:lnTo>
                <a:lnTo>
                  <a:pt x="4095191" y="578319"/>
                </a:lnTo>
                <a:lnTo>
                  <a:pt x="4078300" y="621512"/>
                </a:lnTo>
                <a:lnTo>
                  <a:pt x="4065892" y="665962"/>
                </a:lnTo>
                <a:lnTo>
                  <a:pt x="4058259" y="712939"/>
                </a:lnTo>
                <a:lnTo>
                  <a:pt x="4055656" y="761212"/>
                </a:lnTo>
                <a:lnTo>
                  <a:pt x="4058259" y="809459"/>
                </a:lnTo>
                <a:lnTo>
                  <a:pt x="4065892" y="856462"/>
                </a:lnTo>
                <a:lnTo>
                  <a:pt x="4078300" y="902169"/>
                </a:lnTo>
                <a:lnTo>
                  <a:pt x="4095191" y="944079"/>
                </a:lnTo>
                <a:lnTo>
                  <a:pt x="4116298" y="984719"/>
                </a:lnTo>
                <a:lnTo>
                  <a:pt x="4141343" y="1022819"/>
                </a:lnTo>
                <a:lnTo>
                  <a:pt x="4170057" y="1058379"/>
                </a:lnTo>
                <a:lnTo>
                  <a:pt x="4202176" y="1090129"/>
                </a:lnTo>
                <a:lnTo>
                  <a:pt x="4237418" y="1119352"/>
                </a:lnTo>
                <a:lnTo>
                  <a:pt x="4275506" y="1144752"/>
                </a:lnTo>
                <a:lnTo>
                  <a:pt x="4316184" y="1165072"/>
                </a:lnTo>
                <a:lnTo>
                  <a:pt x="4359160" y="1182852"/>
                </a:lnTo>
                <a:lnTo>
                  <a:pt x="4404182" y="1194269"/>
                </a:lnTo>
                <a:lnTo>
                  <a:pt x="4450956" y="1201902"/>
                </a:lnTo>
                <a:lnTo>
                  <a:pt x="4499229" y="1204429"/>
                </a:lnTo>
                <a:lnTo>
                  <a:pt x="4547489" y="1201902"/>
                </a:lnTo>
                <a:lnTo>
                  <a:pt x="4594263" y="1194269"/>
                </a:lnTo>
                <a:lnTo>
                  <a:pt x="4639284" y="1182852"/>
                </a:lnTo>
                <a:lnTo>
                  <a:pt x="4682261" y="1165072"/>
                </a:lnTo>
                <a:lnTo>
                  <a:pt x="4722939" y="1144752"/>
                </a:lnTo>
                <a:lnTo>
                  <a:pt x="4761027" y="1119352"/>
                </a:lnTo>
                <a:lnTo>
                  <a:pt x="4796269" y="1090129"/>
                </a:lnTo>
                <a:lnTo>
                  <a:pt x="4828387" y="1058379"/>
                </a:lnTo>
                <a:lnTo>
                  <a:pt x="4857102" y="1022819"/>
                </a:lnTo>
                <a:lnTo>
                  <a:pt x="4882146" y="984719"/>
                </a:lnTo>
                <a:lnTo>
                  <a:pt x="4903254" y="944079"/>
                </a:lnTo>
                <a:lnTo>
                  <a:pt x="4920145" y="900912"/>
                </a:lnTo>
                <a:lnTo>
                  <a:pt x="4932553" y="856462"/>
                </a:lnTo>
                <a:lnTo>
                  <a:pt x="4940185" y="809459"/>
                </a:lnTo>
                <a:lnTo>
                  <a:pt x="4942802" y="761212"/>
                </a:lnTo>
                <a:close/>
              </a:path>
              <a:path extrusionOk="0" h="1204595" w="6713220">
                <a:moveTo>
                  <a:pt x="6712648" y="1035939"/>
                </a:moveTo>
                <a:lnTo>
                  <a:pt x="6712636" y="760768"/>
                </a:lnTo>
                <a:lnTo>
                  <a:pt x="6710019" y="712520"/>
                </a:lnTo>
                <a:lnTo>
                  <a:pt x="6702374" y="665759"/>
                </a:lnTo>
                <a:lnTo>
                  <a:pt x="6689966" y="620763"/>
                </a:lnTo>
                <a:lnTo>
                  <a:pt x="6673075" y="577786"/>
                </a:lnTo>
                <a:lnTo>
                  <a:pt x="6651968" y="537121"/>
                </a:lnTo>
                <a:lnTo>
                  <a:pt x="6626898" y="499033"/>
                </a:lnTo>
                <a:lnTo>
                  <a:pt x="6598171" y="463804"/>
                </a:lnTo>
                <a:lnTo>
                  <a:pt x="6566040" y="431685"/>
                </a:lnTo>
                <a:lnTo>
                  <a:pt x="6544145" y="413867"/>
                </a:lnTo>
                <a:lnTo>
                  <a:pt x="6544145" y="760857"/>
                </a:lnTo>
                <a:lnTo>
                  <a:pt x="6539700" y="810260"/>
                </a:lnTo>
                <a:lnTo>
                  <a:pt x="6526898" y="856767"/>
                </a:lnTo>
                <a:lnTo>
                  <a:pt x="6506527" y="899617"/>
                </a:lnTo>
                <a:lnTo>
                  <a:pt x="6479349" y="938009"/>
                </a:lnTo>
                <a:lnTo>
                  <a:pt x="6446177" y="971181"/>
                </a:lnTo>
                <a:lnTo>
                  <a:pt x="6407772" y="998347"/>
                </a:lnTo>
                <a:lnTo>
                  <a:pt x="6364935" y="1018717"/>
                </a:lnTo>
                <a:lnTo>
                  <a:pt x="6318428" y="1031506"/>
                </a:lnTo>
                <a:lnTo>
                  <a:pt x="6269063" y="1035939"/>
                </a:lnTo>
                <a:lnTo>
                  <a:pt x="6219660" y="1031506"/>
                </a:lnTo>
                <a:lnTo>
                  <a:pt x="6173152" y="1018705"/>
                </a:lnTo>
                <a:lnTo>
                  <a:pt x="6130302" y="998321"/>
                </a:lnTo>
                <a:lnTo>
                  <a:pt x="6091910" y="971156"/>
                </a:lnTo>
                <a:lnTo>
                  <a:pt x="6058738" y="937983"/>
                </a:lnTo>
                <a:lnTo>
                  <a:pt x="6031573" y="899579"/>
                </a:lnTo>
                <a:lnTo>
                  <a:pt x="6011202" y="856729"/>
                </a:lnTo>
                <a:lnTo>
                  <a:pt x="5999975" y="815911"/>
                </a:lnTo>
                <a:lnTo>
                  <a:pt x="5998413" y="810260"/>
                </a:lnTo>
                <a:lnTo>
                  <a:pt x="5993981" y="760857"/>
                </a:lnTo>
                <a:lnTo>
                  <a:pt x="5998413" y="711466"/>
                </a:lnTo>
                <a:lnTo>
                  <a:pt x="6006452" y="682282"/>
                </a:lnTo>
                <a:lnTo>
                  <a:pt x="6011215" y="664959"/>
                </a:lnTo>
                <a:lnTo>
                  <a:pt x="6031598" y="622109"/>
                </a:lnTo>
                <a:lnTo>
                  <a:pt x="6058763" y="583717"/>
                </a:lnTo>
                <a:lnTo>
                  <a:pt x="6091936" y="550545"/>
                </a:lnTo>
                <a:lnTo>
                  <a:pt x="6130341" y="523379"/>
                </a:lnTo>
                <a:lnTo>
                  <a:pt x="6173190" y="503008"/>
                </a:lnTo>
                <a:lnTo>
                  <a:pt x="6219685" y="490220"/>
                </a:lnTo>
                <a:lnTo>
                  <a:pt x="6269063" y="485775"/>
                </a:lnTo>
                <a:lnTo>
                  <a:pt x="6318453" y="490220"/>
                </a:lnTo>
                <a:lnTo>
                  <a:pt x="6364973" y="503008"/>
                </a:lnTo>
                <a:lnTo>
                  <a:pt x="6407810" y="523379"/>
                </a:lnTo>
                <a:lnTo>
                  <a:pt x="6446215" y="550545"/>
                </a:lnTo>
                <a:lnTo>
                  <a:pt x="6479387" y="583717"/>
                </a:lnTo>
                <a:lnTo>
                  <a:pt x="6506540" y="622109"/>
                </a:lnTo>
                <a:lnTo>
                  <a:pt x="6526911" y="664959"/>
                </a:lnTo>
                <a:lnTo>
                  <a:pt x="6539700" y="711466"/>
                </a:lnTo>
                <a:lnTo>
                  <a:pt x="6544145" y="760857"/>
                </a:lnTo>
                <a:lnTo>
                  <a:pt x="6544145" y="413867"/>
                </a:lnTo>
                <a:lnTo>
                  <a:pt x="6492773" y="378002"/>
                </a:lnTo>
                <a:lnTo>
                  <a:pt x="6452095" y="356908"/>
                </a:lnTo>
                <a:lnTo>
                  <a:pt x="6409118" y="340017"/>
                </a:lnTo>
                <a:lnTo>
                  <a:pt x="6364097" y="327621"/>
                </a:lnTo>
                <a:lnTo>
                  <a:pt x="6317323" y="319989"/>
                </a:lnTo>
                <a:lnTo>
                  <a:pt x="6269063" y="317373"/>
                </a:lnTo>
                <a:lnTo>
                  <a:pt x="6219507" y="320128"/>
                </a:lnTo>
                <a:lnTo>
                  <a:pt x="6171539" y="328180"/>
                </a:lnTo>
                <a:lnTo>
                  <a:pt x="6125438" y="341249"/>
                </a:lnTo>
                <a:lnTo>
                  <a:pt x="6081522" y="359029"/>
                </a:lnTo>
                <a:lnTo>
                  <a:pt x="6040069" y="381215"/>
                </a:lnTo>
                <a:lnTo>
                  <a:pt x="6001372" y="407530"/>
                </a:lnTo>
                <a:lnTo>
                  <a:pt x="5965749" y="437667"/>
                </a:lnTo>
                <a:lnTo>
                  <a:pt x="5933465" y="471347"/>
                </a:lnTo>
                <a:lnTo>
                  <a:pt x="5904827" y="508241"/>
                </a:lnTo>
                <a:lnTo>
                  <a:pt x="5880125" y="548093"/>
                </a:lnTo>
                <a:lnTo>
                  <a:pt x="5859665" y="590575"/>
                </a:lnTo>
                <a:lnTo>
                  <a:pt x="5843740" y="635406"/>
                </a:lnTo>
                <a:lnTo>
                  <a:pt x="5832640" y="682282"/>
                </a:lnTo>
                <a:lnTo>
                  <a:pt x="5832640" y="485775"/>
                </a:lnTo>
                <a:lnTo>
                  <a:pt x="5832640" y="413296"/>
                </a:lnTo>
                <a:lnTo>
                  <a:pt x="5832640" y="0"/>
                </a:lnTo>
                <a:lnTo>
                  <a:pt x="5664238" y="0"/>
                </a:lnTo>
                <a:lnTo>
                  <a:pt x="5664238" y="413296"/>
                </a:lnTo>
                <a:lnTo>
                  <a:pt x="5664238" y="760857"/>
                </a:lnTo>
                <a:lnTo>
                  <a:pt x="5659793" y="810260"/>
                </a:lnTo>
                <a:lnTo>
                  <a:pt x="5646991" y="856767"/>
                </a:lnTo>
                <a:lnTo>
                  <a:pt x="5626608" y="899617"/>
                </a:lnTo>
                <a:lnTo>
                  <a:pt x="5599442" y="938009"/>
                </a:lnTo>
                <a:lnTo>
                  <a:pt x="5566270" y="971181"/>
                </a:lnTo>
                <a:lnTo>
                  <a:pt x="5527865" y="998347"/>
                </a:lnTo>
                <a:lnTo>
                  <a:pt x="5485015" y="1018717"/>
                </a:lnTo>
                <a:lnTo>
                  <a:pt x="5438521" y="1031506"/>
                </a:lnTo>
                <a:lnTo>
                  <a:pt x="5389156" y="1035939"/>
                </a:lnTo>
                <a:lnTo>
                  <a:pt x="5339753" y="1031506"/>
                </a:lnTo>
                <a:lnTo>
                  <a:pt x="5293233" y="1018705"/>
                </a:lnTo>
                <a:lnTo>
                  <a:pt x="5250396" y="998321"/>
                </a:lnTo>
                <a:lnTo>
                  <a:pt x="5211991" y="971156"/>
                </a:lnTo>
                <a:lnTo>
                  <a:pt x="5178818" y="937983"/>
                </a:lnTo>
                <a:lnTo>
                  <a:pt x="5151666" y="899579"/>
                </a:lnTo>
                <a:lnTo>
                  <a:pt x="5131295" y="856729"/>
                </a:lnTo>
                <a:lnTo>
                  <a:pt x="5118506" y="810260"/>
                </a:lnTo>
                <a:lnTo>
                  <a:pt x="5114074" y="760857"/>
                </a:lnTo>
                <a:lnTo>
                  <a:pt x="5118506" y="711466"/>
                </a:lnTo>
                <a:lnTo>
                  <a:pt x="5131308" y="664959"/>
                </a:lnTo>
                <a:lnTo>
                  <a:pt x="5151691" y="622109"/>
                </a:lnTo>
                <a:lnTo>
                  <a:pt x="5178857" y="583717"/>
                </a:lnTo>
                <a:lnTo>
                  <a:pt x="5212029" y="550545"/>
                </a:lnTo>
                <a:lnTo>
                  <a:pt x="5250434" y="523379"/>
                </a:lnTo>
                <a:lnTo>
                  <a:pt x="5293284" y="503008"/>
                </a:lnTo>
                <a:lnTo>
                  <a:pt x="5339778" y="490220"/>
                </a:lnTo>
                <a:lnTo>
                  <a:pt x="5389156" y="485775"/>
                </a:lnTo>
                <a:lnTo>
                  <a:pt x="5438546" y="490220"/>
                </a:lnTo>
                <a:lnTo>
                  <a:pt x="5485054" y="503008"/>
                </a:lnTo>
                <a:lnTo>
                  <a:pt x="5527903" y="523379"/>
                </a:lnTo>
                <a:lnTo>
                  <a:pt x="5566295" y="550545"/>
                </a:lnTo>
                <a:lnTo>
                  <a:pt x="5599468" y="583717"/>
                </a:lnTo>
                <a:lnTo>
                  <a:pt x="5626633" y="622109"/>
                </a:lnTo>
                <a:lnTo>
                  <a:pt x="5647004" y="664959"/>
                </a:lnTo>
                <a:lnTo>
                  <a:pt x="5659793" y="711466"/>
                </a:lnTo>
                <a:lnTo>
                  <a:pt x="5664238" y="760857"/>
                </a:lnTo>
                <a:lnTo>
                  <a:pt x="5664238" y="413296"/>
                </a:lnTo>
                <a:lnTo>
                  <a:pt x="5624804" y="385356"/>
                </a:lnTo>
                <a:lnTo>
                  <a:pt x="5582374" y="361734"/>
                </a:lnTo>
                <a:lnTo>
                  <a:pt x="5537263" y="342785"/>
                </a:lnTo>
                <a:lnTo>
                  <a:pt x="5489803" y="328841"/>
                </a:lnTo>
                <a:lnTo>
                  <a:pt x="5440324" y="320230"/>
                </a:lnTo>
                <a:lnTo>
                  <a:pt x="5389156" y="317284"/>
                </a:lnTo>
                <a:lnTo>
                  <a:pt x="5340883" y="319900"/>
                </a:lnTo>
                <a:lnTo>
                  <a:pt x="5294109" y="327533"/>
                </a:lnTo>
                <a:lnTo>
                  <a:pt x="5249088" y="339940"/>
                </a:lnTo>
                <a:lnTo>
                  <a:pt x="5206111" y="356831"/>
                </a:lnTo>
                <a:lnTo>
                  <a:pt x="5165433" y="377926"/>
                </a:lnTo>
                <a:lnTo>
                  <a:pt x="5127256" y="403034"/>
                </a:lnTo>
                <a:lnTo>
                  <a:pt x="5092039" y="431749"/>
                </a:lnTo>
                <a:lnTo>
                  <a:pt x="5059934" y="463854"/>
                </a:lnTo>
                <a:lnTo>
                  <a:pt x="5031232" y="499084"/>
                </a:lnTo>
                <a:lnTo>
                  <a:pt x="5006187" y="537171"/>
                </a:lnTo>
                <a:lnTo>
                  <a:pt x="4985080" y="577837"/>
                </a:lnTo>
                <a:lnTo>
                  <a:pt x="4968202" y="620814"/>
                </a:lnTo>
                <a:lnTo>
                  <a:pt x="4955806" y="665822"/>
                </a:lnTo>
                <a:lnTo>
                  <a:pt x="4948174" y="712597"/>
                </a:lnTo>
                <a:lnTo>
                  <a:pt x="4945570" y="760857"/>
                </a:lnTo>
                <a:lnTo>
                  <a:pt x="4948174" y="809040"/>
                </a:lnTo>
                <a:lnTo>
                  <a:pt x="4955819" y="855814"/>
                </a:lnTo>
                <a:lnTo>
                  <a:pt x="4968214" y="900836"/>
                </a:lnTo>
                <a:lnTo>
                  <a:pt x="4985105" y="943813"/>
                </a:lnTo>
                <a:lnTo>
                  <a:pt x="5006213" y="984491"/>
                </a:lnTo>
                <a:lnTo>
                  <a:pt x="5031257" y="1022578"/>
                </a:lnTo>
                <a:lnTo>
                  <a:pt x="5059985" y="1057821"/>
                </a:lnTo>
                <a:lnTo>
                  <a:pt x="5092103" y="1089939"/>
                </a:lnTo>
                <a:lnTo>
                  <a:pt x="5127345" y="1118654"/>
                </a:lnTo>
                <a:lnTo>
                  <a:pt x="5165433" y="1143698"/>
                </a:lnTo>
                <a:lnTo>
                  <a:pt x="5206111" y="1164805"/>
                </a:lnTo>
                <a:lnTo>
                  <a:pt x="5249088" y="1181696"/>
                </a:lnTo>
                <a:lnTo>
                  <a:pt x="5294109" y="1194104"/>
                </a:lnTo>
                <a:lnTo>
                  <a:pt x="5340883" y="1201737"/>
                </a:lnTo>
                <a:lnTo>
                  <a:pt x="5389156" y="1204341"/>
                </a:lnTo>
                <a:lnTo>
                  <a:pt x="5436933" y="1201788"/>
                </a:lnTo>
                <a:lnTo>
                  <a:pt x="5483250" y="1194308"/>
                </a:lnTo>
                <a:lnTo>
                  <a:pt x="5527840" y="1182141"/>
                </a:lnTo>
                <a:lnTo>
                  <a:pt x="5570448" y="1165580"/>
                </a:lnTo>
                <a:lnTo>
                  <a:pt x="5610796" y="1144879"/>
                </a:lnTo>
                <a:lnTo>
                  <a:pt x="5648630" y="1120292"/>
                </a:lnTo>
                <a:lnTo>
                  <a:pt x="5683669" y="1092111"/>
                </a:lnTo>
                <a:lnTo>
                  <a:pt x="5715686" y="1060564"/>
                </a:lnTo>
                <a:lnTo>
                  <a:pt x="5736107" y="1035939"/>
                </a:lnTo>
                <a:lnTo>
                  <a:pt x="5744388" y="1025956"/>
                </a:lnTo>
                <a:lnTo>
                  <a:pt x="5769508" y="988517"/>
                </a:lnTo>
                <a:lnTo>
                  <a:pt x="5790819" y="948537"/>
                </a:lnTo>
                <a:lnTo>
                  <a:pt x="5808015" y="906259"/>
                </a:lnTo>
                <a:lnTo>
                  <a:pt x="5820867" y="861974"/>
                </a:lnTo>
                <a:lnTo>
                  <a:pt x="5829109" y="815911"/>
                </a:lnTo>
                <a:lnTo>
                  <a:pt x="5837352" y="861987"/>
                </a:lnTo>
                <a:lnTo>
                  <a:pt x="5850217" y="906297"/>
                </a:lnTo>
                <a:lnTo>
                  <a:pt x="5867438" y="948575"/>
                </a:lnTo>
                <a:lnTo>
                  <a:pt x="5888761" y="988568"/>
                </a:lnTo>
                <a:lnTo>
                  <a:pt x="5913920" y="1025994"/>
                </a:lnTo>
                <a:lnTo>
                  <a:pt x="5942635" y="1060615"/>
                </a:lnTo>
                <a:lnTo>
                  <a:pt x="5974651" y="1092136"/>
                </a:lnTo>
                <a:lnTo>
                  <a:pt x="6009716" y="1120330"/>
                </a:lnTo>
                <a:lnTo>
                  <a:pt x="6047549" y="1144905"/>
                </a:lnTo>
                <a:lnTo>
                  <a:pt x="6087884" y="1165593"/>
                </a:lnTo>
                <a:lnTo>
                  <a:pt x="6130468" y="1182154"/>
                </a:lnTo>
                <a:lnTo>
                  <a:pt x="6175045" y="1194308"/>
                </a:lnTo>
                <a:lnTo>
                  <a:pt x="6221336" y="1201788"/>
                </a:lnTo>
                <a:lnTo>
                  <a:pt x="6269063" y="1204341"/>
                </a:lnTo>
                <a:lnTo>
                  <a:pt x="6320269" y="1201407"/>
                </a:lnTo>
                <a:lnTo>
                  <a:pt x="6369761" y="1192784"/>
                </a:lnTo>
                <a:lnTo>
                  <a:pt x="6417208" y="1178839"/>
                </a:lnTo>
                <a:lnTo>
                  <a:pt x="6462306" y="1159891"/>
                </a:lnTo>
                <a:lnTo>
                  <a:pt x="6504724" y="1136281"/>
                </a:lnTo>
                <a:lnTo>
                  <a:pt x="6544145" y="1108329"/>
                </a:lnTo>
                <a:lnTo>
                  <a:pt x="6544145" y="1171867"/>
                </a:lnTo>
                <a:lnTo>
                  <a:pt x="6712648" y="1171867"/>
                </a:lnTo>
                <a:lnTo>
                  <a:pt x="6712648" y="1108329"/>
                </a:lnTo>
                <a:lnTo>
                  <a:pt x="6712648" y="10359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601" name="Google Shape;601;p91"/>
          <p:cNvSpPr txBox="1"/>
          <p:nvPr>
            <p:ph type="title"/>
          </p:nvPr>
        </p:nvSpPr>
        <p:spPr>
          <a:xfrm>
            <a:off x="1609225" y="2921725"/>
            <a:ext cx="5924100" cy="6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602" name="Google Shape;602;p9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03" name="Google Shape;603;p9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2">
  <p:cSld name="CUSTOM_5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92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06" name="Google Shape;606;p9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3">
  <p:cSld name="CUSTOM_4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3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609" name="Google Shape;609;p93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10" name="Google Shape;610;p9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04609" y="1686200"/>
            <a:ext cx="2870001" cy="14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93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4">
  <p:cSld name="CUSTOM_4_1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94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614" name="Google Shape;614;p94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15" name="Google Shape;615;p9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65564" y="1685150"/>
            <a:ext cx="4226258" cy="1465176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9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5">
  <p:cSld name="CUSTOM_4_1_1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95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619" name="Google Shape;619;p95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20" name="Google Shape;620;p9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87593" y="1688975"/>
            <a:ext cx="2733194" cy="1461349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95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1 6">
  <p:cSld name="CUSTOM_4_1_1_1">
    <p:bg>
      <p:bgPr>
        <a:gradFill>
          <a:gsLst>
            <a:gs pos="0">
              <a:srgbClr val="0000FF"/>
            </a:gs>
            <a:gs pos="70000">
              <a:srgbClr val="00B0CD"/>
            </a:gs>
            <a:gs pos="100000">
              <a:srgbClr val="00D0C3"/>
            </a:gs>
          </a:gsLst>
          <a:lin ang="0" scaled="0"/>
        </a:gradFill>
      </p:bgPr>
    </p:bg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96"/>
          <p:cNvSpPr txBox="1"/>
          <p:nvPr>
            <p:ph type="title"/>
          </p:nvPr>
        </p:nvSpPr>
        <p:spPr>
          <a:xfrm>
            <a:off x="1609225" y="3226525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624" name="Google Shape;624;p96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25" name="Google Shape;625;p9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94164" y="1688975"/>
            <a:ext cx="4156713" cy="1461350"/>
          </a:xfrm>
          <a:prstGeom prst="rect">
            <a:avLst/>
          </a:prstGeom>
          <a:noFill/>
          <a:ln>
            <a:noFill/>
          </a:ln>
        </p:spPr>
      </p:pic>
      <p:sp>
        <p:nvSpPr>
          <p:cNvPr id="626" name="Google Shape;626;p96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2">
  <p:cSld name="CUSTOM_2">
    <p:bg>
      <p:bgPr>
        <a:solidFill>
          <a:schemeClr val="dk1"/>
        </a:solidFill>
      </p:bgPr>
    </p:bg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97"/>
          <p:cNvSpPr/>
          <p:nvPr/>
        </p:nvSpPr>
        <p:spPr>
          <a:xfrm>
            <a:off x="2053822" y="1852389"/>
            <a:ext cx="5034915" cy="903446"/>
          </a:xfrm>
          <a:custGeom>
            <a:rect b="b" l="l" r="r" t="t"/>
            <a:pathLst>
              <a:path extrusionOk="0" h="1204595" w="6713220">
                <a:moveTo>
                  <a:pt x="1906993" y="760857"/>
                </a:moveTo>
                <a:lnTo>
                  <a:pt x="1904377" y="712597"/>
                </a:lnTo>
                <a:lnTo>
                  <a:pt x="1896745" y="665822"/>
                </a:lnTo>
                <a:lnTo>
                  <a:pt x="1884337" y="620814"/>
                </a:lnTo>
                <a:lnTo>
                  <a:pt x="1867446" y="577837"/>
                </a:lnTo>
                <a:lnTo>
                  <a:pt x="1846338" y="537171"/>
                </a:lnTo>
                <a:lnTo>
                  <a:pt x="1821294" y="499084"/>
                </a:lnTo>
                <a:lnTo>
                  <a:pt x="1792579" y="463854"/>
                </a:lnTo>
                <a:lnTo>
                  <a:pt x="1760461" y="431749"/>
                </a:lnTo>
                <a:lnTo>
                  <a:pt x="1738591" y="413931"/>
                </a:lnTo>
                <a:lnTo>
                  <a:pt x="1738591" y="760857"/>
                </a:lnTo>
                <a:lnTo>
                  <a:pt x="1734146" y="810260"/>
                </a:lnTo>
                <a:lnTo>
                  <a:pt x="1721345" y="856767"/>
                </a:lnTo>
                <a:lnTo>
                  <a:pt x="1700961" y="899617"/>
                </a:lnTo>
                <a:lnTo>
                  <a:pt x="1673796" y="938009"/>
                </a:lnTo>
                <a:lnTo>
                  <a:pt x="1640624" y="971181"/>
                </a:lnTo>
                <a:lnTo>
                  <a:pt x="1602219" y="998347"/>
                </a:lnTo>
                <a:lnTo>
                  <a:pt x="1559369" y="1018717"/>
                </a:lnTo>
                <a:lnTo>
                  <a:pt x="1512874" y="1031506"/>
                </a:lnTo>
                <a:lnTo>
                  <a:pt x="1463509" y="1035939"/>
                </a:lnTo>
                <a:lnTo>
                  <a:pt x="1414106" y="1031506"/>
                </a:lnTo>
                <a:lnTo>
                  <a:pt x="1367599" y="1018705"/>
                </a:lnTo>
                <a:lnTo>
                  <a:pt x="1324749" y="998321"/>
                </a:lnTo>
                <a:lnTo>
                  <a:pt x="1286357" y="971156"/>
                </a:lnTo>
                <a:lnTo>
                  <a:pt x="1253185" y="937983"/>
                </a:lnTo>
                <a:lnTo>
                  <a:pt x="1226019" y="899579"/>
                </a:lnTo>
                <a:lnTo>
                  <a:pt x="1205649" y="856729"/>
                </a:lnTo>
                <a:lnTo>
                  <a:pt x="1192860" y="810234"/>
                </a:lnTo>
                <a:lnTo>
                  <a:pt x="1192669" y="808101"/>
                </a:lnTo>
                <a:lnTo>
                  <a:pt x="1188427" y="760857"/>
                </a:lnTo>
                <a:lnTo>
                  <a:pt x="1192669" y="713613"/>
                </a:lnTo>
                <a:lnTo>
                  <a:pt x="1192860" y="711466"/>
                </a:lnTo>
                <a:lnTo>
                  <a:pt x="1205661" y="664959"/>
                </a:lnTo>
                <a:lnTo>
                  <a:pt x="1226045" y="622109"/>
                </a:lnTo>
                <a:lnTo>
                  <a:pt x="1253210" y="583717"/>
                </a:lnTo>
                <a:lnTo>
                  <a:pt x="1286383" y="550545"/>
                </a:lnTo>
                <a:lnTo>
                  <a:pt x="1324787" y="523379"/>
                </a:lnTo>
                <a:lnTo>
                  <a:pt x="1367637" y="503008"/>
                </a:lnTo>
                <a:lnTo>
                  <a:pt x="1414132" y="490220"/>
                </a:lnTo>
                <a:lnTo>
                  <a:pt x="1463509" y="485775"/>
                </a:lnTo>
                <a:lnTo>
                  <a:pt x="1512900" y="490220"/>
                </a:lnTo>
                <a:lnTo>
                  <a:pt x="1559420" y="503008"/>
                </a:lnTo>
                <a:lnTo>
                  <a:pt x="1602257" y="523379"/>
                </a:lnTo>
                <a:lnTo>
                  <a:pt x="1640662" y="550545"/>
                </a:lnTo>
                <a:lnTo>
                  <a:pt x="1673834" y="583717"/>
                </a:lnTo>
                <a:lnTo>
                  <a:pt x="1700987" y="622109"/>
                </a:lnTo>
                <a:lnTo>
                  <a:pt x="1721358" y="664959"/>
                </a:lnTo>
                <a:lnTo>
                  <a:pt x="1734146" y="711466"/>
                </a:lnTo>
                <a:lnTo>
                  <a:pt x="1738591" y="760857"/>
                </a:lnTo>
                <a:lnTo>
                  <a:pt x="1738591" y="413931"/>
                </a:lnTo>
                <a:lnTo>
                  <a:pt x="1687131" y="378002"/>
                </a:lnTo>
                <a:lnTo>
                  <a:pt x="1646453" y="356908"/>
                </a:lnTo>
                <a:lnTo>
                  <a:pt x="1603476" y="340017"/>
                </a:lnTo>
                <a:lnTo>
                  <a:pt x="1558455" y="327621"/>
                </a:lnTo>
                <a:lnTo>
                  <a:pt x="1511681" y="319989"/>
                </a:lnTo>
                <a:lnTo>
                  <a:pt x="1463421" y="317373"/>
                </a:lnTo>
                <a:lnTo>
                  <a:pt x="1415084" y="319989"/>
                </a:lnTo>
                <a:lnTo>
                  <a:pt x="1368247" y="327660"/>
                </a:lnTo>
                <a:lnTo>
                  <a:pt x="1323187" y="340093"/>
                </a:lnTo>
                <a:lnTo>
                  <a:pt x="1280160" y="357022"/>
                </a:lnTo>
                <a:lnTo>
                  <a:pt x="1239456" y="378193"/>
                </a:lnTo>
                <a:lnTo>
                  <a:pt x="1201343" y="403301"/>
                </a:lnTo>
                <a:lnTo>
                  <a:pt x="1166075" y="432092"/>
                </a:lnTo>
                <a:lnTo>
                  <a:pt x="1133957" y="464286"/>
                </a:lnTo>
                <a:lnTo>
                  <a:pt x="1105255" y="499618"/>
                </a:lnTo>
                <a:lnTo>
                  <a:pt x="1080223" y="537794"/>
                </a:lnTo>
                <a:lnTo>
                  <a:pt x="1059154" y="578561"/>
                </a:lnTo>
                <a:lnTo>
                  <a:pt x="1042314" y="621639"/>
                </a:lnTo>
                <a:lnTo>
                  <a:pt x="1029970" y="666750"/>
                </a:lnTo>
                <a:lnTo>
                  <a:pt x="1022413" y="713613"/>
                </a:lnTo>
                <a:lnTo>
                  <a:pt x="1014844" y="666750"/>
                </a:lnTo>
                <a:lnTo>
                  <a:pt x="1002499" y="621639"/>
                </a:lnTo>
                <a:lnTo>
                  <a:pt x="985659" y="578561"/>
                </a:lnTo>
                <a:lnTo>
                  <a:pt x="964590" y="537794"/>
                </a:lnTo>
                <a:lnTo>
                  <a:pt x="939558" y="499618"/>
                </a:lnTo>
                <a:lnTo>
                  <a:pt x="910856" y="464286"/>
                </a:lnTo>
                <a:lnTo>
                  <a:pt x="878738" y="432092"/>
                </a:lnTo>
                <a:lnTo>
                  <a:pt x="856678" y="414096"/>
                </a:lnTo>
                <a:lnTo>
                  <a:pt x="856678" y="760857"/>
                </a:lnTo>
                <a:lnTo>
                  <a:pt x="852233" y="810260"/>
                </a:lnTo>
                <a:lnTo>
                  <a:pt x="839431" y="856767"/>
                </a:lnTo>
                <a:lnTo>
                  <a:pt x="819048" y="899617"/>
                </a:lnTo>
                <a:lnTo>
                  <a:pt x="791883" y="938009"/>
                </a:lnTo>
                <a:lnTo>
                  <a:pt x="758710" y="971181"/>
                </a:lnTo>
                <a:lnTo>
                  <a:pt x="720305" y="998347"/>
                </a:lnTo>
                <a:lnTo>
                  <a:pt x="677456" y="1018717"/>
                </a:lnTo>
                <a:lnTo>
                  <a:pt x="630961" y="1031506"/>
                </a:lnTo>
                <a:lnTo>
                  <a:pt x="581596" y="1035939"/>
                </a:lnTo>
                <a:lnTo>
                  <a:pt x="532193" y="1031506"/>
                </a:lnTo>
                <a:lnTo>
                  <a:pt x="485673" y="1018705"/>
                </a:lnTo>
                <a:lnTo>
                  <a:pt x="442836" y="998321"/>
                </a:lnTo>
                <a:lnTo>
                  <a:pt x="404431" y="971156"/>
                </a:lnTo>
                <a:lnTo>
                  <a:pt x="371259" y="937983"/>
                </a:lnTo>
                <a:lnTo>
                  <a:pt x="344106" y="899579"/>
                </a:lnTo>
                <a:lnTo>
                  <a:pt x="323735" y="856729"/>
                </a:lnTo>
                <a:lnTo>
                  <a:pt x="310946" y="810234"/>
                </a:lnTo>
                <a:lnTo>
                  <a:pt x="306514" y="760857"/>
                </a:lnTo>
                <a:lnTo>
                  <a:pt x="310921" y="711466"/>
                </a:lnTo>
                <a:lnTo>
                  <a:pt x="323697" y="664959"/>
                </a:lnTo>
                <a:lnTo>
                  <a:pt x="344055" y="622109"/>
                </a:lnTo>
                <a:lnTo>
                  <a:pt x="359854" y="599782"/>
                </a:lnTo>
                <a:lnTo>
                  <a:pt x="371221" y="583717"/>
                </a:lnTo>
                <a:lnTo>
                  <a:pt x="404406" y="550545"/>
                </a:lnTo>
                <a:lnTo>
                  <a:pt x="442810" y="523379"/>
                </a:lnTo>
                <a:lnTo>
                  <a:pt x="485673" y="503008"/>
                </a:lnTo>
                <a:lnTo>
                  <a:pt x="532193" y="490220"/>
                </a:lnTo>
                <a:lnTo>
                  <a:pt x="581596" y="485775"/>
                </a:lnTo>
                <a:lnTo>
                  <a:pt x="630961" y="490220"/>
                </a:lnTo>
                <a:lnTo>
                  <a:pt x="677456" y="503008"/>
                </a:lnTo>
                <a:lnTo>
                  <a:pt x="720305" y="523379"/>
                </a:lnTo>
                <a:lnTo>
                  <a:pt x="758710" y="550545"/>
                </a:lnTo>
                <a:lnTo>
                  <a:pt x="791883" y="583717"/>
                </a:lnTo>
                <a:lnTo>
                  <a:pt x="819048" y="622109"/>
                </a:lnTo>
                <a:lnTo>
                  <a:pt x="839431" y="664959"/>
                </a:lnTo>
                <a:lnTo>
                  <a:pt x="852233" y="711466"/>
                </a:lnTo>
                <a:lnTo>
                  <a:pt x="856678" y="760857"/>
                </a:lnTo>
                <a:lnTo>
                  <a:pt x="856678" y="414096"/>
                </a:lnTo>
                <a:lnTo>
                  <a:pt x="805357" y="378193"/>
                </a:lnTo>
                <a:lnTo>
                  <a:pt x="764654" y="357022"/>
                </a:lnTo>
                <a:lnTo>
                  <a:pt x="721626" y="340093"/>
                </a:lnTo>
                <a:lnTo>
                  <a:pt x="676567" y="327660"/>
                </a:lnTo>
                <a:lnTo>
                  <a:pt x="629729" y="319989"/>
                </a:lnTo>
                <a:lnTo>
                  <a:pt x="581393" y="317373"/>
                </a:lnTo>
                <a:lnTo>
                  <a:pt x="530923" y="320230"/>
                </a:lnTo>
                <a:lnTo>
                  <a:pt x="482079" y="328587"/>
                </a:lnTo>
                <a:lnTo>
                  <a:pt x="435216" y="342138"/>
                </a:lnTo>
                <a:lnTo>
                  <a:pt x="390613" y="360565"/>
                </a:lnTo>
                <a:lnTo>
                  <a:pt x="348602" y="383540"/>
                </a:lnTo>
                <a:lnTo>
                  <a:pt x="309486" y="410781"/>
                </a:lnTo>
                <a:lnTo>
                  <a:pt x="273583" y="441960"/>
                </a:lnTo>
                <a:lnTo>
                  <a:pt x="241198" y="476758"/>
                </a:lnTo>
                <a:lnTo>
                  <a:pt x="212648" y="514870"/>
                </a:lnTo>
                <a:lnTo>
                  <a:pt x="188252" y="555993"/>
                </a:lnTo>
                <a:lnTo>
                  <a:pt x="168313" y="599782"/>
                </a:lnTo>
                <a:lnTo>
                  <a:pt x="168313" y="0"/>
                </a:lnTo>
                <a:lnTo>
                  <a:pt x="0" y="0"/>
                </a:lnTo>
                <a:lnTo>
                  <a:pt x="0" y="785329"/>
                </a:lnTo>
                <a:lnTo>
                  <a:pt x="138684" y="785329"/>
                </a:lnTo>
                <a:lnTo>
                  <a:pt x="143598" y="831303"/>
                </a:lnTo>
                <a:lnTo>
                  <a:pt x="153111" y="875753"/>
                </a:lnTo>
                <a:lnTo>
                  <a:pt x="166941" y="918451"/>
                </a:lnTo>
                <a:lnTo>
                  <a:pt x="184873" y="959154"/>
                </a:lnTo>
                <a:lnTo>
                  <a:pt x="206641" y="997597"/>
                </a:lnTo>
                <a:lnTo>
                  <a:pt x="232003" y="1033564"/>
                </a:lnTo>
                <a:lnTo>
                  <a:pt x="260718" y="1066774"/>
                </a:lnTo>
                <a:lnTo>
                  <a:pt x="292531" y="1097013"/>
                </a:lnTo>
                <a:lnTo>
                  <a:pt x="327215" y="1124013"/>
                </a:lnTo>
                <a:lnTo>
                  <a:pt x="364490" y="1147533"/>
                </a:lnTo>
                <a:lnTo>
                  <a:pt x="404152" y="1167333"/>
                </a:lnTo>
                <a:lnTo>
                  <a:pt x="445922" y="1183157"/>
                </a:lnTo>
                <a:lnTo>
                  <a:pt x="489559" y="1194765"/>
                </a:lnTo>
                <a:lnTo>
                  <a:pt x="534835" y="1201915"/>
                </a:lnTo>
                <a:lnTo>
                  <a:pt x="581482" y="1204341"/>
                </a:lnTo>
                <a:lnTo>
                  <a:pt x="629818" y="1201737"/>
                </a:lnTo>
                <a:lnTo>
                  <a:pt x="676656" y="1194066"/>
                </a:lnTo>
                <a:lnTo>
                  <a:pt x="721715" y="1181633"/>
                </a:lnTo>
                <a:lnTo>
                  <a:pt x="764743" y="1164704"/>
                </a:lnTo>
                <a:lnTo>
                  <a:pt x="805446" y="1143533"/>
                </a:lnTo>
                <a:lnTo>
                  <a:pt x="843572" y="1118425"/>
                </a:lnTo>
                <a:lnTo>
                  <a:pt x="878827" y="1089634"/>
                </a:lnTo>
                <a:lnTo>
                  <a:pt x="910945" y="1057440"/>
                </a:lnTo>
                <a:lnTo>
                  <a:pt x="939660" y="1022108"/>
                </a:lnTo>
                <a:lnTo>
                  <a:pt x="964692" y="983932"/>
                </a:lnTo>
                <a:lnTo>
                  <a:pt x="985761" y="943165"/>
                </a:lnTo>
                <a:lnTo>
                  <a:pt x="1002601" y="900087"/>
                </a:lnTo>
                <a:lnTo>
                  <a:pt x="1014945" y="854976"/>
                </a:lnTo>
                <a:lnTo>
                  <a:pt x="1022515" y="808101"/>
                </a:lnTo>
                <a:lnTo>
                  <a:pt x="1030071" y="854976"/>
                </a:lnTo>
                <a:lnTo>
                  <a:pt x="1042403" y="900087"/>
                </a:lnTo>
                <a:lnTo>
                  <a:pt x="1059243" y="943165"/>
                </a:lnTo>
                <a:lnTo>
                  <a:pt x="1080312" y="983932"/>
                </a:lnTo>
                <a:lnTo>
                  <a:pt x="1105344" y="1022108"/>
                </a:lnTo>
                <a:lnTo>
                  <a:pt x="1134059" y="1057440"/>
                </a:lnTo>
                <a:lnTo>
                  <a:pt x="1166177" y="1089634"/>
                </a:lnTo>
                <a:lnTo>
                  <a:pt x="1201432" y="1118425"/>
                </a:lnTo>
                <a:lnTo>
                  <a:pt x="1239545" y="1143533"/>
                </a:lnTo>
                <a:lnTo>
                  <a:pt x="1280248" y="1164704"/>
                </a:lnTo>
                <a:lnTo>
                  <a:pt x="1323276" y="1181633"/>
                </a:lnTo>
                <a:lnTo>
                  <a:pt x="1368336" y="1194066"/>
                </a:lnTo>
                <a:lnTo>
                  <a:pt x="1415173" y="1201737"/>
                </a:lnTo>
                <a:lnTo>
                  <a:pt x="1463509" y="1204341"/>
                </a:lnTo>
                <a:lnTo>
                  <a:pt x="1514678" y="1201407"/>
                </a:lnTo>
                <a:lnTo>
                  <a:pt x="1564170" y="1192784"/>
                </a:lnTo>
                <a:lnTo>
                  <a:pt x="1611630" y="1178839"/>
                </a:lnTo>
                <a:lnTo>
                  <a:pt x="1656740" y="1159891"/>
                </a:lnTo>
                <a:lnTo>
                  <a:pt x="1699158" y="1136281"/>
                </a:lnTo>
                <a:lnTo>
                  <a:pt x="1738591" y="1108329"/>
                </a:lnTo>
                <a:lnTo>
                  <a:pt x="1738591" y="1171867"/>
                </a:lnTo>
                <a:lnTo>
                  <a:pt x="1906993" y="1171867"/>
                </a:lnTo>
                <a:lnTo>
                  <a:pt x="1906993" y="1108329"/>
                </a:lnTo>
                <a:lnTo>
                  <a:pt x="1906993" y="1035939"/>
                </a:lnTo>
                <a:lnTo>
                  <a:pt x="1906993" y="760857"/>
                </a:lnTo>
                <a:close/>
              </a:path>
              <a:path extrusionOk="0" h="1204595" w="6713220">
                <a:moveTo>
                  <a:pt x="2326195" y="320713"/>
                </a:moveTo>
                <a:lnTo>
                  <a:pt x="2286901" y="322554"/>
                </a:lnTo>
                <a:lnTo>
                  <a:pt x="2248916" y="327329"/>
                </a:lnTo>
                <a:lnTo>
                  <a:pt x="2212098" y="337362"/>
                </a:lnTo>
                <a:lnTo>
                  <a:pt x="2176462" y="355003"/>
                </a:lnTo>
                <a:lnTo>
                  <a:pt x="2140407" y="385584"/>
                </a:lnTo>
                <a:lnTo>
                  <a:pt x="2103208" y="440728"/>
                </a:lnTo>
                <a:lnTo>
                  <a:pt x="2103208" y="334708"/>
                </a:lnTo>
                <a:lnTo>
                  <a:pt x="1939759" y="334708"/>
                </a:lnTo>
                <a:lnTo>
                  <a:pt x="1939759" y="1171867"/>
                </a:lnTo>
                <a:lnTo>
                  <a:pt x="2118830" y="1171867"/>
                </a:lnTo>
                <a:lnTo>
                  <a:pt x="2118830" y="738479"/>
                </a:lnTo>
                <a:lnTo>
                  <a:pt x="2119934" y="689686"/>
                </a:lnTo>
                <a:lnTo>
                  <a:pt x="2126615" y="642607"/>
                </a:lnTo>
                <a:lnTo>
                  <a:pt x="2143823" y="599046"/>
                </a:lnTo>
                <a:lnTo>
                  <a:pt x="2176564" y="560743"/>
                </a:lnTo>
                <a:lnTo>
                  <a:pt x="2210917" y="536511"/>
                </a:lnTo>
                <a:lnTo>
                  <a:pt x="2246731" y="520928"/>
                </a:lnTo>
                <a:lnTo>
                  <a:pt x="2284857" y="512064"/>
                </a:lnTo>
                <a:lnTo>
                  <a:pt x="2326195" y="507974"/>
                </a:lnTo>
                <a:lnTo>
                  <a:pt x="2326195" y="320713"/>
                </a:lnTo>
                <a:close/>
              </a:path>
              <a:path extrusionOk="0" h="1204595" w="6713220">
                <a:moveTo>
                  <a:pt x="4063073" y="674839"/>
                </a:moveTo>
                <a:lnTo>
                  <a:pt x="4051300" y="629119"/>
                </a:lnTo>
                <a:lnTo>
                  <a:pt x="4034879" y="584669"/>
                </a:lnTo>
                <a:lnTo>
                  <a:pt x="4014089" y="542759"/>
                </a:lnTo>
                <a:lnTo>
                  <a:pt x="3989209" y="504659"/>
                </a:lnTo>
                <a:lnTo>
                  <a:pt x="3975354" y="486879"/>
                </a:lnTo>
                <a:lnTo>
                  <a:pt x="3960520" y="467829"/>
                </a:lnTo>
                <a:lnTo>
                  <a:pt x="3928313" y="434809"/>
                </a:lnTo>
                <a:lnTo>
                  <a:pt x="3892854" y="405612"/>
                </a:lnTo>
                <a:lnTo>
                  <a:pt x="3854450" y="380212"/>
                </a:lnTo>
                <a:lnTo>
                  <a:pt x="3813378" y="358609"/>
                </a:lnTo>
                <a:lnTo>
                  <a:pt x="3769918" y="340829"/>
                </a:lnTo>
                <a:lnTo>
                  <a:pt x="3724364" y="328129"/>
                </a:lnTo>
                <a:lnTo>
                  <a:pt x="3676980" y="320509"/>
                </a:lnTo>
                <a:lnTo>
                  <a:pt x="3628072" y="317969"/>
                </a:lnTo>
                <a:lnTo>
                  <a:pt x="3581171" y="320509"/>
                </a:lnTo>
                <a:lnTo>
                  <a:pt x="3535680" y="328129"/>
                </a:lnTo>
                <a:lnTo>
                  <a:pt x="3491827" y="339559"/>
                </a:lnTo>
                <a:lnTo>
                  <a:pt x="3449866" y="354812"/>
                </a:lnTo>
                <a:lnTo>
                  <a:pt x="3410064" y="375119"/>
                </a:lnTo>
                <a:lnTo>
                  <a:pt x="3372662" y="399262"/>
                </a:lnTo>
                <a:lnTo>
                  <a:pt x="3337903" y="425919"/>
                </a:lnTo>
                <a:lnTo>
                  <a:pt x="3306038" y="456412"/>
                </a:lnTo>
                <a:lnTo>
                  <a:pt x="3277311" y="490689"/>
                </a:lnTo>
                <a:lnTo>
                  <a:pt x="3251987" y="526262"/>
                </a:lnTo>
                <a:lnTo>
                  <a:pt x="3230321" y="565619"/>
                </a:lnTo>
                <a:lnTo>
                  <a:pt x="3212541" y="606259"/>
                </a:lnTo>
                <a:lnTo>
                  <a:pt x="3198901" y="649439"/>
                </a:lnTo>
                <a:lnTo>
                  <a:pt x="3189655" y="693889"/>
                </a:lnTo>
                <a:lnTo>
                  <a:pt x="3185071" y="740879"/>
                </a:lnTo>
                <a:lnTo>
                  <a:pt x="3180461" y="693889"/>
                </a:lnTo>
                <a:lnTo>
                  <a:pt x="3171228" y="649439"/>
                </a:lnTo>
                <a:lnTo>
                  <a:pt x="3157588" y="606259"/>
                </a:lnTo>
                <a:lnTo>
                  <a:pt x="3139808" y="565619"/>
                </a:lnTo>
                <a:lnTo>
                  <a:pt x="3118129" y="526262"/>
                </a:lnTo>
                <a:lnTo>
                  <a:pt x="3092805" y="490689"/>
                </a:lnTo>
                <a:lnTo>
                  <a:pt x="3064091" y="456412"/>
                </a:lnTo>
                <a:lnTo>
                  <a:pt x="3032214" y="425919"/>
                </a:lnTo>
                <a:lnTo>
                  <a:pt x="3017228" y="414439"/>
                </a:lnTo>
                <a:lnTo>
                  <a:pt x="3017228" y="761212"/>
                </a:lnTo>
                <a:lnTo>
                  <a:pt x="3012783" y="810729"/>
                </a:lnTo>
                <a:lnTo>
                  <a:pt x="2999981" y="857719"/>
                </a:lnTo>
                <a:lnTo>
                  <a:pt x="2979597" y="899629"/>
                </a:lnTo>
                <a:lnTo>
                  <a:pt x="2952432" y="939012"/>
                </a:lnTo>
                <a:lnTo>
                  <a:pt x="2919260" y="972019"/>
                </a:lnTo>
                <a:lnTo>
                  <a:pt x="2880855" y="998702"/>
                </a:lnTo>
                <a:lnTo>
                  <a:pt x="2838018" y="1019022"/>
                </a:lnTo>
                <a:lnTo>
                  <a:pt x="2791523" y="1031722"/>
                </a:lnTo>
                <a:lnTo>
                  <a:pt x="2742158" y="1036802"/>
                </a:lnTo>
                <a:lnTo>
                  <a:pt x="2692781" y="1031722"/>
                </a:lnTo>
                <a:lnTo>
                  <a:pt x="2646273" y="1019022"/>
                </a:lnTo>
                <a:lnTo>
                  <a:pt x="2603436" y="998702"/>
                </a:lnTo>
                <a:lnTo>
                  <a:pt x="2565031" y="972019"/>
                </a:lnTo>
                <a:lnTo>
                  <a:pt x="2531846" y="939012"/>
                </a:lnTo>
                <a:lnTo>
                  <a:pt x="2504681" y="899629"/>
                </a:lnTo>
                <a:lnTo>
                  <a:pt x="2484297" y="857719"/>
                </a:lnTo>
                <a:lnTo>
                  <a:pt x="2471496" y="810729"/>
                </a:lnTo>
                <a:lnTo>
                  <a:pt x="2467064" y="761212"/>
                </a:lnTo>
                <a:lnTo>
                  <a:pt x="2471496" y="711669"/>
                </a:lnTo>
                <a:lnTo>
                  <a:pt x="2484297" y="665962"/>
                </a:lnTo>
                <a:lnTo>
                  <a:pt x="2504681" y="622769"/>
                </a:lnTo>
                <a:lnTo>
                  <a:pt x="2531846" y="584669"/>
                </a:lnTo>
                <a:lnTo>
                  <a:pt x="2565031" y="551662"/>
                </a:lnTo>
                <a:lnTo>
                  <a:pt x="2603436" y="523709"/>
                </a:lnTo>
                <a:lnTo>
                  <a:pt x="2646273" y="503389"/>
                </a:lnTo>
                <a:lnTo>
                  <a:pt x="2692781" y="490689"/>
                </a:lnTo>
                <a:lnTo>
                  <a:pt x="2742158" y="486879"/>
                </a:lnTo>
                <a:lnTo>
                  <a:pt x="2791523" y="490689"/>
                </a:lnTo>
                <a:lnTo>
                  <a:pt x="2838018" y="503389"/>
                </a:lnTo>
                <a:lnTo>
                  <a:pt x="2880855" y="523709"/>
                </a:lnTo>
                <a:lnTo>
                  <a:pt x="2919260" y="551662"/>
                </a:lnTo>
                <a:lnTo>
                  <a:pt x="2952432" y="584669"/>
                </a:lnTo>
                <a:lnTo>
                  <a:pt x="2979597" y="622769"/>
                </a:lnTo>
                <a:lnTo>
                  <a:pt x="2999981" y="665962"/>
                </a:lnTo>
                <a:lnTo>
                  <a:pt x="3012783" y="711669"/>
                </a:lnTo>
                <a:lnTo>
                  <a:pt x="3017228" y="761212"/>
                </a:lnTo>
                <a:lnTo>
                  <a:pt x="3017228" y="414439"/>
                </a:lnTo>
                <a:lnTo>
                  <a:pt x="2960052" y="375119"/>
                </a:lnTo>
                <a:lnTo>
                  <a:pt x="2920250" y="354812"/>
                </a:lnTo>
                <a:lnTo>
                  <a:pt x="2878290" y="339559"/>
                </a:lnTo>
                <a:lnTo>
                  <a:pt x="2834436" y="328129"/>
                </a:lnTo>
                <a:lnTo>
                  <a:pt x="2788945" y="320509"/>
                </a:lnTo>
                <a:lnTo>
                  <a:pt x="2742057" y="317969"/>
                </a:lnTo>
                <a:lnTo>
                  <a:pt x="2693784" y="320509"/>
                </a:lnTo>
                <a:lnTo>
                  <a:pt x="2647010" y="328129"/>
                </a:lnTo>
                <a:lnTo>
                  <a:pt x="2602001" y="340829"/>
                </a:lnTo>
                <a:lnTo>
                  <a:pt x="2559024" y="357339"/>
                </a:lnTo>
                <a:lnTo>
                  <a:pt x="2518359" y="378929"/>
                </a:lnTo>
                <a:lnTo>
                  <a:pt x="2480272" y="403059"/>
                </a:lnTo>
                <a:lnTo>
                  <a:pt x="2445042" y="432269"/>
                </a:lnTo>
                <a:lnTo>
                  <a:pt x="2412936" y="464019"/>
                </a:lnTo>
                <a:lnTo>
                  <a:pt x="2384221" y="499579"/>
                </a:lnTo>
                <a:lnTo>
                  <a:pt x="2359190" y="537679"/>
                </a:lnTo>
                <a:lnTo>
                  <a:pt x="2338095" y="578319"/>
                </a:lnTo>
                <a:lnTo>
                  <a:pt x="2321204" y="621512"/>
                </a:lnTo>
                <a:lnTo>
                  <a:pt x="2308809" y="665962"/>
                </a:lnTo>
                <a:lnTo>
                  <a:pt x="2301176" y="712939"/>
                </a:lnTo>
                <a:lnTo>
                  <a:pt x="2298573" y="761212"/>
                </a:lnTo>
                <a:lnTo>
                  <a:pt x="2301176" y="809459"/>
                </a:lnTo>
                <a:lnTo>
                  <a:pt x="2308809" y="856462"/>
                </a:lnTo>
                <a:lnTo>
                  <a:pt x="2321217" y="900912"/>
                </a:lnTo>
                <a:lnTo>
                  <a:pt x="2338108" y="944079"/>
                </a:lnTo>
                <a:lnTo>
                  <a:pt x="2359202" y="984719"/>
                </a:lnTo>
                <a:lnTo>
                  <a:pt x="2384247" y="1022819"/>
                </a:lnTo>
                <a:lnTo>
                  <a:pt x="2412962" y="1058379"/>
                </a:lnTo>
                <a:lnTo>
                  <a:pt x="2445080" y="1090129"/>
                </a:lnTo>
                <a:lnTo>
                  <a:pt x="2480310" y="1119352"/>
                </a:lnTo>
                <a:lnTo>
                  <a:pt x="2518397" y="1144752"/>
                </a:lnTo>
                <a:lnTo>
                  <a:pt x="2559062" y="1165072"/>
                </a:lnTo>
                <a:lnTo>
                  <a:pt x="2602039" y="1182852"/>
                </a:lnTo>
                <a:lnTo>
                  <a:pt x="2647035" y="1194269"/>
                </a:lnTo>
                <a:lnTo>
                  <a:pt x="2693797" y="1201902"/>
                </a:lnTo>
                <a:lnTo>
                  <a:pt x="2742057" y="1204429"/>
                </a:lnTo>
                <a:lnTo>
                  <a:pt x="2793263" y="1201902"/>
                </a:lnTo>
                <a:lnTo>
                  <a:pt x="2842755" y="1192999"/>
                </a:lnTo>
                <a:lnTo>
                  <a:pt x="2890202" y="1179029"/>
                </a:lnTo>
                <a:lnTo>
                  <a:pt x="2935300" y="1159979"/>
                </a:lnTo>
                <a:lnTo>
                  <a:pt x="2977718" y="1137119"/>
                </a:lnTo>
                <a:lnTo>
                  <a:pt x="3017139" y="1109179"/>
                </a:lnTo>
                <a:lnTo>
                  <a:pt x="3017139" y="1172679"/>
                </a:lnTo>
                <a:lnTo>
                  <a:pt x="3185541" y="1172679"/>
                </a:lnTo>
                <a:lnTo>
                  <a:pt x="3185541" y="1109179"/>
                </a:lnTo>
                <a:lnTo>
                  <a:pt x="3185541" y="1036802"/>
                </a:lnTo>
                <a:lnTo>
                  <a:pt x="3185541" y="790409"/>
                </a:lnTo>
                <a:lnTo>
                  <a:pt x="3191433" y="838669"/>
                </a:lnTo>
                <a:lnTo>
                  <a:pt x="3202457" y="885659"/>
                </a:lnTo>
                <a:lnTo>
                  <a:pt x="3218332" y="931379"/>
                </a:lnTo>
                <a:lnTo>
                  <a:pt x="3238754" y="973302"/>
                </a:lnTo>
                <a:lnTo>
                  <a:pt x="3263430" y="1013929"/>
                </a:lnTo>
                <a:lnTo>
                  <a:pt x="3292056" y="1050772"/>
                </a:lnTo>
                <a:lnTo>
                  <a:pt x="3324352" y="1085049"/>
                </a:lnTo>
                <a:lnTo>
                  <a:pt x="3360001" y="1114272"/>
                </a:lnTo>
                <a:lnTo>
                  <a:pt x="3398723" y="1140929"/>
                </a:lnTo>
                <a:lnTo>
                  <a:pt x="3440214" y="1163802"/>
                </a:lnTo>
                <a:lnTo>
                  <a:pt x="3484181" y="1181569"/>
                </a:lnTo>
                <a:lnTo>
                  <a:pt x="3530333" y="1194269"/>
                </a:lnTo>
                <a:lnTo>
                  <a:pt x="3578364" y="1201902"/>
                </a:lnTo>
                <a:lnTo>
                  <a:pt x="3627983" y="1204429"/>
                </a:lnTo>
                <a:lnTo>
                  <a:pt x="3676891" y="1201902"/>
                </a:lnTo>
                <a:lnTo>
                  <a:pt x="3724275" y="1194269"/>
                </a:lnTo>
                <a:lnTo>
                  <a:pt x="3769830" y="1181569"/>
                </a:lnTo>
                <a:lnTo>
                  <a:pt x="3813289" y="1163802"/>
                </a:lnTo>
                <a:lnTo>
                  <a:pt x="3854361" y="1142199"/>
                </a:lnTo>
                <a:lnTo>
                  <a:pt x="3892766" y="1116799"/>
                </a:lnTo>
                <a:lnTo>
                  <a:pt x="3928211" y="1087602"/>
                </a:lnTo>
                <a:lnTo>
                  <a:pt x="3960418" y="1054569"/>
                </a:lnTo>
                <a:lnTo>
                  <a:pt x="3989120" y="1019022"/>
                </a:lnTo>
                <a:lnTo>
                  <a:pt x="4014000" y="979652"/>
                </a:lnTo>
                <a:lnTo>
                  <a:pt x="4034790" y="937729"/>
                </a:lnTo>
                <a:lnTo>
                  <a:pt x="4051211" y="894562"/>
                </a:lnTo>
                <a:lnTo>
                  <a:pt x="4062984" y="847559"/>
                </a:lnTo>
                <a:lnTo>
                  <a:pt x="3889057" y="847559"/>
                </a:lnTo>
                <a:lnTo>
                  <a:pt x="3869499" y="893279"/>
                </a:lnTo>
                <a:lnTo>
                  <a:pt x="3842626" y="933919"/>
                </a:lnTo>
                <a:lnTo>
                  <a:pt x="3809263" y="968222"/>
                </a:lnTo>
                <a:lnTo>
                  <a:pt x="3770274" y="997419"/>
                </a:lnTo>
                <a:lnTo>
                  <a:pt x="3726510" y="1017752"/>
                </a:lnTo>
                <a:lnTo>
                  <a:pt x="3678821" y="1031722"/>
                </a:lnTo>
                <a:lnTo>
                  <a:pt x="3628072" y="1036802"/>
                </a:lnTo>
                <a:lnTo>
                  <a:pt x="3578669" y="1031722"/>
                </a:lnTo>
                <a:lnTo>
                  <a:pt x="3532149" y="1019022"/>
                </a:lnTo>
                <a:lnTo>
                  <a:pt x="3489312" y="998702"/>
                </a:lnTo>
                <a:lnTo>
                  <a:pt x="3450907" y="972019"/>
                </a:lnTo>
                <a:lnTo>
                  <a:pt x="3417735" y="939012"/>
                </a:lnTo>
                <a:lnTo>
                  <a:pt x="3390582" y="899629"/>
                </a:lnTo>
                <a:lnTo>
                  <a:pt x="3370211" y="857719"/>
                </a:lnTo>
                <a:lnTo>
                  <a:pt x="3357422" y="810729"/>
                </a:lnTo>
                <a:lnTo>
                  <a:pt x="3355606" y="790409"/>
                </a:lnTo>
                <a:lnTo>
                  <a:pt x="3352990" y="761212"/>
                </a:lnTo>
                <a:lnTo>
                  <a:pt x="3357422" y="711669"/>
                </a:lnTo>
                <a:lnTo>
                  <a:pt x="3370224" y="665962"/>
                </a:lnTo>
                <a:lnTo>
                  <a:pt x="3390608" y="622769"/>
                </a:lnTo>
                <a:lnTo>
                  <a:pt x="3417773" y="584669"/>
                </a:lnTo>
                <a:lnTo>
                  <a:pt x="3450945" y="551662"/>
                </a:lnTo>
                <a:lnTo>
                  <a:pt x="3489350" y="523709"/>
                </a:lnTo>
                <a:lnTo>
                  <a:pt x="3532200" y="503389"/>
                </a:lnTo>
                <a:lnTo>
                  <a:pt x="3578695" y="490689"/>
                </a:lnTo>
                <a:lnTo>
                  <a:pt x="3628072" y="486879"/>
                </a:lnTo>
                <a:lnTo>
                  <a:pt x="3678859" y="490689"/>
                </a:lnTo>
                <a:lnTo>
                  <a:pt x="3726561" y="504659"/>
                </a:lnTo>
                <a:lnTo>
                  <a:pt x="3770350" y="526262"/>
                </a:lnTo>
                <a:lnTo>
                  <a:pt x="3809352" y="554189"/>
                </a:lnTo>
                <a:lnTo>
                  <a:pt x="3842715" y="589762"/>
                </a:lnTo>
                <a:lnTo>
                  <a:pt x="3869601" y="630389"/>
                </a:lnTo>
                <a:lnTo>
                  <a:pt x="3889146" y="674839"/>
                </a:lnTo>
                <a:lnTo>
                  <a:pt x="4063073" y="674839"/>
                </a:lnTo>
                <a:close/>
              </a:path>
              <a:path extrusionOk="0" h="1204595" w="6713220">
                <a:moveTo>
                  <a:pt x="4942802" y="761212"/>
                </a:moveTo>
                <a:lnTo>
                  <a:pt x="4940185" y="712939"/>
                </a:lnTo>
                <a:lnTo>
                  <a:pt x="4932553" y="665962"/>
                </a:lnTo>
                <a:lnTo>
                  <a:pt x="4920145" y="621512"/>
                </a:lnTo>
                <a:lnTo>
                  <a:pt x="4903254" y="578319"/>
                </a:lnTo>
                <a:lnTo>
                  <a:pt x="4882146" y="537679"/>
                </a:lnTo>
                <a:lnTo>
                  <a:pt x="4857102" y="499579"/>
                </a:lnTo>
                <a:lnTo>
                  <a:pt x="4846840" y="486879"/>
                </a:lnTo>
                <a:lnTo>
                  <a:pt x="4828387" y="464019"/>
                </a:lnTo>
                <a:lnTo>
                  <a:pt x="4796269" y="432269"/>
                </a:lnTo>
                <a:lnTo>
                  <a:pt x="4774311" y="414070"/>
                </a:lnTo>
                <a:lnTo>
                  <a:pt x="4774311" y="761212"/>
                </a:lnTo>
                <a:lnTo>
                  <a:pt x="4769866" y="810729"/>
                </a:lnTo>
                <a:lnTo>
                  <a:pt x="4757064" y="857719"/>
                </a:lnTo>
                <a:lnTo>
                  <a:pt x="4736681" y="899629"/>
                </a:lnTo>
                <a:lnTo>
                  <a:pt x="4709515" y="939012"/>
                </a:lnTo>
                <a:lnTo>
                  <a:pt x="4676343" y="972019"/>
                </a:lnTo>
                <a:lnTo>
                  <a:pt x="4637938" y="998702"/>
                </a:lnTo>
                <a:lnTo>
                  <a:pt x="4595088" y="1019022"/>
                </a:lnTo>
                <a:lnTo>
                  <a:pt x="4548594" y="1031722"/>
                </a:lnTo>
                <a:lnTo>
                  <a:pt x="4499229" y="1036802"/>
                </a:lnTo>
                <a:lnTo>
                  <a:pt x="4449826" y="1031722"/>
                </a:lnTo>
                <a:lnTo>
                  <a:pt x="4403318" y="1019022"/>
                </a:lnTo>
                <a:lnTo>
                  <a:pt x="4360469" y="998702"/>
                </a:lnTo>
                <a:lnTo>
                  <a:pt x="4322076" y="972019"/>
                </a:lnTo>
                <a:lnTo>
                  <a:pt x="4288904" y="939012"/>
                </a:lnTo>
                <a:lnTo>
                  <a:pt x="4261739" y="899629"/>
                </a:lnTo>
                <a:lnTo>
                  <a:pt x="4241368" y="857719"/>
                </a:lnTo>
                <a:lnTo>
                  <a:pt x="4228579" y="810729"/>
                </a:lnTo>
                <a:lnTo>
                  <a:pt x="4224147" y="761212"/>
                </a:lnTo>
                <a:lnTo>
                  <a:pt x="4228579" y="711669"/>
                </a:lnTo>
                <a:lnTo>
                  <a:pt x="4241381" y="665962"/>
                </a:lnTo>
                <a:lnTo>
                  <a:pt x="4261764" y="622769"/>
                </a:lnTo>
                <a:lnTo>
                  <a:pt x="4288929" y="584669"/>
                </a:lnTo>
                <a:lnTo>
                  <a:pt x="4322102" y="551662"/>
                </a:lnTo>
                <a:lnTo>
                  <a:pt x="4360507" y="523709"/>
                </a:lnTo>
                <a:lnTo>
                  <a:pt x="4403356" y="503389"/>
                </a:lnTo>
                <a:lnTo>
                  <a:pt x="4449851" y="490689"/>
                </a:lnTo>
                <a:lnTo>
                  <a:pt x="4499229" y="486879"/>
                </a:lnTo>
                <a:lnTo>
                  <a:pt x="4548619" y="490689"/>
                </a:lnTo>
                <a:lnTo>
                  <a:pt x="4595139" y="503389"/>
                </a:lnTo>
                <a:lnTo>
                  <a:pt x="4637976" y="523709"/>
                </a:lnTo>
                <a:lnTo>
                  <a:pt x="4676381" y="551662"/>
                </a:lnTo>
                <a:lnTo>
                  <a:pt x="4709553" y="584669"/>
                </a:lnTo>
                <a:lnTo>
                  <a:pt x="4736706" y="622769"/>
                </a:lnTo>
                <a:lnTo>
                  <a:pt x="4757077" y="665962"/>
                </a:lnTo>
                <a:lnTo>
                  <a:pt x="4769866" y="711669"/>
                </a:lnTo>
                <a:lnTo>
                  <a:pt x="4774311" y="761212"/>
                </a:lnTo>
                <a:lnTo>
                  <a:pt x="4774311" y="414070"/>
                </a:lnTo>
                <a:lnTo>
                  <a:pt x="4722939" y="378929"/>
                </a:lnTo>
                <a:lnTo>
                  <a:pt x="4682261" y="357339"/>
                </a:lnTo>
                <a:lnTo>
                  <a:pt x="4639284" y="340829"/>
                </a:lnTo>
                <a:lnTo>
                  <a:pt x="4594263" y="328129"/>
                </a:lnTo>
                <a:lnTo>
                  <a:pt x="4547489" y="320509"/>
                </a:lnTo>
                <a:lnTo>
                  <a:pt x="4499229" y="317969"/>
                </a:lnTo>
                <a:lnTo>
                  <a:pt x="4450956" y="320509"/>
                </a:lnTo>
                <a:lnTo>
                  <a:pt x="4404182" y="328129"/>
                </a:lnTo>
                <a:lnTo>
                  <a:pt x="4359160" y="340829"/>
                </a:lnTo>
                <a:lnTo>
                  <a:pt x="4316184" y="357339"/>
                </a:lnTo>
                <a:lnTo>
                  <a:pt x="4275506" y="378929"/>
                </a:lnTo>
                <a:lnTo>
                  <a:pt x="4237418" y="403059"/>
                </a:lnTo>
                <a:lnTo>
                  <a:pt x="4202176" y="432269"/>
                </a:lnTo>
                <a:lnTo>
                  <a:pt x="4170057" y="464019"/>
                </a:lnTo>
                <a:lnTo>
                  <a:pt x="4141343" y="499579"/>
                </a:lnTo>
                <a:lnTo>
                  <a:pt x="4116298" y="537679"/>
                </a:lnTo>
                <a:lnTo>
                  <a:pt x="4095191" y="578319"/>
                </a:lnTo>
                <a:lnTo>
                  <a:pt x="4078300" y="621512"/>
                </a:lnTo>
                <a:lnTo>
                  <a:pt x="4065892" y="665962"/>
                </a:lnTo>
                <a:lnTo>
                  <a:pt x="4058259" y="712939"/>
                </a:lnTo>
                <a:lnTo>
                  <a:pt x="4055656" y="761212"/>
                </a:lnTo>
                <a:lnTo>
                  <a:pt x="4058259" y="809459"/>
                </a:lnTo>
                <a:lnTo>
                  <a:pt x="4065892" y="856462"/>
                </a:lnTo>
                <a:lnTo>
                  <a:pt x="4078300" y="902169"/>
                </a:lnTo>
                <a:lnTo>
                  <a:pt x="4095191" y="944079"/>
                </a:lnTo>
                <a:lnTo>
                  <a:pt x="4116298" y="984719"/>
                </a:lnTo>
                <a:lnTo>
                  <a:pt x="4141343" y="1022819"/>
                </a:lnTo>
                <a:lnTo>
                  <a:pt x="4170057" y="1058379"/>
                </a:lnTo>
                <a:lnTo>
                  <a:pt x="4202176" y="1090129"/>
                </a:lnTo>
                <a:lnTo>
                  <a:pt x="4237418" y="1119352"/>
                </a:lnTo>
                <a:lnTo>
                  <a:pt x="4275506" y="1144752"/>
                </a:lnTo>
                <a:lnTo>
                  <a:pt x="4316184" y="1165072"/>
                </a:lnTo>
                <a:lnTo>
                  <a:pt x="4359160" y="1182852"/>
                </a:lnTo>
                <a:lnTo>
                  <a:pt x="4404182" y="1194269"/>
                </a:lnTo>
                <a:lnTo>
                  <a:pt x="4450956" y="1201902"/>
                </a:lnTo>
                <a:lnTo>
                  <a:pt x="4499229" y="1204429"/>
                </a:lnTo>
                <a:lnTo>
                  <a:pt x="4547489" y="1201902"/>
                </a:lnTo>
                <a:lnTo>
                  <a:pt x="4594263" y="1194269"/>
                </a:lnTo>
                <a:lnTo>
                  <a:pt x="4639284" y="1182852"/>
                </a:lnTo>
                <a:lnTo>
                  <a:pt x="4682261" y="1165072"/>
                </a:lnTo>
                <a:lnTo>
                  <a:pt x="4722939" y="1144752"/>
                </a:lnTo>
                <a:lnTo>
                  <a:pt x="4761027" y="1119352"/>
                </a:lnTo>
                <a:lnTo>
                  <a:pt x="4796269" y="1090129"/>
                </a:lnTo>
                <a:lnTo>
                  <a:pt x="4828387" y="1058379"/>
                </a:lnTo>
                <a:lnTo>
                  <a:pt x="4857102" y="1022819"/>
                </a:lnTo>
                <a:lnTo>
                  <a:pt x="4882146" y="984719"/>
                </a:lnTo>
                <a:lnTo>
                  <a:pt x="4903254" y="944079"/>
                </a:lnTo>
                <a:lnTo>
                  <a:pt x="4920145" y="900912"/>
                </a:lnTo>
                <a:lnTo>
                  <a:pt x="4932553" y="856462"/>
                </a:lnTo>
                <a:lnTo>
                  <a:pt x="4940185" y="809459"/>
                </a:lnTo>
                <a:lnTo>
                  <a:pt x="4942802" y="761212"/>
                </a:lnTo>
                <a:close/>
              </a:path>
              <a:path extrusionOk="0" h="1204595" w="6713220">
                <a:moveTo>
                  <a:pt x="6712648" y="1035939"/>
                </a:moveTo>
                <a:lnTo>
                  <a:pt x="6712636" y="760768"/>
                </a:lnTo>
                <a:lnTo>
                  <a:pt x="6710019" y="712520"/>
                </a:lnTo>
                <a:lnTo>
                  <a:pt x="6702374" y="665759"/>
                </a:lnTo>
                <a:lnTo>
                  <a:pt x="6689966" y="620763"/>
                </a:lnTo>
                <a:lnTo>
                  <a:pt x="6673075" y="577786"/>
                </a:lnTo>
                <a:lnTo>
                  <a:pt x="6651968" y="537121"/>
                </a:lnTo>
                <a:lnTo>
                  <a:pt x="6626898" y="499033"/>
                </a:lnTo>
                <a:lnTo>
                  <a:pt x="6598171" y="463804"/>
                </a:lnTo>
                <a:lnTo>
                  <a:pt x="6566040" y="431685"/>
                </a:lnTo>
                <a:lnTo>
                  <a:pt x="6544145" y="413867"/>
                </a:lnTo>
                <a:lnTo>
                  <a:pt x="6544145" y="760857"/>
                </a:lnTo>
                <a:lnTo>
                  <a:pt x="6539700" y="810260"/>
                </a:lnTo>
                <a:lnTo>
                  <a:pt x="6526898" y="856767"/>
                </a:lnTo>
                <a:lnTo>
                  <a:pt x="6506527" y="899617"/>
                </a:lnTo>
                <a:lnTo>
                  <a:pt x="6479349" y="938009"/>
                </a:lnTo>
                <a:lnTo>
                  <a:pt x="6446177" y="971181"/>
                </a:lnTo>
                <a:lnTo>
                  <a:pt x="6407772" y="998347"/>
                </a:lnTo>
                <a:lnTo>
                  <a:pt x="6364935" y="1018717"/>
                </a:lnTo>
                <a:lnTo>
                  <a:pt x="6318428" y="1031506"/>
                </a:lnTo>
                <a:lnTo>
                  <a:pt x="6269063" y="1035939"/>
                </a:lnTo>
                <a:lnTo>
                  <a:pt x="6219660" y="1031506"/>
                </a:lnTo>
                <a:lnTo>
                  <a:pt x="6173152" y="1018705"/>
                </a:lnTo>
                <a:lnTo>
                  <a:pt x="6130302" y="998321"/>
                </a:lnTo>
                <a:lnTo>
                  <a:pt x="6091910" y="971156"/>
                </a:lnTo>
                <a:lnTo>
                  <a:pt x="6058738" y="937983"/>
                </a:lnTo>
                <a:lnTo>
                  <a:pt x="6031573" y="899579"/>
                </a:lnTo>
                <a:lnTo>
                  <a:pt x="6011202" y="856729"/>
                </a:lnTo>
                <a:lnTo>
                  <a:pt x="5999975" y="815911"/>
                </a:lnTo>
                <a:lnTo>
                  <a:pt x="5998413" y="810260"/>
                </a:lnTo>
                <a:lnTo>
                  <a:pt x="5993981" y="760857"/>
                </a:lnTo>
                <a:lnTo>
                  <a:pt x="5998413" y="711466"/>
                </a:lnTo>
                <a:lnTo>
                  <a:pt x="6006452" y="682282"/>
                </a:lnTo>
                <a:lnTo>
                  <a:pt x="6011215" y="664959"/>
                </a:lnTo>
                <a:lnTo>
                  <a:pt x="6031598" y="622109"/>
                </a:lnTo>
                <a:lnTo>
                  <a:pt x="6058763" y="583717"/>
                </a:lnTo>
                <a:lnTo>
                  <a:pt x="6091936" y="550545"/>
                </a:lnTo>
                <a:lnTo>
                  <a:pt x="6130341" y="523379"/>
                </a:lnTo>
                <a:lnTo>
                  <a:pt x="6173190" y="503008"/>
                </a:lnTo>
                <a:lnTo>
                  <a:pt x="6219685" y="490220"/>
                </a:lnTo>
                <a:lnTo>
                  <a:pt x="6269063" y="485775"/>
                </a:lnTo>
                <a:lnTo>
                  <a:pt x="6318453" y="490220"/>
                </a:lnTo>
                <a:lnTo>
                  <a:pt x="6364973" y="503008"/>
                </a:lnTo>
                <a:lnTo>
                  <a:pt x="6407810" y="523379"/>
                </a:lnTo>
                <a:lnTo>
                  <a:pt x="6446215" y="550545"/>
                </a:lnTo>
                <a:lnTo>
                  <a:pt x="6479387" y="583717"/>
                </a:lnTo>
                <a:lnTo>
                  <a:pt x="6506540" y="622109"/>
                </a:lnTo>
                <a:lnTo>
                  <a:pt x="6526911" y="664959"/>
                </a:lnTo>
                <a:lnTo>
                  <a:pt x="6539700" y="711466"/>
                </a:lnTo>
                <a:lnTo>
                  <a:pt x="6544145" y="760857"/>
                </a:lnTo>
                <a:lnTo>
                  <a:pt x="6544145" y="413867"/>
                </a:lnTo>
                <a:lnTo>
                  <a:pt x="6492773" y="378002"/>
                </a:lnTo>
                <a:lnTo>
                  <a:pt x="6452095" y="356908"/>
                </a:lnTo>
                <a:lnTo>
                  <a:pt x="6409118" y="340017"/>
                </a:lnTo>
                <a:lnTo>
                  <a:pt x="6364097" y="327621"/>
                </a:lnTo>
                <a:lnTo>
                  <a:pt x="6317323" y="319989"/>
                </a:lnTo>
                <a:lnTo>
                  <a:pt x="6269063" y="317373"/>
                </a:lnTo>
                <a:lnTo>
                  <a:pt x="6219507" y="320128"/>
                </a:lnTo>
                <a:lnTo>
                  <a:pt x="6171539" y="328180"/>
                </a:lnTo>
                <a:lnTo>
                  <a:pt x="6125438" y="341249"/>
                </a:lnTo>
                <a:lnTo>
                  <a:pt x="6081522" y="359029"/>
                </a:lnTo>
                <a:lnTo>
                  <a:pt x="6040069" y="381215"/>
                </a:lnTo>
                <a:lnTo>
                  <a:pt x="6001372" y="407530"/>
                </a:lnTo>
                <a:lnTo>
                  <a:pt x="5965749" y="437667"/>
                </a:lnTo>
                <a:lnTo>
                  <a:pt x="5933465" y="471347"/>
                </a:lnTo>
                <a:lnTo>
                  <a:pt x="5904827" y="508241"/>
                </a:lnTo>
                <a:lnTo>
                  <a:pt x="5880125" y="548093"/>
                </a:lnTo>
                <a:lnTo>
                  <a:pt x="5859665" y="590575"/>
                </a:lnTo>
                <a:lnTo>
                  <a:pt x="5843740" y="635406"/>
                </a:lnTo>
                <a:lnTo>
                  <a:pt x="5832640" y="682282"/>
                </a:lnTo>
                <a:lnTo>
                  <a:pt x="5832640" y="485775"/>
                </a:lnTo>
                <a:lnTo>
                  <a:pt x="5832640" y="413296"/>
                </a:lnTo>
                <a:lnTo>
                  <a:pt x="5832640" y="0"/>
                </a:lnTo>
                <a:lnTo>
                  <a:pt x="5664238" y="0"/>
                </a:lnTo>
                <a:lnTo>
                  <a:pt x="5664238" y="413296"/>
                </a:lnTo>
                <a:lnTo>
                  <a:pt x="5664238" y="760857"/>
                </a:lnTo>
                <a:lnTo>
                  <a:pt x="5659793" y="810260"/>
                </a:lnTo>
                <a:lnTo>
                  <a:pt x="5646991" y="856767"/>
                </a:lnTo>
                <a:lnTo>
                  <a:pt x="5626608" y="899617"/>
                </a:lnTo>
                <a:lnTo>
                  <a:pt x="5599442" y="938009"/>
                </a:lnTo>
                <a:lnTo>
                  <a:pt x="5566270" y="971181"/>
                </a:lnTo>
                <a:lnTo>
                  <a:pt x="5527865" y="998347"/>
                </a:lnTo>
                <a:lnTo>
                  <a:pt x="5485015" y="1018717"/>
                </a:lnTo>
                <a:lnTo>
                  <a:pt x="5438521" y="1031506"/>
                </a:lnTo>
                <a:lnTo>
                  <a:pt x="5389156" y="1035939"/>
                </a:lnTo>
                <a:lnTo>
                  <a:pt x="5339753" y="1031506"/>
                </a:lnTo>
                <a:lnTo>
                  <a:pt x="5293233" y="1018705"/>
                </a:lnTo>
                <a:lnTo>
                  <a:pt x="5250396" y="998321"/>
                </a:lnTo>
                <a:lnTo>
                  <a:pt x="5211991" y="971156"/>
                </a:lnTo>
                <a:lnTo>
                  <a:pt x="5178818" y="937983"/>
                </a:lnTo>
                <a:lnTo>
                  <a:pt x="5151666" y="899579"/>
                </a:lnTo>
                <a:lnTo>
                  <a:pt x="5131295" y="856729"/>
                </a:lnTo>
                <a:lnTo>
                  <a:pt x="5118506" y="810260"/>
                </a:lnTo>
                <a:lnTo>
                  <a:pt x="5114074" y="760857"/>
                </a:lnTo>
                <a:lnTo>
                  <a:pt x="5118506" y="711466"/>
                </a:lnTo>
                <a:lnTo>
                  <a:pt x="5131308" y="664959"/>
                </a:lnTo>
                <a:lnTo>
                  <a:pt x="5151691" y="622109"/>
                </a:lnTo>
                <a:lnTo>
                  <a:pt x="5178857" y="583717"/>
                </a:lnTo>
                <a:lnTo>
                  <a:pt x="5212029" y="550545"/>
                </a:lnTo>
                <a:lnTo>
                  <a:pt x="5250434" y="523379"/>
                </a:lnTo>
                <a:lnTo>
                  <a:pt x="5293284" y="503008"/>
                </a:lnTo>
                <a:lnTo>
                  <a:pt x="5339778" y="490220"/>
                </a:lnTo>
                <a:lnTo>
                  <a:pt x="5389156" y="485775"/>
                </a:lnTo>
                <a:lnTo>
                  <a:pt x="5438546" y="490220"/>
                </a:lnTo>
                <a:lnTo>
                  <a:pt x="5485054" y="503008"/>
                </a:lnTo>
                <a:lnTo>
                  <a:pt x="5527903" y="523379"/>
                </a:lnTo>
                <a:lnTo>
                  <a:pt x="5566295" y="550545"/>
                </a:lnTo>
                <a:lnTo>
                  <a:pt x="5599468" y="583717"/>
                </a:lnTo>
                <a:lnTo>
                  <a:pt x="5626633" y="622109"/>
                </a:lnTo>
                <a:lnTo>
                  <a:pt x="5647004" y="664959"/>
                </a:lnTo>
                <a:lnTo>
                  <a:pt x="5659793" y="711466"/>
                </a:lnTo>
                <a:lnTo>
                  <a:pt x="5664238" y="760857"/>
                </a:lnTo>
                <a:lnTo>
                  <a:pt x="5664238" y="413296"/>
                </a:lnTo>
                <a:lnTo>
                  <a:pt x="5624804" y="385356"/>
                </a:lnTo>
                <a:lnTo>
                  <a:pt x="5582374" y="361734"/>
                </a:lnTo>
                <a:lnTo>
                  <a:pt x="5537263" y="342785"/>
                </a:lnTo>
                <a:lnTo>
                  <a:pt x="5489803" y="328841"/>
                </a:lnTo>
                <a:lnTo>
                  <a:pt x="5440324" y="320230"/>
                </a:lnTo>
                <a:lnTo>
                  <a:pt x="5389156" y="317284"/>
                </a:lnTo>
                <a:lnTo>
                  <a:pt x="5340883" y="319900"/>
                </a:lnTo>
                <a:lnTo>
                  <a:pt x="5294109" y="327533"/>
                </a:lnTo>
                <a:lnTo>
                  <a:pt x="5249088" y="339940"/>
                </a:lnTo>
                <a:lnTo>
                  <a:pt x="5206111" y="356831"/>
                </a:lnTo>
                <a:lnTo>
                  <a:pt x="5165433" y="377926"/>
                </a:lnTo>
                <a:lnTo>
                  <a:pt x="5127256" y="403034"/>
                </a:lnTo>
                <a:lnTo>
                  <a:pt x="5092039" y="431749"/>
                </a:lnTo>
                <a:lnTo>
                  <a:pt x="5059934" y="463854"/>
                </a:lnTo>
                <a:lnTo>
                  <a:pt x="5031232" y="499084"/>
                </a:lnTo>
                <a:lnTo>
                  <a:pt x="5006187" y="537171"/>
                </a:lnTo>
                <a:lnTo>
                  <a:pt x="4985080" y="577837"/>
                </a:lnTo>
                <a:lnTo>
                  <a:pt x="4968202" y="620814"/>
                </a:lnTo>
                <a:lnTo>
                  <a:pt x="4955806" y="665822"/>
                </a:lnTo>
                <a:lnTo>
                  <a:pt x="4948174" y="712597"/>
                </a:lnTo>
                <a:lnTo>
                  <a:pt x="4945570" y="760857"/>
                </a:lnTo>
                <a:lnTo>
                  <a:pt x="4948174" y="809040"/>
                </a:lnTo>
                <a:lnTo>
                  <a:pt x="4955819" y="855814"/>
                </a:lnTo>
                <a:lnTo>
                  <a:pt x="4968214" y="900836"/>
                </a:lnTo>
                <a:lnTo>
                  <a:pt x="4985105" y="943813"/>
                </a:lnTo>
                <a:lnTo>
                  <a:pt x="5006213" y="984491"/>
                </a:lnTo>
                <a:lnTo>
                  <a:pt x="5031257" y="1022578"/>
                </a:lnTo>
                <a:lnTo>
                  <a:pt x="5059985" y="1057821"/>
                </a:lnTo>
                <a:lnTo>
                  <a:pt x="5092103" y="1089939"/>
                </a:lnTo>
                <a:lnTo>
                  <a:pt x="5127345" y="1118654"/>
                </a:lnTo>
                <a:lnTo>
                  <a:pt x="5165433" y="1143698"/>
                </a:lnTo>
                <a:lnTo>
                  <a:pt x="5206111" y="1164805"/>
                </a:lnTo>
                <a:lnTo>
                  <a:pt x="5249088" y="1181696"/>
                </a:lnTo>
                <a:lnTo>
                  <a:pt x="5294109" y="1194104"/>
                </a:lnTo>
                <a:lnTo>
                  <a:pt x="5340883" y="1201737"/>
                </a:lnTo>
                <a:lnTo>
                  <a:pt x="5389156" y="1204341"/>
                </a:lnTo>
                <a:lnTo>
                  <a:pt x="5436933" y="1201788"/>
                </a:lnTo>
                <a:lnTo>
                  <a:pt x="5483250" y="1194308"/>
                </a:lnTo>
                <a:lnTo>
                  <a:pt x="5527840" y="1182141"/>
                </a:lnTo>
                <a:lnTo>
                  <a:pt x="5570448" y="1165580"/>
                </a:lnTo>
                <a:lnTo>
                  <a:pt x="5610796" y="1144879"/>
                </a:lnTo>
                <a:lnTo>
                  <a:pt x="5648630" y="1120292"/>
                </a:lnTo>
                <a:lnTo>
                  <a:pt x="5683669" y="1092111"/>
                </a:lnTo>
                <a:lnTo>
                  <a:pt x="5715686" y="1060564"/>
                </a:lnTo>
                <a:lnTo>
                  <a:pt x="5736107" y="1035939"/>
                </a:lnTo>
                <a:lnTo>
                  <a:pt x="5744388" y="1025956"/>
                </a:lnTo>
                <a:lnTo>
                  <a:pt x="5769508" y="988517"/>
                </a:lnTo>
                <a:lnTo>
                  <a:pt x="5790819" y="948537"/>
                </a:lnTo>
                <a:lnTo>
                  <a:pt x="5808015" y="906259"/>
                </a:lnTo>
                <a:lnTo>
                  <a:pt x="5820867" y="861974"/>
                </a:lnTo>
                <a:lnTo>
                  <a:pt x="5829109" y="815911"/>
                </a:lnTo>
                <a:lnTo>
                  <a:pt x="5837352" y="861987"/>
                </a:lnTo>
                <a:lnTo>
                  <a:pt x="5850217" y="906297"/>
                </a:lnTo>
                <a:lnTo>
                  <a:pt x="5867438" y="948575"/>
                </a:lnTo>
                <a:lnTo>
                  <a:pt x="5888761" y="988568"/>
                </a:lnTo>
                <a:lnTo>
                  <a:pt x="5913920" y="1025994"/>
                </a:lnTo>
                <a:lnTo>
                  <a:pt x="5942635" y="1060615"/>
                </a:lnTo>
                <a:lnTo>
                  <a:pt x="5974651" y="1092136"/>
                </a:lnTo>
                <a:lnTo>
                  <a:pt x="6009716" y="1120330"/>
                </a:lnTo>
                <a:lnTo>
                  <a:pt x="6047549" y="1144905"/>
                </a:lnTo>
                <a:lnTo>
                  <a:pt x="6087884" y="1165593"/>
                </a:lnTo>
                <a:lnTo>
                  <a:pt x="6130468" y="1182154"/>
                </a:lnTo>
                <a:lnTo>
                  <a:pt x="6175045" y="1194308"/>
                </a:lnTo>
                <a:lnTo>
                  <a:pt x="6221336" y="1201788"/>
                </a:lnTo>
                <a:lnTo>
                  <a:pt x="6269063" y="1204341"/>
                </a:lnTo>
                <a:lnTo>
                  <a:pt x="6320269" y="1201407"/>
                </a:lnTo>
                <a:lnTo>
                  <a:pt x="6369761" y="1192784"/>
                </a:lnTo>
                <a:lnTo>
                  <a:pt x="6417208" y="1178839"/>
                </a:lnTo>
                <a:lnTo>
                  <a:pt x="6462306" y="1159891"/>
                </a:lnTo>
                <a:lnTo>
                  <a:pt x="6504724" y="1136281"/>
                </a:lnTo>
                <a:lnTo>
                  <a:pt x="6544145" y="1108329"/>
                </a:lnTo>
                <a:lnTo>
                  <a:pt x="6544145" y="1171867"/>
                </a:lnTo>
                <a:lnTo>
                  <a:pt x="6712648" y="1171867"/>
                </a:lnTo>
                <a:lnTo>
                  <a:pt x="6712648" y="1108329"/>
                </a:lnTo>
                <a:lnTo>
                  <a:pt x="6712648" y="10359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629" name="Google Shape;629;p97"/>
          <p:cNvSpPr txBox="1"/>
          <p:nvPr>
            <p:ph type="title"/>
          </p:nvPr>
        </p:nvSpPr>
        <p:spPr>
          <a:xfrm>
            <a:off x="1609225" y="2948100"/>
            <a:ext cx="59241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Medium"/>
              <a:buNone/>
              <a:defRPr sz="18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/>
        </p:txBody>
      </p:sp>
      <p:sp>
        <p:nvSpPr>
          <p:cNvPr id="630" name="Google Shape;630;p97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31" name="Google Shape;631;p97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>
              <a:buNone/>
              <a:defRPr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3">
  <p:cSld name="18_Vide_1_2_2_1_1_1_2"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98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34" name="Google Shape;634;p98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35" name="Google Shape;635;p98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"/>
              <a:buNone/>
              <a:defRPr sz="1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36" name="Google Shape;636;p98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637" name="Google Shape;637;p9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98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0" name="Google Shape;640;p98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gradFill>
            <a:gsLst>
              <a:gs pos="0">
                <a:srgbClr val="00D1C4"/>
              </a:gs>
              <a:gs pos="33000">
                <a:srgbClr val="00B0CD"/>
              </a:gs>
              <a:gs pos="100000">
                <a:srgbClr val="0000FF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41" name="Google Shape;641;p98"/>
          <p:cNvPicPr preferRelativeResize="0"/>
          <p:nvPr/>
        </p:nvPicPr>
        <p:blipFill rotWithShape="1">
          <a:blip r:embed="rId4">
            <a:alphaModFix/>
          </a:blip>
          <a:srcRect b="-1228" l="-2619" r="-3021" t="-2013"/>
          <a:stretch/>
        </p:blipFill>
        <p:spPr>
          <a:xfrm>
            <a:off x="718217" y="512760"/>
            <a:ext cx="3175877" cy="3673400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98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43" name="Google Shape;643;p98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4">
  <p:cSld name="18_Vide_1_2_2_1_1_4"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99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46" name="Google Shape;646;p99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47" name="Google Shape;647;p99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48" name="Google Shape;648;p99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649" name="Google Shape;649;p9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Google Shape;650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99"/>
          <p:cNvSpPr/>
          <p:nvPr>
            <p:ph idx="4" type="pic"/>
          </p:nvPr>
        </p:nvSpPr>
        <p:spPr>
          <a:xfrm>
            <a:off x="-2100" y="-9525"/>
            <a:ext cx="4505400" cy="5157000"/>
          </a:xfrm>
          <a:prstGeom prst="rect">
            <a:avLst/>
          </a:prstGeom>
          <a:noFill/>
          <a:ln>
            <a:noFill/>
          </a:ln>
        </p:spPr>
      </p:sp>
      <p:sp>
        <p:nvSpPr>
          <p:cNvPr id="652" name="Google Shape;652;p99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53" name="Google Shape;653;p99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54" name="Google Shape;654;p99"/>
          <p:cNvSpPr/>
          <p:nvPr/>
        </p:nvSpPr>
        <p:spPr>
          <a:xfrm rot="10800000">
            <a:off x="-8350" y="4557725"/>
            <a:ext cx="45096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55" name="Google Shape;655;p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038" y="4830858"/>
            <a:ext cx="822958" cy="146304"/>
          </a:xfrm>
          <a:prstGeom prst="rect">
            <a:avLst/>
          </a:prstGeom>
          <a:noFill/>
          <a:ln>
            <a:noFill/>
          </a:ln>
        </p:spPr>
      </p:pic>
      <p:sp>
        <p:nvSpPr>
          <p:cNvPr id="656" name="Google Shape;656;p9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tech">
  <p:cSld name="18_Vide_1_2_2_1_1_1_1_2"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00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59" name="Google Shape;659;p100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60" name="Google Shape;660;p100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61" name="Google Shape;661;p100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662" name="Google Shape;662;p10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Google Shape;664;p100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65" name="Google Shape;665;p100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66" name="Google Shape;666;p100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67" name="Google Shape;667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9800" y="1326152"/>
            <a:ext cx="4283203" cy="2210626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Google Shape;668;p10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bsolutions">
  <p:cSld name="18_Vide_1_2_2_1_1_1_1_1_2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01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71" name="Google Shape;671;p101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72" name="Google Shape;672;p101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73" name="Google Shape;673;p101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674" name="Google Shape;674;p10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p101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77" name="Google Shape;677;p101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78" name="Google Shape;678;p101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79" name="Google Shape;679;p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50" y="1552047"/>
            <a:ext cx="4496676" cy="1558903"/>
          </a:xfrm>
          <a:prstGeom prst="rect">
            <a:avLst/>
          </a:prstGeom>
          <a:noFill/>
          <a:ln>
            <a:noFill/>
          </a:ln>
        </p:spPr>
      </p:pic>
      <p:sp>
        <p:nvSpPr>
          <p:cNvPr id="680" name="Google Shape;680;p101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labs">
  <p:cSld name="18_Vide_1_2_2_1_1_1_1_1_1_1"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02"/>
          <p:cNvSpPr txBox="1"/>
          <p:nvPr>
            <p:ph type="title"/>
          </p:nvPr>
        </p:nvSpPr>
        <p:spPr>
          <a:xfrm>
            <a:off x="4783600" y="1287025"/>
            <a:ext cx="4180800" cy="1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 b="1" sz="37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83" name="Google Shape;683;p102"/>
          <p:cNvSpPr txBox="1"/>
          <p:nvPr>
            <p:ph idx="1" type="body"/>
          </p:nvPr>
        </p:nvSpPr>
        <p:spPr>
          <a:xfrm>
            <a:off x="4783600" y="2615600"/>
            <a:ext cx="4180800" cy="2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 sz="14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1200"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1200"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12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84" name="Google Shape;684;p102"/>
          <p:cNvSpPr txBox="1"/>
          <p:nvPr>
            <p:ph idx="2" type="subTitle"/>
          </p:nvPr>
        </p:nvSpPr>
        <p:spPr>
          <a:xfrm>
            <a:off x="4783600" y="2240500"/>
            <a:ext cx="41808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Open Sans Medium"/>
              <a:buNone/>
              <a:defRPr sz="18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85" name="Google Shape;685;p102"/>
          <p:cNvSpPr txBox="1"/>
          <p:nvPr>
            <p:ph idx="3" type="subTitle"/>
          </p:nvPr>
        </p:nvSpPr>
        <p:spPr>
          <a:xfrm>
            <a:off x="4783600" y="893425"/>
            <a:ext cx="41808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Medium"/>
              <a:buNone/>
              <a:defRPr b="0" sz="1400">
                <a:solidFill>
                  <a:srgbClr val="888888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686" name="Google Shape;686;p10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700" y="4828976"/>
            <a:ext cx="825275" cy="1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3419" y="4790349"/>
            <a:ext cx="1026600" cy="208994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102"/>
          <p:cNvSpPr/>
          <p:nvPr/>
        </p:nvSpPr>
        <p:spPr>
          <a:xfrm rot="10800000">
            <a:off x="-8250" y="4557725"/>
            <a:ext cx="45993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89" name="Google Shape;689;p102"/>
          <p:cNvSpPr/>
          <p:nvPr/>
        </p:nvSpPr>
        <p:spPr>
          <a:xfrm rot="10800000">
            <a:off x="138" y="-13800"/>
            <a:ext cx="4590900" cy="5157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0" name="Google Shape;690;p102"/>
          <p:cNvSpPr txBox="1"/>
          <p:nvPr/>
        </p:nvSpPr>
        <p:spPr>
          <a:xfrm>
            <a:off x="5668300" y="4790300"/>
            <a:ext cx="33234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91" name="Google Shape;691;p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38" y="1371600"/>
            <a:ext cx="4489324" cy="24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102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buNone/>
              <a:defRPr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52.xml"/><Relationship Id="rId42" Type="http://schemas.openxmlformats.org/officeDocument/2006/relationships/slideLayout" Target="../slideLayouts/slideLayout54.xml"/><Relationship Id="rId41" Type="http://schemas.openxmlformats.org/officeDocument/2006/relationships/slideLayout" Target="../slideLayouts/slideLayout53.xml"/><Relationship Id="rId44" Type="http://schemas.openxmlformats.org/officeDocument/2006/relationships/slideLayout" Target="../slideLayouts/slideLayout56.xml"/><Relationship Id="rId43" Type="http://schemas.openxmlformats.org/officeDocument/2006/relationships/slideLayout" Target="../slideLayouts/slideLayout55.xml"/><Relationship Id="rId46" Type="http://schemas.openxmlformats.org/officeDocument/2006/relationships/slideLayout" Target="../slideLayouts/slideLayout58.xml"/><Relationship Id="rId45" Type="http://schemas.openxmlformats.org/officeDocument/2006/relationships/slideLayout" Target="../slideLayouts/slideLayout57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48" Type="http://schemas.openxmlformats.org/officeDocument/2006/relationships/slideLayout" Target="../slideLayouts/slideLayout60.xml"/><Relationship Id="rId47" Type="http://schemas.openxmlformats.org/officeDocument/2006/relationships/slideLayout" Target="../slideLayouts/slideLayout59.xml"/><Relationship Id="rId49" Type="http://schemas.openxmlformats.org/officeDocument/2006/relationships/slideLayout" Target="../slideLayouts/slideLayout6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73" Type="http://schemas.openxmlformats.org/officeDocument/2006/relationships/slideLayout" Target="../slideLayouts/slideLayout85.xml"/><Relationship Id="rId72" Type="http://schemas.openxmlformats.org/officeDocument/2006/relationships/slideLayout" Target="../slideLayouts/slideLayout84.xml"/><Relationship Id="rId31" Type="http://schemas.openxmlformats.org/officeDocument/2006/relationships/slideLayout" Target="../slideLayouts/slideLayout43.xml"/><Relationship Id="rId75" Type="http://schemas.openxmlformats.org/officeDocument/2006/relationships/slideLayout" Target="../slideLayouts/slideLayout87.xml"/><Relationship Id="rId30" Type="http://schemas.openxmlformats.org/officeDocument/2006/relationships/slideLayout" Target="../slideLayouts/slideLayout42.xml"/><Relationship Id="rId74" Type="http://schemas.openxmlformats.org/officeDocument/2006/relationships/slideLayout" Target="../slideLayouts/slideLayout86.xml"/><Relationship Id="rId33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44.xml"/><Relationship Id="rId76" Type="http://schemas.openxmlformats.org/officeDocument/2006/relationships/theme" Target="../theme/theme1.xml"/><Relationship Id="rId35" Type="http://schemas.openxmlformats.org/officeDocument/2006/relationships/slideLayout" Target="../slideLayouts/slideLayout47.xml"/><Relationship Id="rId34" Type="http://schemas.openxmlformats.org/officeDocument/2006/relationships/slideLayout" Target="../slideLayouts/slideLayout46.xml"/><Relationship Id="rId71" Type="http://schemas.openxmlformats.org/officeDocument/2006/relationships/slideLayout" Target="../slideLayouts/slideLayout83.xml"/><Relationship Id="rId70" Type="http://schemas.openxmlformats.org/officeDocument/2006/relationships/slideLayout" Target="../slideLayouts/slideLayout82.xml"/><Relationship Id="rId37" Type="http://schemas.openxmlformats.org/officeDocument/2006/relationships/slideLayout" Target="../slideLayouts/slideLayout49.xml"/><Relationship Id="rId36" Type="http://schemas.openxmlformats.org/officeDocument/2006/relationships/slideLayout" Target="../slideLayouts/slideLayout48.xml"/><Relationship Id="rId39" Type="http://schemas.openxmlformats.org/officeDocument/2006/relationships/slideLayout" Target="../slideLayouts/slideLayout51.xml"/><Relationship Id="rId38" Type="http://schemas.openxmlformats.org/officeDocument/2006/relationships/slideLayout" Target="../slideLayouts/slideLayout50.xml"/><Relationship Id="rId62" Type="http://schemas.openxmlformats.org/officeDocument/2006/relationships/slideLayout" Target="../slideLayouts/slideLayout74.xml"/><Relationship Id="rId61" Type="http://schemas.openxmlformats.org/officeDocument/2006/relationships/slideLayout" Target="../slideLayouts/slideLayout73.xml"/><Relationship Id="rId20" Type="http://schemas.openxmlformats.org/officeDocument/2006/relationships/slideLayout" Target="../slideLayouts/slideLayout32.xml"/><Relationship Id="rId64" Type="http://schemas.openxmlformats.org/officeDocument/2006/relationships/slideLayout" Target="../slideLayouts/slideLayout76.xml"/><Relationship Id="rId63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34.xml"/><Relationship Id="rId66" Type="http://schemas.openxmlformats.org/officeDocument/2006/relationships/slideLayout" Target="../slideLayouts/slideLayout78.xml"/><Relationship Id="rId21" Type="http://schemas.openxmlformats.org/officeDocument/2006/relationships/slideLayout" Target="../slideLayouts/slideLayout33.xml"/><Relationship Id="rId65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36.xml"/><Relationship Id="rId68" Type="http://schemas.openxmlformats.org/officeDocument/2006/relationships/slideLayout" Target="../slideLayouts/slideLayout80.xml"/><Relationship Id="rId23" Type="http://schemas.openxmlformats.org/officeDocument/2006/relationships/slideLayout" Target="../slideLayouts/slideLayout35.xml"/><Relationship Id="rId67" Type="http://schemas.openxmlformats.org/officeDocument/2006/relationships/slideLayout" Target="../slideLayouts/slideLayout79.xml"/><Relationship Id="rId60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69" Type="http://schemas.openxmlformats.org/officeDocument/2006/relationships/slideLayout" Target="../slideLayouts/slideLayout81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1.xml"/><Relationship Id="rId51" Type="http://schemas.openxmlformats.org/officeDocument/2006/relationships/slideLayout" Target="../slideLayouts/slideLayout63.xml"/><Relationship Id="rId50" Type="http://schemas.openxmlformats.org/officeDocument/2006/relationships/slideLayout" Target="../slideLayouts/slideLayout62.xml"/><Relationship Id="rId53" Type="http://schemas.openxmlformats.org/officeDocument/2006/relationships/slideLayout" Target="../slideLayouts/slideLayout65.xml"/><Relationship Id="rId52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23.xml"/><Relationship Id="rId5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22.xml"/><Relationship Id="rId54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25.xml"/><Relationship Id="rId5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24.xml"/><Relationship Id="rId56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27.xml"/><Relationship Id="rId5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26.xml"/><Relationship Id="rId58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9.xml"/><Relationship Id="rId3" Type="http://schemas.openxmlformats.org/officeDocument/2006/relationships/slideLayout" Target="../slideLayouts/slideLayout90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4.xml"/><Relationship Id="rId8" Type="http://schemas.openxmlformats.org/officeDocument/2006/relationships/slideLayout" Target="../slideLayouts/slideLayout95.xml"/><Relationship Id="rId31" Type="http://schemas.openxmlformats.org/officeDocument/2006/relationships/slideLayout" Target="../slideLayouts/slideLayout118.xml"/><Relationship Id="rId30" Type="http://schemas.openxmlformats.org/officeDocument/2006/relationships/slideLayout" Target="../slideLayouts/slideLayout117.xml"/><Relationship Id="rId33" Type="http://schemas.openxmlformats.org/officeDocument/2006/relationships/slideLayout" Target="../slideLayouts/slideLayout120.xml"/><Relationship Id="rId32" Type="http://schemas.openxmlformats.org/officeDocument/2006/relationships/slideLayout" Target="../slideLayouts/slideLayout119.xml"/><Relationship Id="rId34" Type="http://schemas.openxmlformats.org/officeDocument/2006/relationships/theme" Target="../theme/theme4.xml"/><Relationship Id="rId20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09.xml"/><Relationship Id="rId21" Type="http://schemas.openxmlformats.org/officeDocument/2006/relationships/slideLayout" Target="../slideLayouts/slideLayout108.xml"/><Relationship Id="rId24" Type="http://schemas.openxmlformats.org/officeDocument/2006/relationships/slideLayout" Target="../slideLayouts/slideLayout111.xml"/><Relationship Id="rId23" Type="http://schemas.openxmlformats.org/officeDocument/2006/relationships/slideLayout" Target="../slideLayouts/slideLayout110.xml"/><Relationship Id="rId26" Type="http://schemas.openxmlformats.org/officeDocument/2006/relationships/slideLayout" Target="../slideLayouts/slideLayout113.xml"/><Relationship Id="rId25" Type="http://schemas.openxmlformats.org/officeDocument/2006/relationships/slideLayout" Target="../slideLayouts/slideLayout112.xml"/><Relationship Id="rId28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14.xml"/><Relationship Id="rId29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05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27.xml"/><Relationship Id="rId8" Type="http://schemas.openxmlformats.org/officeDocument/2006/relationships/slideLayout" Target="../slideLayouts/slideLayout128.xml"/><Relationship Id="rId31" Type="http://schemas.openxmlformats.org/officeDocument/2006/relationships/slideLayout" Target="../slideLayouts/slideLayout151.xml"/><Relationship Id="rId30" Type="http://schemas.openxmlformats.org/officeDocument/2006/relationships/slideLayout" Target="../slideLayouts/slideLayout150.xml"/><Relationship Id="rId33" Type="http://schemas.openxmlformats.org/officeDocument/2006/relationships/slideLayout" Target="../slideLayouts/slideLayout153.xml"/><Relationship Id="rId32" Type="http://schemas.openxmlformats.org/officeDocument/2006/relationships/slideLayout" Target="../slideLayouts/slideLayout152.xml"/><Relationship Id="rId35" Type="http://schemas.openxmlformats.org/officeDocument/2006/relationships/slideLayout" Target="../slideLayouts/slideLayout155.xml"/><Relationship Id="rId34" Type="http://schemas.openxmlformats.org/officeDocument/2006/relationships/slideLayout" Target="../slideLayouts/slideLayout154.xml"/><Relationship Id="rId37" Type="http://schemas.openxmlformats.org/officeDocument/2006/relationships/slideLayout" Target="../slideLayouts/slideLayout157.xml"/><Relationship Id="rId36" Type="http://schemas.openxmlformats.org/officeDocument/2006/relationships/slideLayout" Target="../slideLayouts/slideLayout156.xml"/><Relationship Id="rId38" Type="http://schemas.openxmlformats.org/officeDocument/2006/relationships/theme" Target="../theme/theme2.xml"/><Relationship Id="rId20" Type="http://schemas.openxmlformats.org/officeDocument/2006/relationships/slideLayout" Target="../slideLayouts/slideLayout140.xml"/><Relationship Id="rId22" Type="http://schemas.openxmlformats.org/officeDocument/2006/relationships/slideLayout" Target="../slideLayouts/slideLayout142.xml"/><Relationship Id="rId21" Type="http://schemas.openxmlformats.org/officeDocument/2006/relationships/slideLayout" Target="../slideLayouts/slideLayout141.xml"/><Relationship Id="rId24" Type="http://schemas.openxmlformats.org/officeDocument/2006/relationships/slideLayout" Target="../slideLayouts/slideLayout144.xml"/><Relationship Id="rId23" Type="http://schemas.openxmlformats.org/officeDocument/2006/relationships/slideLayout" Target="../slideLayouts/slideLayout143.xml"/><Relationship Id="rId26" Type="http://schemas.openxmlformats.org/officeDocument/2006/relationships/slideLayout" Target="../slideLayouts/slideLayout146.xml"/><Relationship Id="rId25" Type="http://schemas.openxmlformats.org/officeDocument/2006/relationships/slideLayout" Target="../slideLayouts/slideLayout145.xml"/><Relationship Id="rId28" Type="http://schemas.openxmlformats.org/officeDocument/2006/relationships/slideLayout" Target="../slideLayouts/slideLayout148.xml"/><Relationship Id="rId27" Type="http://schemas.openxmlformats.org/officeDocument/2006/relationships/slideLayout" Target="../slideLayouts/slideLayout147.xml"/><Relationship Id="rId29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34.xml"/><Relationship Id="rId17" Type="http://schemas.openxmlformats.org/officeDocument/2006/relationships/slideLayout" Target="../slideLayouts/slideLayout137.xml"/><Relationship Id="rId16" Type="http://schemas.openxmlformats.org/officeDocument/2006/relationships/slideLayout" Target="../slideLayouts/slideLayout136.xml"/><Relationship Id="rId19" Type="http://schemas.openxmlformats.org/officeDocument/2006/relationships/slideLayout" Target="../slideLayouts/slideLayout139.xml"/><Relationship Id="rId18" Type="http://schemas.openxmlformats.org/officeDocument/2006/relationships/slideLayout" Target="../slideLayouts/slideLayout1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  <p:sldLayoutId id="2147483720" r:id="rId61"/>
    <p:sldLayoutId id="2147483721" r:id="rId62"/>
    <p:sldLayoutId id="2147483722" r:id="rId63"/>
    <p:sldLayoutId id="2147483723" r:id="rId64"/>
    <p:sldLayoutId id="2147483724" r:id="rId65"/>
    <p:sldLayoutId id="2147483725" r:id="rId66"/>
    <p:sldLayoutId id="2147483726" r:id="rId67"/>
    <p:sldLayoutId id="2147483727" r:id="rId68"/>
    <p:sldLayoutId id="2147483728" r:id="rId69"/>
    <p:sldLayoutId id="2147483729" r:id="rId70"/>
    <p:sldLayoutId id="2147483730" r:id="rId71"/>
    <p:sldLayoutId id="2147483731" r:id="rId72"/>
    <p:sldLayoutId id="2147483732" r:id="rId73"/>
    <p:sldLayoutId id="2147483733" r:id="rId74"/>
    <p:sldLayoutId id="2147483734" r:id="rId7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88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90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1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1" r:id="rId17"/>
    <p:sldLayoutId id="2147483752" r:id="rId18"/>
    <p:sldLayoutId id="2147483753" r:id="rId19"/>
    <p:sldLayoutId id="2147483754" r:id="rId20"/>
    <p:sldLayoutId id="2147483755" r:id="rId21"/>
    <p:sldLayoutId id="2147483756" r:id="rId22"/>
    <p:sldLayoutId id="2147483757" r:id="rId23"/>
    <p:sldLayoutId id="2147483758" r:id="rId24"/>
    <p:sldLayoutId id="2147483759" r:id="rId25"/>
    <p:sldLayoutId id="2147483760" r:id="rId26"/>
    <p:sldLayoutId id="2147483761" r:id="rId27"/>
    <p:sldLayoutId id="2147483762" r:id="rId28"/>
    <p:sldLayoutId id="2147483763" r:id="rId29"/>
    <p:sldLayoutId id="2147483764" r:id="rId30"/>
    <p:sldLayoutId id="2147483765" r:id="rId31"/>
    <p:sldLayoutId id="2147483766" r:id="rId32"/>
    <p:sldLayoutId id="2147483767" r:id="rId3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88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24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  <p:sldLayoutId id="2147483785" r:id="rId18"/>
    <p:sldLayoutId id="2147483786" r:id="rId19"/>
    <p:sldLayoutId id="2147483787" r:id="rId20"/>
    <p:sldLayoutId id="2147483788" r:id="rId21"/>
    <p:sldLayoutId id="2147483789" r:id="rId22"/>
    <p:sldLayoutId id="2147483790" r:id="rId23"/>
    <p:sldLayoutId id="2147483791" r:id="rId24"/>
    <p:sldLayoutId id="2147483792" r:id="rId25"/>
    <p:sldLayoutId id="2147483793" r:id="rId26"/>
    <p:sldLayoutId id="2147483794" r:id="rId27"/>
    <p:sldLayoutId id="2147483795" r:id="rId28"/>
    <p:sldLayoutId id="2147483796" r:id="rId29"/>
    <p:sldLayoutId id="2147483797" r:id="rId30"/>
    <p:sldLayoutId id="2147483798" r:id="rId31"/>
    <p:sldLayoutId id="2147483799" r:id="rId32"/>
    <p:sldLayoutId id="2147483800" r:id="rId33"/>
    <p:sldLayoutId id="2147483801" r:id="rId34"/>
    <p:sldLayoutId id="2147483802" r:id="rId35"/>
    <p:sldLayoutId id="2147483803" r:id="rId36"/>
    <p:sldLayoutId id="2147483804" r:id="rId3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4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Relationship Id="rId5" Type="http://schemas.openxmlformats.org/officeDocument/2006/relationships/image" Target="../media/image99.png"/><Relationship Id="rId6" Type="http://schemas.openxmlformats.org/officeDocument/2006/relationships/image" Target="../media/image82.png"/><Relationship Id="rId7" Type="http://schemas.openxmlformats.org/officeDocument/2006/relationships/image" Target="../media/image115.png"/><Relationship Id="rId8" Type="http://schemas.openxmlformats.org/officeDocument/2006/relationships/image" Target="../media/image106.png"/><Relationship Id="rId11" Type="http://schemas.openxmlformats.org/officeDocument/2006/relationships/image" Target="../media/image108.png"/><Relationship Id="rId10" Type="http://schemas.openxmlformats.org/officeDocument/2006/relationships/image" Target="../media/image102.png"/><Relationship Id="rId12" Type="http://schemas.openxmlformats.org/officeDocument/2006/relationships/image" Target="../media/image10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3.png"/><Relationship Id="rId4" Type="http://schemas.openxmlformats.org/officeDocument/2006/relationships/image" Target="../media/image82.png"/><Relationship Id="rId5" Type="http://schemas.openxmlformats.org/officeDocument/2006/relationships/hyperlink" Target="http://drive.google.com/file/d/1SN88AXCt3UD0FE_9x_SF9RlhuxLpTCIS/view" TargetMode="External"/><Relationship Id="rId6" Type="http://schemas.openxmlformats.org/officeDocument/2006/relationships/image" Target="../media/image9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4.png"/><Relationship Id="rId4" Type="http://schemas.openxmlformats.org/officeDocument/2006/relationships/hyperlink" Target="https://youtu.be/AyCr5GneZ1Y" TargetMode="External"/><Relationship Id="rId9" Type="http://schemas.openxmlformats.org/officeDocument/2006/relationships/image" Target="../media/image116.png"/><Relationship Id="rId5" Type="http://schemas.openxmlformats.org/officeDocument/2006/relationships/image" Target="../media/image112.png"/><Relationship Id="rId6" Type="http://schemas.openxmlformats.org/officeDocument/2006/relationships/hyperlink" Target="https://youtu.be/3LMyTNDZwGI" TargetMode="External"/><Relationship Id="rId7" Type="http://schemas.openxmlformats.org/officeDocument/2006/relationships/image" Target="../media/image107.png"/><Relationship Id="rId8" Type="http://schemas.openxmlformats.org/officeDocument/2006/relationships/image" Target="../media/image113.gif"/><Relationship Id="rId10" Type="http://schemas.openxmlformats.org/officeDocument/2006/relationships/image" Target="../media/image1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1.png"/><Relationship Id="rId4" Type="http://schemas.openxmlformats.org/officeDocument/2006/relationships/image" Target="../media/image1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youtube.com/watch?v=7RRECalns6w" TargetMode="External"/><Relationship Id="rId4" Type="http://schemas.openxmlformats.org/officeDocument/2006/relationships/image" Target="../media/image75.jpg"/><Relationship Id="rId5" Type="http://schemas.openxmlformats.org/officeDocument/2006/relationships/hyperlink" Target="https://youtu.be/7RRECalns6w" TargetMode="External"/><Relationship Id="rId6" Type="http://schemas.openxmlformats.org/officeDocument/2006/relationships/hyperlink" Target="https://youtu.be/7RRECalns6w" TargetMode="External"/><Relationship Id="rId7" Type="http://schemas.openxmlformats.org/officeDocument/2006/relationships/image" Target="../media/image9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8.png"/><Relationship Id="rId4" Type="http://schemas.openxmlformats.org/officeDocument/2006/relationships/image" Target="../media/image79.png"/><Relationship Id="rId9" Type="http://schemas.openxmlformats.org/officeDocument/2006/relationships/image" Target="../media/image71.png"/><Relationship Id="rId5" Type="http://schemas.openxmlformats.org/officeDocument/2006/relationships/image" Target="../media/image70.png"/><Relationship Id="rId6" Type="http://schemas.openxmlformats.org/officeDocument/2006/relationships/image" Target="../media/image63.png"/><Relationship Id="rId7" Type="http://schemas.openxmlformats.org/officeDocument/2006/relationships/image" Target="../media/image66.png"/><Relationship Id="rId8" Type="http://schemas.openxmlformats.org/officeDocument/2006/relationships/image" Target="../media/image67.png"/><Relationship Id="rId11" Type="http://schemas.openxmlformats.org/officeDocument/2006/relationships/image" Target="../media/image69.png"/><Relationship Id="rId10" Type="http://schemas.openxmlformats.org/officeDocument/2006/relationships/image" Target="../media/image62.png"/><Relationship Id="rId12" Type="http://schemas.openxmlformats.org/officeDocument/2006/relationships/image" Target="../media/image1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7.png"/><Relationship Id="rId4" Type="http://schemas.openxmlformats.org/officeDocument/2006/relationships/image" Target="../media/image7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2.png"/><Relationship Id="rId4" Type="http://schemas.openxmlformats.org/officeDocument/2006/relationships/image" Target="../media/image80.png"/><Relationship Id="rId9" Type="http://schemas.openxmlformats.org/officeDocument/2006/relationships/image" Target="../media/image83.png"/><Relationship Id="rId5" Type="http://schemas.openxmlformats.org/officeDocument/2006/relationships/image" Target="../media/image90.png"/><Relationship Id="rId6" Type="http://schemas.openxmlformats.org/officeDocument/2006/relationships/image" Target="../media/image95.png"/><Relationship Id="rId7" Type="http://schemas.openxmlformats.org/officeDocument/2006/relationships/image" Target="../media/image78.png"/><Relationship Id="rId8" Type="http://schemas.openxmlformats.org/officeDocument/2006/relationships/image" Target="../media/image87.png"/><Relationship Id="rId11" Type="http://schemas.openxmlformats.org/officeDocument/2006/relationships/image" Target="../media/image85.png"/><Relationship Id="rId10" Type="http://schemas.openxmlformats.org/officeDocument/2006/relationships/image" Target="../media/image82.png"/><Relationship Id="rId13" Type="http://schemas.openxmlformats.org/officeDocument/2006/relationships/image" Target="../media/image81.png"/><Relationship Id="rId12" Type="http://schemas.openxmlformats.org/officeDocument/2006/relationships/image" Target="../media/image91.png"/><Relationship Id="rId15" Type="http://schemas.openxmlformats.org/officeDocument/2006/relationships/image" Target="../media/image86.png"/><Relationship Id="rId14" Type="http://schemas.openxmlformats.org/officeDocument/2006/relationships/image" Target="../media/image89.png"/><Relationship Id="rId17" Type="http://schemas.openxmlformats.org/officeDocument/2006/relationships/image" Target="../media/image94.png"/><Relationship Id="rId16" Type="http://schemas.openxmlformats.org/officeDocument/2006/relationships/image" Target="../media/image88.png"/><Relationship Id="rId18" Type="http://schemas.openxmlformats.org/officeDocument/2006/relationships/image" Target="../media/image9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1.png"/><Relationship Id="rId4" Type="http://schemas.openxmlformats.org/officeDocument/2006/relationships/image" Target="../media/image81.png"/><Relationship Id="rId5" Type="http://schemas.openxmlformats.org/officeDocument/2006/relationships/image" Target="../media/image89.png"/><Relationship Id="rId6" Type="http://schemas.openxmlformats.org/officeDocument/2006/relationships/image" Target="../media/image86.png"/><Relationship Id="rId7" Type="http://schemas.openxmlformats.org/officeDocument/2006/relationships/image" Target="../media/image88.png"/><Relationship Id="rId8" Type="http://schemas.openxmlformats.org/officeDocument/2006/relationships/image" Target="../media/image9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9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162"/>
          <p:cNvSpPr/>
          <p:nvPr/>
        </p:nvSpPr>
        <p:spPr>
          <a:xfrm rot="10800000">
            <a:off x="-75" y="0"/>
            <a:ext cx="9153600" cy="5143500"/>
          </a:xfrm>
          <a:prstGeom prst="rect">
            <a:avLst/>
          </a:prstGeom>
          <a:gradFill>
            <a:gsLst>
              <a:gs pos="0">
                <a:srgbClr val="00D1C4"/>
              </a:gs>
              <a:gs pos="33000">
                <a:srgbClr val="00B0CD"/>
              </a:gs>
              <a:gs pos="100000">
                <a:srgbClr val="0000FF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91" name="Google Shape;1291;p162"/>
          <p:cNvPicPr preferRelativeResize="0"/>
          <p:nvPr/>
        </p:nvPicPr>
        <p:blipFill rotWithShape="1">
          <a:blip r:embed="rId3">
            <a:alphaModFix/>
          </a:blip>
          <a:srcRect b="-1228" l="-2619" r="-3021" t="-2013"/>
          <a:stretch/>
        </p:blipFill>
        <p:spPr>
          <a:xfrm>
            <a:off x="709550" y="660475"/>
            <a:ext cx="3175877" cy="3673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2" name="Google Shape;1292;p162"/>
          <p:cNvGrpSpPr/>
          <p:nvPr/>
        </p:nvGrpSpPr>
        <p:grpSpPr>
          <a:xfrm>
            <a:off x="3995700" y="1154175"/>
            <a:ext cx="4944600" cy="3295800"/>
            <a:chOff x="3995700" y="1154175"/>
            <a:chExt cx="4944600" cy="3295800"/>
          </a:xfrm>
        </p:grpSpPr>
        <p:sp>
          <p:nvSpPr>
            <p:cNvPr id="1293" name="Google Shape;1293;p162"/>
            <p:cNvSpPr txBox="1"/>
            <p:nvPr/>
          </p:nvSpPr>
          <p:spPr>
            <a:xfrm>
              <a:off x="3995700" y="1154175"/>
              <a:ext cx="4591800" cy="185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r>
                <a:rPr lang="en" sz="6000">
                  <a:solidFill>
                    <a:schemeClr val="lt1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Introducing </a:t>
              </a:r>
              <a:r>
                <a:rPr lang="en" sz="6000">
                  <a:solidFill>
                    <a:schemeClr val="lt1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BConnect</a:t>
              </a:r>
              <a:endParaRPr sz="38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</p:txBody>
        </p:sp>
        <p:sp>
          <p:nvSpPr>
            <p:cNvPr id="1294" name="Google Shape;1294;p162"/>
            <p:cNvSpPr txBox="1"/>
            <p:nvPr/>
          </p:nvSpPr>
          <p:spPr>
            <a:xfrm>
              <a:off x="4047900" y="2786475"/>
              <a:ext cx="4892400" cy="166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r>
                <a:rPr lang="en" sz="2800">
                  <a:solidFill>
                    <a:schemeClr val="lt1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all-in-one platform </a:t>
              </a:r>
              <a:endParaRPr sz="28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  <a:p>
              <a:pPr indent="0" lvl="0" marL="0" rtl="0" algn="l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r>
                <a:rPr lang="en" sz="2800">
                  <a:solidFill>
                    <a:schemeClr val="lt1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for AI &amp; IoT development.</a:t>
              </a:r>
              <a:endParaRPr sz="28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2"/>
                </a:solidFill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2" name="Google Shape;1502;p171"/>
          <p:cNvPicPr preferRelativeResize="0"/>
          <p:nvPr/>
        </p:nvPicPr>
        <p:blipFill rotWithShape="1">
          <a:blip r:embed="rId3">
            <a:alphaModFix/>
          </a:blip>
          <a:srcRect b="0" l="5013" r="2144" t="0"/>
          <a:stretch/>
        </p:blipFill>
        <p:spPr>
          <a:xfrm>
            <a:off x="5993488" y="2589108"/>
            <a:ext cx="1494300" cy="10062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03" name="Google Shape;1503;p171"/>
          <p:cNvSpPr txBox="1"/>
          <p:nvPr/>
        </p:nvSpPr>
        <p:spPr>
          <a:xfrm>
            <a:off x="5993550" y="3751625"/>
            <a:ext cx="1494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Web dashboards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04" name="Google Shape;1504;p171"/>
          <p:cNvSpPr txBox="1"/>
          <p:nvPr/>
        </p:nvSpPr>
        <p:spPr>
          <a:xfrm>
            <a:off x="1495450" y="4027475"/>
            <a:ext cx="1789500" cy="2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3rd party</a:t>
            </a:r>
            <a:r>
              <a:rPr b="0" i="0" lang="en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devices and Apps</a:t>
            </a:r>
            <a:endParaRPr b="0" i="0" sz="1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05" name="Google Shape;1505;p171"/>
          <p:cNvSpPr txBox="1"/>
          <p:nvPr/>
        </p:nvSpPr>
        <p:spPr>
          <a:xfrm rot="-3522">
            <a:off x="3201325" y="2026852"/>
            <a:ext cx="878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Server to server</a:t>
            </a: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0" i="0" lang="en" sz="1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connectors</a:t>
            </a:r>
            <a:endParaRPr b="0" i="0" sz="1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506" name="Google Shape;1506;p171"/>
          <p:cNvCxnSpPr/>
          <p:nvPr/>
        </p:nvCxnSpPr>
        <p:spPr>
          <a:xfrm flipH="1" rot="10800000">
            <a:off x="3259841" y="1931969"/>
            <a:ext cx="449100" cy="3000"/>
          </a:xfrm>
          <a:prstGeom prst="straightConnector1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triangle"/>
            <a:tailEnd len="med" w="med" type="triangle"/>
          </a:ln>
        </p:spPr>
      </p:cxnSp>
      <p:pic>
        <p:nvPicPr>
          <p:cNvPr id="1507" name="Google Shape;1507;p171"/>
          <p:cNvPicPr preferRelativeResize="0"/>
          <p:nvPr/>
        </p:nvPicPr>
        <p:blipFill rotWithShape="1">
          <a:blip r:embed="rId4">
            <a:alphaModFix/>
          </a:blip>
          <a:srcRect b="76807" l="54683" r="0" t="0"/>
          <a:stretch/>
        </p:blipFill>
        <p:spPr>
          <a:xfrm>
            <a:off x="574200" y="3969823"/>
            <a:ext cx="912149" cy="300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8" name="Google Shape;1508;p17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86425" y="1598836"/>
            <a:ext cx="723003" cy="45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9" name="Google Shape;1509;p171"/>
          <p:cNvSpPr/>
          <p:nvPr/>
        </p:nvSpPr>
        <p:spPr>
          <a:xfrm>
            <a:off x="1949317" y="1978775"/>
            <a:ext cx="1231800" cy="2148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Weight scales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10" name="Google Shape;1510;p171"/>
          <p:cNvSpPr/>
          <p:nvPr/>
        </p:nvSpPr>
        <p:spPr>
          <a:xfrm>
            <a:off x="601150" y="1978775"/>
            <a:ext cx="1231800" cy="2148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Fitness trackers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11" name="Google Shape;1511;p171"/>
          <p:cNvSpPr/>
          <p:nvPr/>
        </p:nvSpPr>
        <p:spPr>
          <a:xfrm>
            <a:off x="601150" y="1717175"/>
            <a:ext cx="1231800" cy="2148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Health trackers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12" name="Google Shape;1512;p171"/>
          <p:cNvSpPr/>
          <p:nvPr/>
        </p:nvSpPr>
        <p:spPr>
          <a:xfrm>
            <a:off x="1926644" y="1717175"/>
            <a:ext cx="1231800" cy="2148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Medical devices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513" name="Google Shape;1513;p171"/>
          <p:cNvCxnSpPr/>
          <p:nvPr/>
        </p:nvCxnSpPr>
        <p:spPr>
          <a:xfrm flipH="1" rot="10800000">
            <a:off x="4538725" y="1931925"/>
            <a:ext cx="694200" cy="11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514" name="Google Shape;1514;p171"/>
          <p:cNvSpPr/>
          <p:nvPr/>
        </p:nvSpPr>
        <p:spPr>
          <a:xfrm>
            <a:off x="5309150" y="1717175"/>
            <a:ext cx="977400" cy="416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0068F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15" name="Google Shape;1515;p17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76651" y="2587200"/>
            <a:ext cx="552230" cy="1071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6" name="Google Shape;1516;p17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18275" y="1808976"/>
            <a:ext cx="723000" cy="2328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17" name="Google Shape;1517;p171"/>
          <p:cNvCxnSpPr>
            <a:stCxn id="1514" idx="3"/>
            <a:endCxn id="1518" idx="1"/>
          </p:cNvCxnSpPr>
          <p:nvPr/>
        </p:nvCxnSpPr>
        <p:spPr>
          <a:xfrm>
            <a:off x="6286550" y="1925375"/>
            <a:ext cx="1305900" cy="6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519" name="Google Shape;1519;p171"/>
          <p:cNvSpPr txBox="1"/>
          <p:nvPr/>
        </p:nvSpPr>
        <p:spPr>
          <a:xfrm>
            <a:off x="5051700" y="1357425"/>
            <a:ext cx="1494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HDS + GDPR support 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18" name="Google Shape;1518;p17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92325" y="1699636"/>
            <a:ext cx="723003" cy="45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20" name="Google Shape;1520;p171"/>
          <p:cNvCxnSpPr>
            <a:stCxn id="1514" idx="2"/>
            <a:endCxn id="1515" idx="0"/>
          </p:cNvCxnSpPr>
          <p:nvPr/>
        </p:nvCxnSpPr>
        <p:spPr>
          <a:xfrm rot="5400000">
            <a:off x="5398550" y="2187875"/>
            <a:ext cx="453600" cy="3450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1521" name="Google Shape;1521;p171"/>
          <p:cNvCxnSpPr>
            <a:stCxn id="1514" idx="2"/>
            <a:endCxn id="1502" idx="0"/>
          </p:cNvCxnSpPr>
          <p:nvPr/>
        </p:nvCxnSpPr>
        <p:spPr>
          <a:xfrm flipH="1" rot="-5400000">
            <a:off x="6041600" y="1889825"/>
            <a:ext cx="455400" cy="942900"/>
          </a:xfrm>
          <a:prstGeom prst="bentConnector3">
            <a:avLst>
              <a:gd fmla="val 50013" name="adj1"/>
            </a:avLst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522" name="Google Shape;1522;p171"/>
          <p:cNvSpPr txBox="1"/>
          <p:nvPr/>
        </p:nvSpPr>
        <p:spPr>
          <a:xfrm rot="-2329">
            <a:off x="7559625" y="2123831"/>
            <a:ext cx="885600" cy="292501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Client Cloud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3" name="Google Shape;1523;p171"/>
          <p:cNvSpPr txBox="1"/>
          <p:nvPr/>
        </p:nvSpPr>
        <p:spPr>
          <a:xfrm>
            <a:off x="6362750" y="1848425"/>
            <a:ext cx="1077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APIs, events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524" name="Google Shape;1524;p171"/>
          <p:cNvGrpSpPr/>
          <p:nvPr/>
        </p:nvGrpSpPr>
        <p:grpSpPr>
          <a:xfrm>
            <a:off x="601009" y="2288170"/>
            <a:ext cx="2579980" cy="1587034"/>
            <a:chOff x="843464" y="1754700"/>
            <a:chExt cx="2490087" cy="1481825"/>
          </a:xfrm>
        </p:grpSpPr>
        <p:pic>
          <p:nvPicPr>
            <p:cNvPr id="1525" name="Google Shape;1525;p17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843464" y="1754700"/>
              <a:ext cx="2490086" cy="11587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6" name="Google Shape;1526;p171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843475" y="2913425"/>
              <a:ext cx="2490076" cy="3231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27" name="Google Shape;1527;p171"/>
          <p:cNvSpPr/>
          <p:nvPr/>
        </p:nvSpPr>
        <p:spPr>
          <a:xfrm>
            <a:off x="1440700" y="1104200"/>
            <a:ext cx="1718700" cy="277800"/>
          </a:xfrm>
          <a:prstGeom prst="rect">
            <a:avLst/>
          </a:prstGeom>
          <a:solidFill>
            <a:srgbClr val="EFEFE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Electronic Health Records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528" name="Google Shape;1528;p171"/>
          <p:cNvCxnSpPr>
            <a:endCxn id="1508" idx="0"/>
          </p:cNvCxnSpPr>
          <p:nvPr/>
        </p:nvCxnSpPr>
        <p:spPr>
          <a:xfrm>
            <a:off x="3178327" y="1254136"/>
            <a:ext cx="969600" cy="344700"/>
          </a:xfrm>
          <a:prstGeom prst="bentConnector2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529" name="Google Shape;1529;p171"/>
          <p:cNvSpPr txBox="1"/>
          <p:nvPr/>
        </p:nvSpPr>
        <p:spPr>
          <a:xfrm rot="-2810">
            <a:off x="3249100" y="1295676"/>
            <a:ext cx="734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FHIR, HL7</a:t>
            </a:r>
            <a:endParaRPr b="0" i="0" sz="1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30" name="Google Shape;1530;p171"/>
          <p:cNvSpPr txBox="1"/>
          <p:nvPr/>
        </p:nvSpPr>
        <p:spPr>
          <a:xfrm>
            <a:off x="297800" y="160525"/>
            <a:ext cx="6414300" cy="6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Open Sans"/>
                <a:ea typeface="Open Sans"/>
                <a:cs typeface="Open Sans"/>
                <a:sym typeface="Open Sans"/>
              </a:rPr>
              <a:t>Baracoda interoperability solution</a:t>
            </a:r>
            <a:endParaRPr b="1" sz="2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31" name="Google Shape;1531;p171"/>
          <p:cNvSpPr txBox="1"/>
          <p:nvPr/>
        </p:nvSpPr>
        <p:spPr>
          <a:xfrm>
            <a:off x="1307450" y="4286625"/>
            <a:ext cx="1209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Open Sans"/>
                <a:ea typeface="Open Sans"/>
                <a:cs typeface="Open Sans"/>
                <a:sym typeface="Open Sans"/>
              </a:rPr>
              <a:t>65+ brands</a:t>
            </a:r>
            <a:endParaRPr sz="13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32" name="Google Shape;1532;p171"/>
          <p:cNvSpPr txBox="1"/>
          <p:nvPr>
            <p:ph idx="4294967295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33" name="Google Shape;1533;p17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345464" y="2683837"/>
            <a:ext cx="618000" cy="612933"/>
          </a:xfrm>
          <a:prstGeom prst="rect">
            <a:avLst/>
          </a:prstGeom>
          <a:noFill/>
          <a:ln>
            <a:noFill/>
          </a:ln>
        </p:spPr>
      </p:pic>
      <p:sp>
        <p:nvSpPr>
          <p:cNvPr id="1534" name="Google Shape;1534;p171"/>
          <p:cNvSpPr txBox="1"/>
          <p:nvPr/>
        </p:nvSpPr>
        <p:spPr>
          <a:xfrm>
            <a:off x="4658675" y="3764325"/>
            <a:ext cx="1494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Mobile Apps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(for large screens, tablets, smartphones)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535" name="Google Shape;1535;p171"/>
          <p:cNvCxnSpPr>
            <a:stCxn id="1516" idx="2"/>
            <a:endCxn id="1533" idx="0"/>
          </p:cNvCxnSpPr>
          <p:nvPr/>
        </p:nvCxnSpPr>
        <p:spPr>
          <a:xfrm rot="5400000">
            <a:off x="4896125" y="1800129"/>
            <a:ext cx="642000" cy="11253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536" name="Google Shape;1536;p171"/>
          <p:cNvSpPr txBox="1"/>
          <p:nvPr/>
        </p:nvSpPr>
        <p:spPr>
          <a:xfrm>
            <a:off x="4128350" y="3296825"/>
            <a:ext cx="1077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CareOS 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Smart Mirrors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37" name="Google Shape;1537;p17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514035" y="3055175"/>
            <a:ext cx="209740" cy="29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8" name="Google Shape;1538;p17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787300" y="3055175"/>
            <a:ext cx="345000" cy="2608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39" name="Google Shape;1539;p171"/>
          <p:cNvCxnSpPr/>
          <p:nvPr/>
        </p:nvCxnSpPr>
        <p:spPr>
          <a:xfrm flipH="1" rot="10800000">
            <a:off x="3339864" y="2990303"/>
            <a:ext cx="929400" cy="5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dash"/>
            <a:round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3" name="Shape 1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" name="Google Shape;1544;p172"/>
          <p:cNvSpPr txBox="1"/>
          <p:nvPr/>
        </p:nvSpPr>
        <p:spPr>
          <a:xfrm>
            <a:off x="5820699" y="4790291"/>
            <a:ext cx="47580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99999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rgbClr val="99999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545" name="Google Shape;1545;p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1531" y="936094"/>
            <a:ext cx="2054981" cy="1282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6" name="Google Shape;1546;p1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79381" y="742819"/>
            <a:ext cx="829913" cy="1610588"/>
          </a:xfrm>
          <a:prstGeom prst="rect">
            <a:avLst/>
          </a:prstGeom>
          <a:noFill/>
          <a:ln>
            <a:noFill/>
          </a:ln>
        </p:spPr>
      </p:pic>
      <p:sp>
        <p:nvSpPr>
          <p:cNvPr id="1547" name="Google Shape;1547;p172"/>
          <p:cNvSpPr txBox="1"/>
          <p:nvPr/>
        </p:nvSpPr>
        <p:spPr>
          <a:xfrm>
            <a:off x="287395" y="3220120"/>
            <a:ext cx="11364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bconnect building blocks </a:t>
            </a:r>
            <a:endParaRPr b="1" sz="1200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48" name="Google Shape;1548;p172"/>
          <p:cNvSpPr txBox="1"/>
          <p:nvPr/>
        </p:nvSpPr>
        <p:spPr>
          <a:xfrm>
            <a:off x="230250" y="81281"/>
            <a:ext cx="7283400" cy="585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Open Sans"/>
                <a:ea typeface="Open Sans"/>
                <a:cs typeface="Open Sans"/>
                <a:sym typeface="Open Sans"/>
              </a:rPr>
              <a:t>Your apps and dashboards built in hours</a:t>
            </a:r>
            <a:endParaRPr b="1" sz="26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49" name="Google Shape;1549;p172"/>
          <p:cNvSpPr/>
          <p:nvPr/>
        </p:nvSpPr>
        <p:spPr>
          <a:xfrm>
            <a:off x="1575300" y="2427581"/>
            <a:ext cx="50100" cy="2392500"/>
          </a:xfrm>
          <a:prstGeom prst="rect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741B47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550" name="Google Shape;1550;p172"/>
          <p:cNvSpPr txBox="1"/>
          <p:nvPr/>
        </p:nvSpPr>
        <p:spPr>
          <a:xfrm>
            <a:off x="1615050" y="2437819"/>
            <a:ext cx="2927400" cy="24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User authentication flow + Privacy management (GDPR, I</a:t>
            </a:r>
            <a:r>
              <a:rPr lang="en" sz="1200">
                <a:latin typeface="Open Sans Medium"/>
                <a:ea typeface="Open Sans Medium"/>
                <a:cs typeface="Open Sans Medium"/>
                <a:sym typeface="Open Sans Medium"/>
              </a:rPr>
              <a:t>SO 27701)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Device pairing flow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Secured data storage and synchronization with backend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Secured Bluetooth (BLE) connectivity and data serialization / deserialization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Data visualization (charts, plots)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Integration of AI algorithms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51" name="Google Shape;1551;p172"/>
          <p:cNvSpPr/>
          <p:nvPr/>
        </p:nvSpPr>
        <p:spPr>
          <a:xfrm>
            <a:off x="5118506" y="2427581"/>
            <a:ext cx="50100" cy="2392500"/>
          </a:xfrm>
          <a:prstGeom prst="rect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741B47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552" name="Google Shape;1552;p172"/>
          <p:cNvSpPr txBox="1"/>
          <p:nvPr/>
        </p:nvSpPr>
        <p:spPr>
          <a:xfrm>
            <a:off x="5158350" y="2437819"/>
            <a:ext cx="3344400" cy="24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IT Infrastructure and backend is automatically deployed (either in multi-tenants or single tenant)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User rights management (authent, roles &amp; permissions)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Access anonymized data and sort data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Visualize user cohorts and behaviors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Device management (list of devices, status, OtA)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200"/>
              <a:buFont typeface="Open Sans"/>
              <a:buChar char="●"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3rd party Cloud Integration solution 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53" name="Google Shape;1553;p172"/>
          <p:cNvSpPr txBox="1"/>
          <p:nvPr/>
        </p:nvSpPr>
        <p:spPr>
          <a:xfrm>
            <a:off x="4595288" y="3286406"/>
            <a:ext cx="33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rPr>
              <a:t>+</a:t>
            </a:r>
            <a:endParaRPr b="1" sz="1700">
              <a:solidFill>
                <a:schemeClr val="lt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54" name="Google Shape;1554;p172" title="01-web-console.mov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95244" y="1086356"/>
            <a:ext cx="1577719" cy="988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8" name="Shape 1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" name="Google Shape;1559;p173"/>
          <p:cNvSpPr txBox="1"/>
          <p:nvPr/>
        </p:nvSpPr>
        <p:spPr>
          <a:xfrm>
            <a:off x="164600" y="69550"/>
            <a:ext cx="7370400" cy="6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Open Sans"/>
                <a:ea typeface="Open Sans"/>
                <a:cs typeface="Open Sans"/>
                <a:sym typeface="Open Sans"/>
              </a:rPr>
              <a:t>BConnect AI is our embedded AI framework</a:t>
            </a:r>
            <a:endParaRPr b="1" sz="2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60" name="Google Shape;1560;p173"/>
          <p:cNvSpPr txBox="1"/>
          <p:nvPr/>
        </p:nvSpPr>
        <p:spPr>
          <a:xfrm>
            <a:off x="2794350" y="1944825"/>
            <a:ext cx="2581800" cy="1863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45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100"/>
              <a:buFont typeface="Open Sans"/>
              <a:buChar char="●"/>
            </a:pPr>
            <a:r>
              <a:rPr lang="en" sz="1100">
                <a:latin typeface="Open Sans"/>
                <a:ea typeface="Open Sans"/>
                <a:cs typeface="Open Sans"/>
                <a:sym typeface="Open Sans"/>
              </a:rPr>
              <a:t>Orchestration framework for real-time embedded AI (running on iOS/Android)</a:t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100"/>
              <a:buFont typeface="Open Sans"/>
              <a:buChar char="●"/>
            </a:pPr>
            <a:r>
              <a:rPr lang="en" sz="1100">
                <a:latin typeface="Open Sans"/>
                <a:ea typeface="Open Sans"/>
                <a:cs typeface="Open Sans"/>
                <a:sym typeface="Open Sans"/>
              </a:rPr>
              <a:t>Support for Tensorflow, Pytorch, Onnix AI and OpenAI Whisper (for S2T)</a:t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100"/>
              <a:buFont typeface="Open Sans"/>
              <a:buChar char="●"/>
            </a:pPr>
            <a:r>
              <a:rPr lang="en" sz="1100">
                <a:latin typeface="Open Sans"/>
                <a:ea typeface="Open Sans"/>
                <a:cs typeface="Open Sans"/>
                <a:sym typeface="Open Sans"/>
              </a:rPr>
              <a:t>Gesture and body motion live tracking</a:t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61" name="Google Shape;1561;p173"/>
          <p:cNvSpPr/>
          <p:nvPr/>
        </p:nvSpPr>
        <p:spPr>
          <a:xfrm>
            <a:off x="5603044" y="1901175"/>
            <a:ext cx="3147000" cy="1927500"/>
          </a:xfrm>
          <a:prstGeom prst="roundRect">
            <a:avLst>
              <a:gd fmla="val 5464" name="adj"/>
            </a:avLst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2540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50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Examples of use cases with our framework </a:t>
            </a:r>
            <a:endParaRPr b="1" sz="150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540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298450" lvl="0" marL="457200" marR="254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</a:pPr>
            <a:r>
              <a:rPr lang="en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Interactive coaching exercises</a:t>
            </a:r>
            <a:endParaRPr sz="1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marR="254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</a:pPr>
            <a:r>
              <a:rPr lang="en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Natural (voice) conversation engine</a:t>
            </a:r>
            <a:endParaRPr sz="1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marR="254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●"/>
            </a:pPr>
            <a:r>
              <a:rPr lang="en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Possibility to integrate 3rd party medical-grade AI on device</a:t>
            </a:r>
            <a:endParaRPr sz="1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62" name="Google Shape;1562;p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038" y="1369162"/>
            <a:ext cx="2183364" cy="289580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63" name="Google Shape;1563;p173"/>
          <p:cNvSpPr/>
          <p:nvPr/>
        </p:nvSpPr>
        <p:spPr>
          <a:xfrm>
            <a:off x="5466566" y="2663031"/>
            <a:ext cx="110100" cy="543000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7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Google Shape;1568;p174"/>
          <p:cNvSpPr txBox="1"/>
          <p:nvPr>
            <p:ph type="title"/>
          </p:nvPr>
        </p:nvSpPr>
        <p:spPr>
          <a:xfrm>
            <a:off x="158100" y="183250"/>
            <a:ext cx="8802300" cy="47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AI graphs</a:t>
            </a:r>
            <a:r>
              <a:rPr lang="en" sz="2600">
                <a:solidFill>
                  <a:schemeClr val="dk1"/>
                </a:solidFill>
              </a:rPr>
              <a:t> - Focus on processing</a:t>
            </a:r>
            <a:endParaRPr sz="2600"/>
          </a:p>
        </p:txBody>
      </p:sp>
      <p:pic>
        <p:nvPicPr>
          <p:cNvPr id="1569" name="Google Shape;1569;p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875" y="864350"/>
            <a:ext cx="2935492" cy="3893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70" name="Google Shape;1570;p174"/>
          <p:cNvSpPr/>
          <p:nvPr/>
        </p:nvSpPr>
        <p:spPr>
          <a:xfrm>
            <a:off x="4252219" y="1212844"/>
            <a:ext cx="4183500" cy="3144900"/>
          </a:xfrm>
          <a:prstGeom prst="rect">
            <a:avLst/>
          </a:prstGeom>
          <a:solidFill>
            <a:srgbClr val="EEEEEE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1150" lvl="0" marL="406400" marR="1397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○"/>
            </a:pP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Orchestrate </a:t>
            </a: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processing steps in an AI graph </a:t>
            </a: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without coding</a:t>
            </a:r>
            <a:endParaRPr b="1" sz="1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1150" lvl="0" marL="406400" marR="1397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○"/>
            </a:pP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Multithreaded</a:t>
            </a: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processing by default. No need for manual synchronization</a:t>
            </a:r>
            <a:endParaRPr sz="1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1150" lvl="0" marL="406400" marR="1397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○"/>
            </a:pP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Support for </a:t>
            </a: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real-time</a:t>
            </a: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backpressure management</a:t>
            </a:r>
            <a:endParaRPr sz="1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1150" lvl="0" marL="406400" marR="1397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○"/>
            </a:pP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Composable</a:t>
            </a: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and </a:t>
            </a: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reusable</a:t>
            </a: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by design</a:t>
            </a:r>
            <a:endParaRPr sz="1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1150" lvl="0" marL="406400" marR="1397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○"/>
            </a:pP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Easy to </a:t>
            </a: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edit</a:t>
            </a: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easy to </a:t>
            </a: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visualize</a:t>
            </a:r>
            <a:endParaRPr b="1" sz="1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1150" lvl="0" marL="406400" marR="1397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○"/>
            </a:pP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Agnostic</a:t>
            </a: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to the problem domain</a:t>
            </a:r>
            <a:endParaRPr sz="1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1150" lvl="0" marL="406400" marR="1397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○"/>
            </a:pPr>
            <a:r>
              <a:rPr b="1"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Extensible</a:t>
            </a:r>
            <a:r>
              <a:rPr lang="en" sz="1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through thin wrappers for new operations</a:t>
            </a:r>
            <a:endParaRPr sz="1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4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p175"/>
          <p:cNvSpPr txBox="1"/>
          <p:nvPr>
            <p:ph type="title"/>
          </p:nvPr>
        </p:nvSpPr>
        <p:spPr>
          <a:xfrm>
            <a:off x="158100" y="240400"/>
            <a:ext cx="8802300" cy="33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AI </a:t>
            </a:r>
            <a:r>
              <a:rPr lang="en" sz="2600"/>
              <a:t>graphs</a:t>
            </a:r>
            <a:r>
              <a:rPr lang="en" sz="2600">
                <a:solidFill>
                  <a:schemeClr val="dk1"/>
                </a:solidFill>
              </a:rPr>
              <a:t> - Extensib</a:t>
            </a:r>
            <a:r>
              <a:rPr lang="en" sz="2600"/>
              <a:t>le framework</a:t>
            </a:r>
            <a:endParaRPr sz="2600"/>
          </a:p>
        </p:txBody>
      </p:sp>
      <p:sp>
        <p:nvSpPr>
          <p:cNvPr id="1576" name="Google Shape;1576;p175"/>
          <p:cNvSpPr txBox="1"/>
          <p:nvPr/>
        </p:nvSpPr>
        <p:spPr>
          <a:xfrm>
            <a:off x="690550" y="3105150"/>
            <a:ext cx="24909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Fast feedback and iteration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77" name="Google Shape;1577;p175"/>
          <p:cNvSpPr txBox="1"/>
          <p:nvPr/>
        </p:nvSpPr>
        <p:spPr>
          <a:xfrm>
            <a:off x="5962650" y="2113088"/>
            <a:ext cx="2371800" cy="615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With BConnect customer components</a:t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78" name="Google Shape;1578;p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12500" y="1069000"/>
            <a:ext cx="2607276" cy="331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9" name="Google Shape;1579;p175"/>
          <p:cNvSpPr/>
          <p:nvPr/>
        </p:nvSpPr>
        <p:spPr>
          <a:xfrm>
            <a:off x="3438525" y="2409825"/>
            <a:ext cx="2062200" cy="581100"/>
          </a:xfrm>
          <a:prstGeom prst="rect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0" name="Google Shape;1580;p175"/>
          <p:cNvSpPr/>
          <p:nvPr/>
        </p:nvSpPr>
        <p:spPr>
          <a:xfrm>
            <a:off x="3528150" y="3105150"/>
            <a:ext cx="1891500" cy="581100"/>
          </a:xfrm>
          <a:prstGeom prst="rect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1" name="Google Shape;1581;p175"/>
          <p:cNvSpPr txBox="1"/>
          <p:nvPr/>
        </p:nvSpPr>
        <p:spPr>
          <a:xfrm>
            <a:off x="690575" y="1052525"/>
            <a:ext cx="2490900" cy="83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Combine open source, Baracoda-provided, and partner components</a:t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82" name="Google Shape;1582;p175"/>
          <p:cNvSpPr/>
          <p:nvPr/>
        </p:nvSpPr>
        <p:spPr>
          <a:xfrm>
            <a:off x="3438525" y="1681150"/>
            <a:ext cx="2062200" cy="581100"/>
          </a:xfrm>
          <a:prstGeom prst="rect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3" name="Google Shape;1583;p175"/>
          <p:cNvSpPr txBox="1"/>
          <p:nvPr/>
        </p:nvSpPr>
        <p:spPr>
          <a:xfrm>
            <a:off x="5962650" y="2728700"/>
            <a:ext cx="2343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Integrate </a:t>
            </a:r>
            <a:r>
              <a:rPr b="1" lang="en" sz="1200">
                <a:latin typeface="Open Sans"/>
                <a:ea typeface="Open Sans"/>
                <a:cs typeface="Open Sans"/>
                <a:sym typeface="Open Sans"/>
              </a:rPr>
              <a:t>third party code</a:t>
            </a: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 anywhere in the graph while </a:t>
            </a:r>
            <a:r>
              <a:rPr b="1" lang="en" sz="1200">
                <a:latin typeface="Open Sans"/>
                <a:ea typeface="Open Sans"/>
                <a:cs typeface="Open Sans"/>
                <a:sym typeface="Open Sans"/>
              </a:rPr>
              <a:t>protecting IP</a:t>
            </a: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 on all sides by using pre-compiled libraries and thin wrappers.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84" name="Google Shape;1584;p175"/>
          <p:cNvSpPr txBox="1"/>
          <p:nvPr/>
        </p:nvSpPr>
        <p:spPr>
          <a:xfrm>
            <a:off x="690550" y="1883825"/>
            <a:ext cx="2343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All available through a browsable </a:t>
            </a:r>
            <a:r>
              <a:rPr b="1" lang="en" sz="1200">
                <a:latin typeface="Open Sans"/>
                <a:ea typeface="Open Sans"/>
                <a:cs typeface="Open Sans"/>
                <a:sym typeface="Open Sans"/>
              </a:rPr>
              <a:t>catalog</a:t>
            </a: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85" name="Google Shape;1585;p175"/>
          <p:cNvSpPr txBox="1"/>
          <p:nvPr/>
        </p:nvSpPr>
        <p:spPr>
          <a:xfrm>
            <a:off x="690575" y="3720750"/>
            <a:ext cx="2371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Quickly </a:t>
            </a:r>
            <a:r>
              <a:rPr b="1"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prototype </a:t>
            </a: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using </a:t>
            </a:r>
            <a:r>
              <a:rPr b="1"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Python </a:t>
            </a: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on desktop, then </a:t>
            </a:r>
            <a:r>
              <a:rPr b="1"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industrialize</a:t>
            </a: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with no change to the overall structure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9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" name="Google Shape;1590;p176"/>
          <p:cNvSpPr txBox="1"/>
          <p:nvPr/>
        </p:nvSpPr>
        <p:spPr>
          <a:xfrm>
            <a:off x="5820699" y="4847440"/>
            <a:ext cx="47580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Ⓒ2022 All rights reserved —</a:t>
            </a:r>
            <a:endParaRPr sz="800">
              <a:solidFill>
                <a:srgbClr val="99999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591" name="Google Shape;1591;p176"/>
          <p:cNvSpPr txBox="1"/>
          <p:nvPr/>
        </p:nvSpPr>
        <p:spPr>
          <a:xfrm>
            <a:off x="153713" y="134606"/>
            <a:ext cx="88455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Real-life examples of AI built with BConnect</a:t>
            </a:r>
            <a:endParaRPr b="1" sz="2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92" name="Google Shape;1592;p176"/>
          <p:cNvSpPr/>
          <p:nvPr/>
        </p:nvSpPr>
        <p:spPr>
          <a:xfrm>
            <a:off x="1700020" y="2649875"/>
            <a:ext cx="1118700" cy="10281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Gesture tracking</a:t>
            </a:r>
            <a:endParaRPr b="1" sz="14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593" name="Google Shape;1593;p176"/>
          <p:cNvSpPr/>
          <p:nvPr/>
        </p:nvSpPr>
        <p:spPr>
          <a:xfrm>
            <a:off x="347975" y="2649875"/>
            <a:ext cx="1118700" cy="10281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Product motion &amp; location tracking</a:t>
            </a:r>
            <a:endParaRPr b="1" sz="14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594" name="Google Shape;1594;p176"/>
          <p:cNvSpPr/>
          <p:nvPr/>
        </p:nvSpPr>
        <p:spPr>
          <a:xfrm>
            <a:off x="6136055" y="2649907"/>
            <a:ext cx="1181700" cy="1028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Skincare analysis</a:t>
            </a:r>
            <a:endParaRPr b="1" sz="14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595" name="Google Shape;1595;p176"/>
          <p:cNvSpPr/>
          <p:nvPr/>
        </p:nvSpPr>
        <p:spPr>
          <a:xfrm>
            <a:off x="7550075" y="2649907"/>
            <a:ext cx="1118700" cy="1028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Vitals tracking</a:t>
            </a:r>
            <a:endParaRPr b="1" sz="14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596" name="Google Shape;1596;p176"/>
          <p:cNvSpPr/>
          <p:nvPr/>
        </p:nvSpPr>
        <p:spPr>
          <a:xfrm>
            <a:off x="3064972" y="2649894"/>
            <a:ext cx="1254300" cy="10281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Body/ posture exercises tracking</a:t>
            </a:r>
            <a:endParaRPr b="1" sz="14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597" name="Google Shape;1597;p176"/>
          <p:cNvSpPr/>
          <p:nvPr/>
        </p:nvSpPr>
        <p:spPr>
          <a:xfrm>
            <a:off x="347978" y="4353425"/>
            <a:ext cx="3971400" cy="3666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Interactive routine &amp; tutorials</a:t>
            </a:r>
            <a:endParaRPr b="1" sz="14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598" name="Google Shape;1598;p176"/>
          <p:cNvSpPr/>
          <p:nvPr/>
        </p:nvSpPr>
        <p:spPr>
          <a:xfrm>
            <a:off x="4769805" y="2649907"/>
            <a:ext cx="1181700" cy="1028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Feet Pressure Mapping</a:t>
            </a:r>
            <a:endParaRPr b="1" sz="14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599" name="Google Shape;1599;p176"/>
          <p:cNvSpPr/>
          <p:nvPr/>
        </p:nvSpPr>
        <p:spPr>
          <a:xfrm>
            <a:off x="4769800" y="4353425"/>
            <a:ext cx="3833100" cy="3666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Detection of health conditions </a:t>
            </a:r>
            <a:endParaRPr b="1" sz="14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600" name="Google Shape;1600;p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3225" y="1169075"/>
            <a:ext cx="992300" cy="138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1" name="Google Shape;1601;p176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5420" y="1169076"/>
            <a:ext cx="923805" cy="1381425"/>
          </a:xfrm>
          <a:prstGeom prst="rect">
            <a:avLst/>
          </a:prstGeom>
          <a:noFill/>
          <a:ln>
            <a:noFill/>
          </a:ln>
        </p:spPr>
      </p:pic>
      <p:sp>
        <p:nvSpPr>
          <p:cNvPr id="1602" name="Google Shape;1602;p176"/>
          <p:cNvSpPr txBox="1"/>
          <p:nvPr/>
        </p:nvSpPr>
        <p:spPr>
          <a:xfrm>
            <a:off x="412900" y="3643225"/>
            <a:ext cx="1181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u="sng">
                <a:solidFill>
                  <a:schemeClr val="hlink"/>
                </a:solidFill>
                <a:latin typeface="Questrial"/>
                <a:ea typeface="Questrial"/>
                <a:cs typeface="Questrial"/>
                <a:sym typeface="Questrial"/>
                <a:hlinkClick r:id="rId6"/>
              </a:rPr>
              <a:t>+ Tooth-brushing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Hair-sliding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603" name="Google Shape;1603;p176"/>
          <p:cNvSpPr txBox="1"/>
          <p:nvPr/>
        </p:nvSpPr>
        <p:spPr>
          <a:xfrm>
            <a:off x="1708300" y="3643225"/>
            <a:ext cx="1181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Hands washing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Face Yoga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Skin routine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...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604" name="Google Shape;1604;p176"/>
          <p:cNvSpPr txBox="1"/>
          <p:nvPr/>
        </p:nvSpPr>
        <p:spPr>
          <a:xfrm>
            <a:off x="3156100" y="3643225"/>
            <a:ext cx="1181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Yoga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Fitness exercices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Posture exercices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605" name="Google Shape;1605;p176"/>
          <p:cNvSpPr txBox="1"/>
          <p:nvPr/>
        </p:nvSpPr>
        <p:spPr>
          <a:xfrm>
            <a:off x="4832500" y="3643225"/>
            <a:ext cx="1181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Posture issues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Pressure Map Viz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User detection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606" name="Google Shape;1606;p176"/>
          <p:cNvSpPr txBox="1"/>
          <p:nvPr/>
        </p:nvSpPr>
        <p:spPr>
          <a:xfrm>
            <a:off x="6204100" y="3643225"/>
            <a:ext cx="1118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Beauty spots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Sebum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Redness spots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….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607" name="Google Shape;1607;p176"/>
          <p:cNvSpPr txBox="1"/>
          <p:nvPr/>
        </p:nvSpPr>
        <p:spPr>
          <a:xfrm>
            <a:off x="7651900" y="3643225"/>
            <a:ext cx="1181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Heart Rate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Heart Variability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+ Oximetry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Questrial"/>
                <a:ea typeface="Questrial"/>
                <a:cs typeface="Questrial"/>
                <a:sym typeface="Questrial"/>
              </a:rPr>
              <a:t>...</a:t>
            </a:r>
            <a:endParaRPr sz="900"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608" name="Google Shape;1608;p17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03968" y="1180668"/>
            <a:ext cx="606020" cy="138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9" name="Google Shape;1609;p176"/>
          <p:cNvPicPr preferRelativeResize="0"/>
          <p:nvPr/>
        </p:nvPicPr>
        <p:blipFill rotWithShape="1">
          <a:blip r:embed="rId8">
            <a:alphaModFix/>
          </a:blip>
          <a:srcRect b="0" l="13566" r="11934" t="0"/>
          <a:stretch/>
        </p:blipFill>
        <p:spPr>
          <a:xfrm>
            <a:off x="6099750" y="1199806"/>
            <a:ext cx="1254301" cy="1343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0" name="Google Shape;1610;p176"/>
          <p:cNvPicPr preferRelativeResize="0"/>
          <p:nvPr/>
        </p:nvPicPr>
        <p:blipFill rotWithShape="1">
          <a:blip r:embed="rId9">
            <a:alphaModFix/>
          </a:blip>
          <a:srcRect b="4098" l="3621" r="37387" t="42747"/>
          <a:stretch/>
        </p:blipFill>
        <p:spPr>
          <a:xfrm>
            <a:off x="7487075" y="1201137"/>
            <a:ext cx="1181700" cy="134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1" name="Google Shape;1611;p176"/>
          <p:cNvPicPr preferRelativeResize="0"/>
          <p:nvPr/>
        </p:nvPicPr>
        <p:blipFill rotWithShape="1">
          <a:blip r:embed="rId10">
            <a:alphaModFix/>
          </a:blip>
          <a:srcRect b="0" l="0" r="0" t="19034"/>
          <a:stretch/>
        </p:blipFill>
        <p:spPr>
          <a:xfrm>
            <a:off x="3136525" y="1160225"/>
            <a:ext cx="1118700" cy="138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615" name="Shape 1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6" name="Google Shape;1616;p177"/>
          <p:cNvPicPr preferRelativeResize="0"/>
          <p:nvPr/>
        </p:nvPicPr>
        <p:blipFill rotWithShape="1">
          <a:blip r:embed="rId3">
            <a:alphaModFix/>
          </a:blip>
          <a:srcRect b="0" l="29255" r="19166" t="0"/>
          <a:stretch/>
        </p:blipFill>
        <p:spPr>
          <a:xfrm>
            <a:off x="0" y="0"/>
            <a:ext cx="4580251" cy="517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7" name="Google Shape;1617;p177"/>
          <p:cNvSpPr/>
          <p:nvPr/>
        </p:nvSpPr>
        <p:spPr>
          <a:xfrm rot="10800000">
            <a:off x="-11475" y="4586300"/>
            <a:ext cx="4593000" cy="5874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18" name="Google Shape;1618;p177"/>
          <p:cNvPicPr preferRelativeResize="0"/>
          <p:nvPr/>
        </p:nvPicPr>
        <p:blipFill rotWithShape="1">
          <a:blip r:embed="rId4">
            <a:alphaModFix/>
          </a:blip>
          <a:srcRect b="0" l="5626" r="5484" t="0"/>
          <a:stretch/>
        </p:blipFill>
        <p:spPr>
          <a:xfrm>
            <a:off x="4125" y="0"/>
            <a:ext cx="45720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19" name="Google Shape;1619;p177"/>
          <p:cNvSpPr txBox="1"/>
          <p:nvPr/>
        </p:nvSpPr>
        <p:spPr>
          <a:xfrm>
            <a:off x="4581525" y="0"/>
            <a:ext cx="4580400" cy="5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Thank you!</a:t>
            </a:r>
            <a:endParaRPr b="1" sz="5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8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p163"/>
          <p:cNvSpPr txBox="1"/>
          <p:nvPr>
            <p:ph idx="12" type="sldNum"/>
          </p:nvPr>
        </p:nvSpPr>
        <p:spPr>
          <a:xfrm>
            <a:off x="11409033" y="6360995"/>
            <a:ext cx="731700" cy="42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00" name="Google Shape;1300;p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29194" y="114300"/>
            <a:ext cx="7467976" cy="4977432"/>
          </a:xfrm>
          <a:prstGeom prst="rect">
            <a:avLst/>
          </a:prstGeom>
          <a:noFill/>
          <a:ln>
            <a:noFill/>
          </a:ln>
        </p:spPr>
      </p:pic>
      <p:sp>
        <p:nvSpPr>
          <p:cNvPr id="1301" name="Google Shape;1301;p163"/>
          <p:cNvSpPr/>
          <p:nvPr/>
        </p:nvSpPr>
        <p:spPr>
          <a:xfrm>
            <a:off x="5077200" y="750263"/>
            <a:ext cx="3627300" cy="3642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2" name="Google Shape;1302;p163"/>
          <p:cNvSpPr txBox="1"/>
          <p:nvPr/>
        </p:nvSpPr>
        <p:spPr>
          <a:xfrm>
            <a:off x="5405475" y="1156388"/>
            <a:ext cx="3022200" cy="29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BC</a:t>
            </a:r>
            <a:r>
              <a:rPr b="1"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onnect</a:t>
            </a:r>
            <a:r>
              <a:rPr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  <a:br>
              <a:rPr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 </a:t>
            </a:r>
            <a:r>
              <a:rPr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configurable software platform to </a:t>
            </a:r>
            <a:r>
              <a:rPr b="1"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fast-track</a:t>
            </a:r>
            <a:r>
              <a:rPr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the development and deployment of smart devices, AI algorithms, and mobile apps</a:t>
            </a:r>
            <a:endParaRPr sz="1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en"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5x faster</a:t>
            </a:r>
            <a:endParaRPr b="1" sz="1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164"/>
          <p:cNvSpPr txBox="1"/>
          <p:nvPr>
            <p:ph idx="12" type="sldNum"/>
          </p:nvPr>
        </p:nvSpPr>
        <p:spPr>
          <a:xfrm>
            <a:off x="11409033" y="6360995"/>
            <a:ext cx="731700" cy="42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Baracoda unveils BConnect, a B2B Software Platform for Fast-Tracking Daily Healthtech Development. Privacy-by-design, low-code platform helps companies bring AI-driven smart devices and gamified health and wellness apps to market in days instead of weeks.&#10;&#10;Discover more at https://baracoda.com" id="1308" name="Google Shape;1308;p164" title="Baracoda - Introducing BConnect platform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6644" y="858225"/>
            <a:ext cx="6092494" cy="3427031"/>
          </a:xfrm>
          <a:prstGeom prst="rect">
            <a:avLst/>
          </a:prstGeom>
          <a:noFill/>
          <a:ln>
            <a:noFill/>
          </a:ln>
        </p:spPr>
      </p:pic>
      <p:sp>
        <p:nvSpPr>
          <p:cNvPr id="1309" name="Google Shape;1309;p164"/>
          <p:cNvSpPr txBox="1"/>
          <p:nvPr/>
        </p:nvSpPr>
        <p:spPr>
          <a:xfrm>
            <a:off x="3147900" y="4637569"/>
            <a:ext cx="3370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None/>
            </a:pPr>
            <a:r>
              <a:rPr lang="en" sz="1100"/>
              <a:t>Watch</a:t>
            </a:r>
            <a:r>
              <a:rPr lang="en" sz="1100"/>
              <a:t> our video </a:t>
            </a:r>
            <a:r>
              <a:rPr lang="en" sz="1100" u="sng">
                <a:solidFill>
                  <a:schemeClr val="hlink"/>
                </a:solidFill>
                <a:hlinkClick r:id="rId5"/>
              </a:rPr>
              <a:t>here.</a:t>
            </a:r>
            <a:endParaRPr sz="1100">
              <a:solidFill>
                <a:schemeClr val="dk1"/>
              </a:solidFill>
              <a:uFill>
                <a:noFill/>
              </a:uFill>
              <a:latin typeface="Roboto"/>
              <a:ea typeface="Roboto"/>
              <a:cs typeface="Roboto"/>
              <a:sym typeface="Roboto"/>
              <a:hlinkClick r:id="rId6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</p:txBody>
      </p:sp>
      <p:pic>
        <p:nvPicPr>
          <p:cNvPr id="1310" name="Google Shape;1310;p16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16644" y="858225"/>
            <a:ext cx="6092495" cy="3427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165"/>
          <p:cNvSpPr txBox="1"/>
          <p:nvPr>
            <p:ph idx="12" type="sldNum"/>
          </p:nvPr>
        </p:nvSpPr>
        <p:spPr>
          <a:xfrm>
            <a:off x="11409033" y="6360995"/>
            <a:ext cx="731700" cy="42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16" name="Google Shape;1316;p165"/>
          <p:cNvPicPr preferRelativeResize="0"/>
          <p:nvPr/>
        </p:nvPicPr>
        <p:blipFill rotWithShape="1">
          <a:blip r:embed="rId3">
            <a:alphaModFix/>
          </a:blip>
          <a:srcRect b="13934" l="14000" r="14931" t="27369"/>
          <a:stretch/>
        </p:blipFill>
        <p:spPr>
          <a:xfrm>
            <a:off x="5112850" y="1721734"/>
            <a:ext cx="2630799" cy="122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7" name="Google Shape;1317;p165"/>
          <p:cNvSpPr txBox="1"/>
          <p:nvPr/>
        </p:nvSpPr>
        <p:spPr>
          <a:xfrm>
            <a:off x="5822238" y="3358284"/>
            <a:ext cx="10857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Open Sans"/>
                <a:ea typeface="Open Sans"/>
                <a:cs typeface="Open Sans"/>
                <a:sym typeface="Open Sans"/>
              </a:rPr>
              <a:t>bbalance.io </a:t>
            </a:r>
            <a:endParaRPr sz="13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18" name="Google Shape;1318;p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7150" y="1493134"/>
            <a:ext cx="1574619" cy="146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9" name="Google Shape;1319;p1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07450" y="1083534"/>
            <a:ext cx="1635975" cy="193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0" name="Google Shape;1320;p1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44149" y="1529323"/>
            <a:ext cx="678101" cy="13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1" name="Google Shape;1321;p16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97850" y="3020109"/>
            <a:ext cx="1806425" cy="4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2" name="Google Shape;1322;p165"/>
          <p:cNvSpPr txBox="1"/>
          <p:nvPr/>
        </p:nvSpPr>
        <p:spPr>
          <a:xfrm>
            <a:off x="1224975" y="2943909"/>
            <a:ext cx="1635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Open Sans"/>
                <a:ea typeface="Open Sans"/>
                <a:cs typeface="Open Sans"/>
                <a:sym typeface="Open Sans"/>
              </a:rPr>
              <a:t>App rating = 4.8*</a:t>
            </a:r>
            <a:endParaRPr sz="13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23" name="Google Shape;1323;p165"/>
          <p:cNvSpPr txBox="1"/>
          <p:nvPr/>
        </p:nvSpPr>
        <p:spPr>
          <a:xfrm>
            <a:off x="2825175" y="2943909"/>
            <a:ext cx="1635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Open Sans"/>
                <a:ea typeface="Open Sans"/>
                <a:cs typeface="Open Sans"/>
                <a:sym typeface="Open Sans"/>
              </a:rPr>
              <a:t>App rating = 4.8*</a:t>
            </a:r>
            <a:endParaRPr sz="13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24" name="Google Shape;1324;p165"/>
          <p:cNvSpPr/>
          <p:nvPr/>
        </p:nvSpPr>
        <p:spPr>
          <a:xfrm>
            <a:off x="1162425" y="3305634"/>
            <a:ext cx="3298800" cy="484500"/>
          </a:xfrm>
          <a:prstGeom prst="rect">
            <a:avLst/>
          </a:prstGeom>
          <a:solidFill>
            <a:srgbClr val="44CE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266700" marR="2286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Deployed in China, US, EU since 2017 with 99.98% of SLA</a:t>
            </a:r>
            <a:endParaRPr b="1" sz="150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325" name="Google Shape;1325;p165"/>
          <p:cNvPicPr preferRelativeResize="0"/>
          <p:nvPr/>
        </p:nvPicPr>
        <p:blipFill rotWithShape="1">
          <a:blip r:embed="rId8">
            <a:alphaModFix/>
          </a:blip>
          <a:srcRect b="74739" l="6273" r="67888" t="15586"/>
          <a:stretch/>
        </p:blipFill>
        <p:spPr>
          <a:xfrm>
            <a:off x="423425" y="4106805"/>
            <a:ext cx="1321100" cy="53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6" name="Google Shape;1326;p165"/>
          <p:cNvPicPr preferRelativeResize="0"/>
          <p:nvPr/>
        </p:nvPicPr>
        <p:blipFill rotWithShape="1">
          <a:blip r:embed="rId8">
            <a:alphaModFix/>
          </a:blip>
          <a:srcRect b="46149" l="32704" r="30064" t="44177"/>
          <a:stretch/>
        </p:blipFill>
        <p:spPr>
          <a:xfrm>
            <a:off x="7432874" y="4178469"/>
            <a:ext cx="1201325" cy="335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7" name="Google Shape;1327;p16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898381" y="4175064"/>
            <a:ext cx="774248" cy="31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8" name="Google Shape;1328;p16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872050" y="4133231"/>
            <a:ext cx="1574625" cy="425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9" name="Google Shape;1329;p16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646099" y="4188559"/>
            <a:ext cx="966619" cy="283858"/>
          </a:xfrm>
          <a:prstGeom prst="rect">
            <a:avLst/>
          </a:prstGeom>
          <a:noFill/>
          <a:ln>
            <a:noFill/>
          </a:ln>
        </p:spPr>
      </p:pic>
      <p:sp>
        <p:nvSpPr>
          <p:cNvPr id="1330" name="Google Shape;1330;p165"/>
          <p:cNvSpPr txBox="1"/>
          <p:nvPr/>
        </p:nvSpPr>
        <p:spPr>
          <a:xfrm>
            <a:off x="210863" y="134606"/>
            <a:ext cx="85620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Proven technology, deployed to millions of users</a:t>
            </a:r>
            <a:endParaRPr b="1" sz="2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American Hospital of Paris" id="1331" name="Google Shape;1331;p165"/>
          <p:cNvPicPr preferRelativeResize="0"/>
          <p:nvPr/>
        </p:nvPicPr>
        <p:blipFill rotWithShape="1">
          <a:blip r:embed="rId12">
            <a:alphaModFix/>
          </a:blip>
          <a:srcRect b="43939" l="3393" r="3374" t="32132"/>
          <a:stretch/>
        </p:blipFill>
        <p:spPr>
          <a:xfrm>
            <a:off x="5869499" y="4153622"/>
            <a:ext cx="1204888" cy="268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5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36" name="Google Shape;1336;p166"/>
          <p:cNvCxnSpPr/>
          <p:nvPr/>
        </p:nvCxnSpPr>
        <p:spPr>
          <a:xfrm>
            <a:off x="1137844" y="1505288"/>
            <a:ext cx="3712200" cy="33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1337" name="Google Shape;1337;p166"/>
          <p:cNvSpPr txBox="1"/>
          <p:nvPr/>
        </p:nvSpPr>
        <p:spPr>
          <a:xfrm>
            <a:off x="5634075" y="4224731"/>
            <a:ext cx="2870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BConnect helped develop first working samples in </a:t>
            </a:r>
            <a:r>
              <a:rPr b="1" lang="en" sz="1200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just a week</a:t>
            </a:r>
            <a:endParaRPr b="1" sz="1200">
              <a:solidFill>
                <a:srgbClr val="33333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338" name="Google Shape;1338;p166"/>
          <p:cNvGrpSpPr/>
          <p:nvPr/>
        </p:nvGrpSpPr>
        <p:grpSpPr>
          <a:xfrm>
            <a:off x="5013094" y="1181494"/>
            <a:ext cx="4322025" cy="2986200"/>
            <a:chOff x="6455525" y="1880125"/>
            <a:chExt cx="5762700" cy="3981600"/>
          </a:xfrm>
        </p:grpSpPr>
        <p:pic>
          <p:nvPicPr>
            <p:cNvPr id="1339" name="Google Shape;1339;p16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55525" y="1880125"/>
              <a:ext cx="5762700" cy="39816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pic>
          <p:nvPicPr>
            <p:cNvPr id="1340" name="Google Shape;1340;p166"/>
            <p:cNvPicPr preferRelativeResize="0"/>
            <p:nvPr/>
          </p:nvPicPr>
          <p:blipFill rotWithShape="1">
            <a:blip r:embed="rId3">
              <a:alphaModFix/>
            </a:blip>
            <a:srcRect b="0" l="46783" r="0" t="88676"/>
            <a:stretch/>
          </p:blipFill>
          <p:spPr>
            <a:xfrm>
              <a:off x="9185775" y="2185175"/>
              <a:ext cx="2932350" cy="2575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41" name="Google Shape;1341;p1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00243" y="3693656"/>
            <a:ext cx="649071" cy="900618"/>
          </a:xfrm>
          <a:prstGeom prst="rect">
            <a:avLst/>
          </a:prstGeom>
          <a:noFill/>
          <a:ln>
            <a:noFill/>
          </a:ln>
        </p:spPr>
      </p:pic>
      <p:sp>
        <p:nvSpPr>
          <p:cNvPr id="1342" name="Google Shape;1342;p166"/>
          <p:cNvSpPr/>
          <p:nvPr/>
        </p:nvSpPr>
        <p:spPr>
          <a:xfrm>
            <a:off x="599775" y="1245817"/>
            <a:ext cx="500400" cy="507900"/>
          </a:xfrm>
          <a:prstGeom prst="ellipse">
            <a:avLst/>
          </a:prstGeom>
          <a:solidFill>
            <a:srgbClr val="0000FF">
              <a:alpha val="83930"/>
            </a:srgbClr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3" name="Google Shape;1343;p166"/>
          <p:cNvSpPr/>
          <p:nvPr/>
        </p:nvSpPr>
        <p:spPr>
          <a:xfrm>
            <a:off x="2188500" y="1245808"/>
            <a:ext cx="500400" cy="507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4" name="Google Shape;1344;p166"/>
          <p:cNvSpPr txBox="1"/>
          <p:nvPr/>
        </p:nvSpPr>
        <p:spPr>
          <a:xfrm>
            <a:off x="144488" y="1780463"/>
            <a:ext cx="1410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Design</a:t>
            </a:r>
            <a:endParaRPr sz="1200">
              <a:solidFill>
                <a:schemeClr val="dk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345" name="Google Shape;1345;p166"/>
          <p:cNvSpPr txBox="1"/>
          <p:nvPr/>
        </p:nvSpPr>
        <p:spPr>
          <a:xfrm>
            <a:off x="1725338" y="1780463"/>
            <a:ext cx="1410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Generate</a:t>
            </a:r>
            <a:endParaRPr sz="1200">
              <a:solidFill>
                <a:schemeClr val="dk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346" name="Google Shape;1346;p166"/>
          <p:cNvSpPr txBox="1"/>
          <p:nvPr/>
        </p:nvSpPr>
        <p:spPr>
          <a:xfrm>
            <a:off x="3341288" y="1780463"/>
            <a:ext cx="1372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Iterate</a:t>
            </a:r>
            <a:endParaRPr sz="1200">
              <a:solidFill>
                <a:schemeClr val="dk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347" name="Google Shape;1347;p166"/>
          <p:cNvSpPr/>
          <p:nvPr/>
        </p:nvSpPr>
        <p:spPr>
          <a:xfrm>
            <a:off x="153713" y="2261513"/>
            <a:ext cx="1410900" cy="868800"/>
          </a:xfrm>
          <a:prstGeom prst="roundRect">
            <a:avLst>
              <a:gd fmla="val 5464" name="adj"/>
            </a:avLst>
          </a:prstGeom>
          <a:solidFill>
            <a:schemeClr val="lt1"/>
          </a:solidFill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12700" rtl="0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Define your target solution blueprint (e.g., actors, entities, data models)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48" name="Google Shape;1348;p166"/>
          <p:cNvSpPr/>
          <p:nvPr/>
        </p:nvSpPr>
        <p:spPr>
          <a:xfrm>
            <a:off x="1725338" y="2261513"/>
            <a:ext cx="1410900" cy="868800"/>
          </a:xfrm>
          <a:prstGeom prst="roundRect">
            <a:avLst>
              <a:gd fmla="val 5464" name="adj"/>
            </a:avLst>
          </a:prstGeom>
          <a:solidFill>
            <a:schemeClr val="lt1"/>
          </a:solidFill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12700" rtl="0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Generate ready to use artifacts (e.g., SDKs, APIs, doc, code examples, demo App)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marR="12700" rtl="0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49" name="Google Shape;1349;p166"/>
          <p:cNvSpPr/>
          <p:nvPr/>
        </p:nvSpPr>
        <p:spPr>
          <a:xfrm>
            <a:off x="3296963" y="2261513"/>
            <a:ext cx="1461000" cy="868800"/>
          </a:xfrm>
          <a:prstGeom prst="roundRect">
            <a:avLst>
              <a:gd fmla="val 5464" name="adj"/>
            </a:avLst>
          </a:prstGeom>
          <a:solidFill>
            <a:schemeClr val="lt1"/>
          </a:solidFill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12700" rtl="0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Leverage generated artifacts to build </a:t>
            </a:r>
            <a:b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</a:b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your solution quickly and iterate safely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marR="12700" rtl="0" algn="ctr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50" name="Google Shape;1350;p166"/>
          <p:cNvSpPr/>
          <p:nvPr/>
        </p:nvSpPr>
        <p:spPr>
          <a:xfrm>
            <a:off x="144488" y="3307624"/>
            <a:ext cx="1410900" cy="868800"/>
          </a:xfrm>
          <a:prstGeom prst="roundRect">
            <a:avLst>
              <a:gd fmla="val 11402" name="adj"/>
            </a:avLst>
          </a:prstGeom>
          <a:solidFill>
            <a:srgbClr val="0000FF">
              <a:alpha val="83930"/>
            </a:srgbClr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1270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Consistent and evolutive architecture</a:t>
            </a:r>
            <a:endParaRPr sz="120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51" name="Google Shape;1351;p166"/>
          <p:cNvSpPr/>
          <p:nvPr/>
        </p:nvSpPr>
        <p:spPr>
          <a:xfrm>
            <a:off x="1744688" y="3307624"/>
            <a:ext cx="1410900" cy="868800"/>
          </a:xfrm>
          <a:prstGeom prst="roundRect">
            <a:avLst>
              <a:gd fmla="val 8998" name="adj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1270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Existing building blocks</a:t>
            </a:r>
            <a:endParaRPr sz="110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marR="1270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Code generation</a:t>
            </a:r>
            <a:endParaRPr sz="110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52" name="Google Shape;1352;p166"/>
          <p:cNvSpPr/>
          <p:nvPr/>
        </p:nvSpPr>
        <p:spPr>
          <a:xfrm>
            <a:off x="3306188" y="3307624"/>
            <a:ext cx="1461000" cy="868800"/>
          </a:xfrm>
          <a:prstGeom prst="roundRect">
            <a:avLst>
              <a:gd fmla="val 11326" name="adj"/>
            </a:avLst>
          </a:prstGeom>
          <a:solidFill>
            <a:srgbClr val="44CEB9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1270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Flexibility</a:t>
            </a:r>
            <a:endParaRPr sz="120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marR="1270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Simplicity</a:t>
            </a:r>
            <a:endParaRPr sz="120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marR="1270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Robustness</a:t>
            </a:r>
            <a:endParaRPr sz="120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53" name="Google Shape;1353;p166"/>
          <p:cNvSpPr/>
          <p:nvPr/>
        </p:nvSpPr>
        <p:spPr>
          <a:xfrm>
            <a:off x="3777225" y="1246387"/>
            <a:ext cx="500400" cy="507900"/>
          </a:xfrm>
          <a:prstGeom prst="ellipse">
            <a:avLst/>
          </a:prstGeom>
          <a:solidFill>
            <a:srgbClr val="44CEB9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54" name="Google Shape;1354;p166"/>
          <p:cNvSpPr txBox="1"/>
          <p:nvPr/>
        </p:nvSpPr>
        <p:spPr>
          <a:xfrm>
            <a:off x="5820699" y="4847440"/>
            <a:ext cx="47580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sz="800">
              <a:solidFill>
                <a:srgbClr val="99999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55" name="Google Shape;1355;p166"/>
          <p:cNvSpPr txBox="1"/>
          <p:nvPr/>
        </p:nvSpPr>
        <p:spPr>
          <a:xfrm>
            <a:off x="210863" y="77456"/>
            <a:ext cx="75150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Focus on what matters most</a:t>
            </a:r>
            <a:endParaRPr b="1" sz="2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9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p167"/>
          <p:cNvSpPr/>
          <p:nvPr/>
        </p:nvSpPr>
        <p:spPr>
          <a:xfrm>
            <a:off x="3667031" y="2154581"/>
            <a:ext cx="1420800" cy="1052100"/>
          </a:xfrm>
          <a:prstGeom prst="roundRect">
            <a:avLst>
              <a:gd fmla="val 16667" name="adj"/>
            </a:avLst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User &amp; Data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1" name="Google Shape;1361;p167"/>
          <p:cNvSpPr txBox="1"/>
          <p:nvPr/>
        </p:nvSpPr>
        <p:spPr>
          <a:xfrm>
            <a:off x="5820699" y="4847440"/>
            <a:ext cx="47580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Ⓒ2022 All rights reserved —</a:t>
            </a:r>
            <a:endParaRPr sz="800">
              <a:solidFill>
                <a:srgbClr val="99999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62" name="Google Shape;1362;p167"/>
          <p:cNvSpPr txBox="1"/>
          <p:nvPr/>
        </p:nvSpPr>
        <p:spPr>
          <a:xfrm>
            <a:off x="224756" y="908963"/>
            <a:ext cx="3077700" cy="9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User identity management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Data access &amp; privacy management (GDPR+)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User &amp; data analytics dashboards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Bi-directional integrations with 3rd party systems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63" name="Google Shape;1363;p167"/>
          <p:cNvSpPr/>
          <p:nvPr/>
        </p:nvSpPr>
        <p:spPr>
          <a:xfrm>
            <a:off x="3503313" y="2033610"/>
            <a:ext cx="171600" cy="1716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4" name="Google Shape;1364;p167"/>
          <p:cNvSpPr/>
          <p:nvPr/>
        </p:nvSpPr>
        <p:spPr>
          <a:xfrm rot="5400000">
            <a:off x="5145128" y="1546014"/>
            <a:ext cx="171600" cy="171600"/>
          </a:xfrm>
          <a:prstGeom prst="ellipse">
            <a:avLst/>
          </a:prstGeom>
          <a:solidFill>
            <a:srgbClr val="00D1C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65" name="Google Shape;1365;p167"/>
          <p:cNvCxnSpPr/>
          <p:nvPr/>
        </p:nvCxnSpPr>
        <p:spPr>
          <a:xfrm flipH="1" rot="10800000">
            <a:off x="5316731" y="1625142"/>
            <a:ext cx="2634300" cy="4500"/>
          </a:xfrm>
          <a:prstGeom prst="straightConnector1">
            <a:avLst/>
          </a:prstGeom>
          <a:noFill/>
          <a:ln cap="flat" cmpd="sng" w="9525">
            <a:solidFill>
              <a:srgbClr val="00D1C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66" name="Google Shape;1366;p167"/>
          <p:cNvSpPr/>
          <p:nvPr/>
        </p:nvSpPr>
        <p:spPr>
          <a:xfrm rot="4533976">
            <a:off x="6824515" y="2568044"/>
            <a:ext cx="146835" cy="146835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7" name="Google Shape;1367;p167"/>
          <p:cNvSpPr/>
          <p:nvPr/>
        </p:nvSpPr>
        <p:spPr>
          <a:xfrm rot="-5400000">
            <a:off x="2723384" y="4163457"/>
            <a:ext cx="171600" cy="171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1</a:t>
            </a:r>
            <a:endParaRPr sz="1100"/>
          </a:p>
        </p:txBody>
      </p:sp>
      <p:pic>
        <p:nvPicPr>
          <p:cNvPr id="1368" name="Google Shape;1368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8220058">
            <a:off x="3501892" y="2103479"/>
            <a:ext cx="255284" cy="12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9" name="Google Shape;1369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399877">
            <a:off x="5036911" y="1569595"/>
            <a:ext cx="255284" cy="12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0" name="Google Shape;1370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399778">
            <a:off x="6722662" y="2584769"/>
            <a:ext cx="226572" cy="113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39">
            <a:off x="2677424" y="4126263"/>
            <a:ext cx="263594" cy="1319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72" name="Google Shape;1372;p167"/>
          <p:cNvCxnSpPr/>
          <p:nvPr/>
        </p:nvCxnSpPr>
        <p:spPr>
          <a:xfrm>
            <a:off x="339050" y="2641498"/>
            <a:ext cx="14682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3" name="Google Shape;1373;p167"/>
          <p:cNvCxnSpPr/>
          <p:nvPr/>
        </p:nvCxnSpPr>
        <p:spPr>
          <a:xfrm flipH="1" rot="10800000">
            <a:off x="884044" y="1893675"/>
            <a:ext cx="2405100" cy="12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4" name="Google Shape;1374;p167"/>
          <p:cNvCxnSpPr>
            <a:stCxn id="1363" idx="1"/>
          </p:cNvCxnSpPr>
          <p:nvPr/>
        </p:nvCxnSpPr>
        <p:spPr>
          <a:xfrm rot="10800000">
            <a:off x="3289043" y="1894941"/>
            <a:ext cx="239400" cy="1638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75" name="Google Shape;1375;p1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0330" y="212753"/>
            <a:ext cx="2039849" cy="717116"/>
          </a:xfrm>
          <a:prstGeom prst="rect">
            <a:avLst/>
          </a:prstGeom>
          <a:noFill/>
          <a:ln>
            <a:noFill/>
          </a:ln>
        </p:spPr>
      </p:pic>
      <p:sp>
        <p:nvSpPr>
          <p:cNvPr id="1376" name="Google Shape;1376;p167"/>
          <p:cNvSpPr txBox="1"/>
          <p:nvPr/>
        </p:nvSpPr>
        <p:spPr>
          <a:xfrm>
            <a:off x="5431088" y="646013"/>
            <a:ext cx="2722800" cy="9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Personalized coaching program 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Gamification and behavioral engine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Composable mobile customer experience 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User engagement analytics dashboards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77" name="Google Shape;1377;p167"/>
          <p:cNvSpPr txBox="1"/>
          <p:nvPr/>
        </p:nvSpPr>
        <p:spPr>
          <a:xfrm>
            <a:off x="-21847" y="2668931"/>
            <a:ext cx="1825800" cy="16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Hardware-agnostic generated firmware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Ready-to-use sensor and platform drivers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Custom-generated </a:t>
            </a: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BLE connectivity</a:t>
            </a: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SDKs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Device interoperability 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Device analytics dashboard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78" name="Google Shape;1378;p167"/>
          <p:cNvSpPr txBox="1"/>
          <p:nvPr/>
        </p:nvSpPr>
        <p:spPr>
          <a:xfrm>
            <a:off x="6957094" y="2680631"/>
            <a:ext cx="1862700" cy="15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Research data collection &amp; curation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Library of composable AI models and operations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Graph framework for composing AI algorithms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Real-time AI execution on edge devices w/ debug tools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379" name="Google Shape;1379;p167"/>
          <p:cNvSpPr/>
          <p:nvPr/>
        </p:nvSpPr>
        <p:spPr>
          <a:xfrm>
            <a:off x="2047838" y="2154581"/>
            <a:ext cx="1420800" cy="1052100"/>
          </a:xfrm>
          <a:prstGeom prst="roundRect">
            <a:avLst>
              <a:gd fmla="val 16667" name="adj"/>
            </a:avLst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Device &amp; Connectivity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0" name="Google Shape;1380;p167"/>
          <p:cNvSpPr/>
          <p:nvPr/>
        </p:nvSpPr>
        <p:spPr>
          <a:xfrm>
            <a:off x="5331619" y="2154581"/>
            <a:ext cx="1420800" cy="1052100"/>
          </a:xfrm>
          <a:prstGeom prst="roundRect">
            <a:avLst>
              <a:gd fmla="val 16667" name="adj"/>
            </a:avLst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AI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1" name="Google Shape;1381;p167"/>
          <p:cNvSpPr/>
          <p:nvPr/>
        </p:nvSpPr>
        <p:spPr>
          <a:xfrm>
            <a:off x="2047838" y="3436331"/>
            <a:ext cx="4713900" cy="642000"/>
          </a:xfrm>
          <a:prstGeom prst="roundRect">
            <a:avLst>
              <a:gd fmla="val 16667" name="adj"/>
            </a:avLst>
          </a:prstGeom>
          <a:solidFill>
            <a:srgbClr val="0000FF">
              <a:alpha val="83930"/>
            </a:srgbClr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Blueprint &amp; Architecture composer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2" name="Google Shape;1382;p167"/>
          <p:cNvSpPr/>
          <p:nvPr/>
        </p:nvSpPr>
        <p:spPr>
          <a:xfrm>
            <a:off x="3667031" y="775200"/>
            <a:ext cx="1420800" cy="1149900"/>
          </a:xfrm>
          <a:prstGeom prst="roundRect">
            <a:avLst>
              <a:gd fmla="val 16667" name="adj"/>
            </a:avLst>
          </a:prstGeom>
          <a:solidFill>
            <a:srgbClr val="44CEB9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Composable User Experience &amp; Engagement</a:t>
            </a:r>
            <a:endParaRPr b="1"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3" name="Google Shape;1383;p167"/>
          <p:cNvSpPr txBox="1"/>
          <p:nvPr/>
        </p:nvSpPr>
        <p:spPr>
          <a:xfrm>
            <a:off x="2952206" y="4106231"/>
            <a:ext cx="3686100" cy="9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Cross-domain data modelling framework with a web console to define overall solution blueprint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Code generation and versioning system with audit trails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900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Generated documentations for APIs and data models</a:t>
            </a:r>
            <a:endParaRPr sz="900">
              <a:solidFill>
                <a:srgbClr val="434343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pic>
        <p:nvPicPr>
          <p:cNvPr id="1384" name="Google Shape;1384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123">
            <a:off x="1833816" y="2577592"/>
            <a:ext cx="255286" cy="127812"/>
          </a:xfrm>
          <a:prstGeom prst="rect">
            <a:avLst/>
          </a:prstGeom>
          <a:noFill/>
          <a:ln>
            <a:noFill/>
          </a:ln>
        </p:spPr>
      </p:pic>
      <p:sp>
        <p:nvSpPr>
          <p:cNvPr id="1385" name="Google Shape;1385;p167"/>
          <p:cNvSpPr/>
          <p:nvPr/>
        </p:nvSpPr>
        <p:spPr>
          <a:xfrm>
            <a:off x="1804038" y="2555667"/>
            <a:ext cx="171600" cy="171600"/>
          </a:xfrm>
          <a:prstGeom prst="ellipse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86" name="Google Shape;1386;p167"/>
          <p:cNvCxnSpPr>
            <a:stCxn id="1379" idx="3"/>
            <a:endCxn id="1360" idx="1"/>
          </p:cNvCxnSpPr>
          <p:nvPr/>
        </p:nvCxnSpPr>
        <p:spPr>
          <a:xfrm>
            <a:off x="3468638" y="2680631"/>
            <a:ext cx="1983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87" name="Google Shape;1387;p167"/>
          <p:cNvCxnSpPr>
            <a:stCxn id="1382" idx="2"/>
            <a:endCxn id="1360" idx="0"/>
          </p:cNvCxnSpPr>
          <p:nvPr/>
        </p:nvCxnSpPr>
        <p:spPr>
          <a:xfrm>
            <a:off x="4377431" y="1925100"/>
            <a:ext cx="0" cy="229500"/>
          </a:xfrm>
          <a:prstGeom prst="straightConnector1">
            <a:avLst/>
          </a:prstGeom>
          <a:noFill/>
          <a:ln cap="flat" cmpd="sng" w="9525">
            <a:solidFill>
              <a:srgbClr val="00D0C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88" name="Google Shape;1388;p167"/>
          <p:cNvCxnSpPr>
            <a:stCxn id="1380" idx="1"/>
            <a:endCxn id="1360" idx="3"/>
          </p:cNvCxnSpPr>
          <p:nvPr/>
        </p:nvCxnSpPr>
        <p:spPr>
          <a:xfrm rot="10800000">
            <a:off x="5087719" y="2680631"/>
            <a:ext cx="243900" cy="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89" name="Google Shape;1389;p167"/>
          <p:cNvCxnSpPr/>
          <p:nvPr/>
        </p:nvCxnSpPr>
        <p:spPr>
          <a:xfrm>
            <a:off x="4381969" y="3206681"/>
            <a:ext cx="0" cy="2298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90" name="Google Shape;1390;p167"/>
          <p:cNvCxnSpPr/>
          <p:nvPr/>
        </p:nvCxnSpPr>
        <p:spPr>
          <a:xfrm>
            <a:off x="2731313" y="3206681"/>
            <a:ext cx="0" cy="2298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91" name="Google Shape;1391;p167"/>
          <p:cNvCxnSpPr/>
          <p:nvPr/>
        </p:nvCxnSpPr>
        <p:spPr>
          <a:xfrm>
            <a:off x="5981381" y="3206681"/>
            <a:ext cx="0" cy="2298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92" name="Google Shape;1392;p167"/>
          <p:cNvCxnSpPr/>
          <p:nvPr/>
        </p:nvCxnSpPr>
        <p:spPr>
          <a:xfrm flipH="1" rot="10800000">
            <a:off x="6968450" y="2639998"/>
            <a:ext cx="1862700" cy="1500"/>
          </a:xfrm>
          <a:prstGeom prst="straightConnector1">
            <a:avLst/>
          </a:prstGeom>
          <a:noFill/>
          <a:ln cap="flat" cmpd="sng" w="9525">
            <a:solidFill>
              <a:srgbClr val="0068F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93" name="Google Shape;1393;p167"/>
          <p:cNvSpPr txBox="1"/>
          <p:nvPr/>
        </p:nvSpPr>
        <p:spPr>
          <a:xfrm>
            <a:off x="2804644" y="135544"/>
            <a:ext cx="30777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Open Sans"/>
                <a:ea typeface="Open Sans"/>
                <a:cs typeface="Open Sans"/>
                <a:sym typeface="Open Sans"/>
              </a:rPr>
              <a:t>Under the hood</a:t>
            </a:r>
            <a:endParaRPr b="1" sz="2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94" name="Google Shape;1394;p167"/>
          <p:cNvSpPr txBox="1"/>
          <p:nvPr/>
        </p:nvSpPr>
        <p:spPr>
          <a:xfrm>
            <a:off x="2604113" y="4249088"/>
            <a:ext cx="2739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0000FF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1</a:t>
            </a:r>
            <a:endParaRPr sz="3000">
              <a:solidFill>
                <a:srgbClr val="0000FF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1395" name="Google Shape;1395;p167"/>
          <p:cNvSpPr txBox="1"/>
          <p:nvPr/>
        </p:nvSpPr>
        <p:spPr>
          <a:xfrm>
            <a:off x="1682269" y="2038903"/>
            <a:ext cx="2739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1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2</a:t>
            </a:r>
            <a:endParaRPr sz="3000">
              <a:solidFill>
                <a:schemeClr val="accent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1396" name="Google Shape;1396;p167"/>
          <p:cNvSpPr txBox="1"/>
          <p:nvPr/>
        </p:nvSpPr>
        <p:spPr>
          <a:xfrm>
            <a:off x="5087906" y="1025072"/>
            <a:ext cx="2739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4CEB9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3</a:t>
            </a:r>
            <a:endParaRPr sz="3000">
              <a:solidFill>
                <a:srgbClr val="44CEB9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0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168"/>
          <p:cNvSpPr txBox="1"/>
          <p:nvPr/>
        </p:nvSpPr>
        <p:spPr>
          <a:xfrm>
            <a:off x="5820699" y="4790291"/>
            <a:ext cx="47580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99999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Ⓒ2023 All rights reserved —</a:t>
            </a:r>
            <a:endParaRPr b="0" i="0" sz="800" u="none" cap="none" strike="noStrike">
              <a:solidFill>
                <a:srgbClr val="99999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402" name="Google Shape;1402;p168"/>
          <p:cNvSpPr/>
          <p:nvPr/>
        </p:nvSpPr>
        <p:spPr>
          <a:xfrm>
            <a:off x="5412947" y="3605920"/>
            <a:ext cx="1980300" cy="303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Cloud (IaaS)</a:t>
            </a:r>
            <a:endParaRPr b="1" sz="8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3" name="Google Shape;1403;p168"/>
          <p:cNvSpPr/>
          <p:nvPr/>
        </p:nvSpPr>
        <p:spPr>
          <a:xfrm>
            <a:off x="6234619" y="3649345"/>
            <a:ext cx="351600" cy="2175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Lambda</a:t>
            </a:r>
            <a:endParaRPr sz="6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4" name="Google Shape;1404;p168"/>
          <p:cNvSpPr/>
          <p:nvPr/>
        </p:nvSpPr>
        <p:spPr>
          <a:xfrm>
            <a:off x="6620381" y="3649345"/>
            <a:ext cx="351600" cy="2175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DB</a:t>
            </a:r>
            <a:endParaRPr sz="6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5" name="Google Shape;1405;p168"/>
          <p:cNvSpPr/>
          <p:nvPr/>
        </p:nvSpPr>
        <p:spPr>
          <a:xfrm>
            <a:off x="7006144" y="3648122"/>
            <a:ext cx="351600" cy="2175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MQTT</a:t>
            </a:r>
            <a:endParaRPr sz="6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6" name="Google Shape;1406;p168"/>
          <p:cNvSpPr/>
          <p:nvPr/>
        </p:nvSpPr>
        <p:spPr>
          <a:xfrm>
            <a:off x="5412975" y="3212982"/>
            <a:ext cx="1980300" cy="353400"/>
          </a:xfrm>
          <a:prstGeom prst="rect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07" name="Google Shape;1407;p168"/>
          <p:cNvSpPr/>
          <p:nvPr/>
        </p:nvSpPr>
        <p:spPr>
          <a:xfrm>
            <a:off x="6537150" y="2788125"/>
            <a:ext cx="832200" cy="225300"/>
          </a:xfrm>
          <a:prstGeom prst="rect">
            <a:avLst/>
          </a:prstGeom>
          <a:noFill/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Custom logic</a:t>
            </a:r>
            <a:endParaRPr sz="900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08" name="Google Shape;1408;p168"/>
          <p:cNvSpPr/>
          <p:nvPr/>
        </p:nvSpPr>
        <p:spPr>
          <a:xfrm>
            <a:off x="679898" y="2771405"/>
            <a:ext cx="1677000" cy="217500"/>
          </a:xfrm>
          <a:prstGeom prst="rect">
            <a:avLst/>
          </a:prstGeom>
          <a:noFill/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Custom Firmware</a:t>
            </a:r>
            <a:endParaRPr sz="900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09" name="Google Shape;1409;p168"/>
          <p:cNvSpPr/>
          <p:nvPr/>
        </p:nvSpPr>
        <p:spPr>
          <a:xfrm>
            <a:off x="679898" y="3202631"/>
            <a:ext cx="1677000" cy="351600"/>
          </a:xfrm>
          <a:prstGeom prst="rect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741B47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10" name="Google Shape;1410;p168"/>
          <p:cNvSpPr/>
          <p:nvPr/>
        </p:nvSpPr>
        <p:spPr>
          <a:xfrm>
            <a:off x="3918413" y="2791950"/>
            <a:ext cx="804600" cy="217500"/>
          </a:xfrm>
          <a:prstGeom prst="rect">
            <a:avLst/>
          </a:prstGeom>
          <a:noFill/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Open Sans SemiBold"/>
                <a:ea typeface="Open Sans SemiBold"/>
                <a:cs typeface="Open Sans SemiBold"/>
                <a:sym typeface="Open Sans SemiBold"/>
              </a:rPr>
              <a:t>Custom </a:t>
            </a:r>
            <a:r>
              <a:rPr lang="en" sz="900">
                <a:solidFill>
                  <a:srgbClr val="00000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UI</a:t>
            </a:r>
            <a:endParaRPr sz="900">
              <a:solidFill>
                <a:srgbClr val="000000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11" name="Google Shape;1411;p168"/>
          <p:cNvSpPr/>
          <p:nvPr/>
        </p:nvSpPr>
        <p:spPr>
          <a:xfrm>
            <a:off x="3097158" y="3214083"/>
            <a:ext cx="1643100" cy="351600"/>
          </a:xfrm>
          <a:prstGeom prst="rect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741B47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12" name="Google Shape;1412;p168"/>
          <p:cNvSpPr/>
          <p:nvPr/>
        </p:nvSpPr>
        <p:spPr>
          <a:xfrm>
            <a:off x="682908" y="3596972"/>
            <a:ext cx="1677000" cy="303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SoC</a:t>
            </a:r>
            <a:endParaRPr b="1" sz="8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13" name="Google Shape;1413;p168"/>
          <p:cNvSpPr/>
          <p:nvPr/>
        </p:nvSpPr>
        <p:spPr>
          <a:xfrm>
            <a:off x="1168500" y="3639750"/>
            <a:ext cx="351600" cy="2175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BLE</a:t>
            </a:r>
            <a:endParaRPr sz="6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14" name="Google Shape;1414;p168"/>
          <p:cNvSpPr/>
          <p:nvPr/>
        </p:nvSpPr>
        <p:spPr>
          <a:xfrm>
            <a:off x="1554263" y="3639750"/>
            <a:ext cx="351600" cy="2175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Open Sans"/>
                <a:ea typeface="Open Sans"/>
                <a:cs typeface="Open Sans"/>
                <a:sym typeface="Open Sans"/>
              </a:rPr>
              <a:t>File system</a:t>
            </a:r>
            <a:endParaRPr sz="6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15" name="Google Shape;1415;p168"/>
          <p:cNvSpPr/>
          <p:nvPr/>
        </p:nvSpPr>
        <p:spPr>
          <a:xfrm>
            <a:off x="1940025" y="3639750"/>
            <a:ext cx="351600" cy="2175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Sensors</a:t>
            </a:r>
            <a:endParaRPr sz="6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16" name="Google Shape;1416;p168"/>
          <p:cNvSpPr/>
          <p:nvPr/>
        </p:nvSpPr>
        <p:spPr>
          <a:xfrm>
            <a:off x="3097130" y="3608466"/>
            <a:ext cx="1643100" cy="303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OS</a:t>
            </a:r>
            <a:endParaRPr b="1" sz="8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17" name="Google Shape;1417;p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50794" y="4010063"/>
            <a:ext cx="231525" cy="298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8" name="Google Shape;1418;p1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52044" y="3982851"/>
            <a:ext cx="278025" cy="3532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19" name="Google Shape;1419;p168"/>
          <p:cNvCxnSpPr>
            <a:stCxn id="1409" idx="3"/>
            <a:endCxn id="1411" idx="1"/>
          </p:cNvCxnSpPr>
          <p:nvPr/>
        </p:nvCxnSpPr>
        <p:spPr>
          <a:xfrm>
            <a:off x="2356898" y="3378431"/>
            <a:ext cx="740400" cy="11400"/>
          </a:xfrm>
          <a:prstGeom prst="curvedConnector3">
            <a:avLst>
              <a:gd fmla="val 50006" name="adj1"/>
            </a:avLst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triangle"/>
            <a:tailEnd len="med" w="med" type="triangle"/>
          </a:ln>
        </p:spPr>
      </p:cxnSp>
      <p:pic>
        <p:nvPicPr>
          <p:cNvPr id="1420" name="Google Shape;1420;p1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76713" y="3047356"/>
            <a:ext cx="157936" cy="23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1" name="Google Shape;1421;p16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99787" y="4043195"/>
            <a:ext cx="278031" cy="28654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22" name="Google Shape;1422;p168"/>
          <p:cNvCxnSpPr>
            <a:stCxn id="1411" idx="3"/>
            <a:endCxn id="1406" idx="1"/>
          </p:cNvCxnSpPr>
          <p:nvPr/>
        </p:nvCxnSpPr>
        <p:spPr>
          <a:xfrm>
            <a:off x="4740258" y="3389883"/>
            <a:ext cx="672600" cy="600"/>
          </a:xfrm>
          <a:prstGeom prst="curvedConnector3">
            <a:avLst>
              <a:gd fmla="val 49992" name="adj1"/>
            </a:avLst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triangle"/>
            <a:tailEnd len="med" w="med" type="triangle"/>
          </a:ln>
        </p:spPr>
      </p:cxnSp>
      <p:pic>
        <p:nvPicPr>
          <p:cNvPr id="1423" name="Google Shape;1423;p1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26424" y="3163256"/>
            <a:ext cx="300361" cy="140597"/>
          </a:xfrm>
          <a:prstGeom prst="rect">
            <a:avLst/>
          </a:prstGeom>
          <a:noFill/>
          <a:ln>
            <a:noFill/>
          </a:ln>
        </p:spPr>
      </p:pic>
      <p:sp>
        <p:nvSpPr>
          <p:cNvPr id="1424" name="Google Shape;1424;p168"/>
          <p:cNvSpPr txBox="1"/>
          <p:nvPr/>
        </p:nvSpPr>
        <p:spPr>
          <a:xfrm>
            <a:off x="3248832" y="3313256"/>
            <a:ext cx="129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Code-generated mobile SDKs and App</a:t>
            </a:r>
            <a:endParaRPr sz="9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25" name="Google Shape;1425;p168"/>
          <p:cNvSpPr txBox="1"/>
          <p:nvPr/>
        </p:nvSpPr>
        <p:spPr>
          <a:xfrm>
            <a:off x="776916" y="3296920"/>
            <a:ext cx="15147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Generated Firmware SDK</a:t>
            </a:r>
            <a:endParaRPr sz="9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26" name="Google Shape;1426;p168"/>
          <p:cNvSpPr txBox="1"/>
          <p:nvPr/>
        </p:nvSpPr>
        <p:spPr>
          <a:xfrm>
            <a:off x="5688642" y="3303858"/>
            <a:ext cx="15147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Code-generated backend services and APIs</a:t>
            </a:r>
            <a:endParaRPr sz="11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427" name="Google Shape;1427;p168"/>
          <p:cNvCxnSpPr>
            <a:stCxn id="1408" idx="2"/>
            <a:endCxn id="1409" idx="0"/>
          </p:cNvCxnSpPr>
          <p:nvPr/>
        </p:nvCxnSpPr>
        <p:spPr>
          <a:xfrm>
            <a:off x="1518398" y="2988905"/>
            <a:ext cx="0" cy="213600"/>
          </a:xfrm>
          <a:prstGeom prst="straightConnector1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428" name="Google Shape;1428;p168"/>
          <p:cNvSpPr txBox="1"/>
          <p:nvPr/>
        </p:nvSpPr>
        <p:spPr>
          <a:xfrm>
            <a:off x="1537523" y="2965365"/>
            <a:ext cx="3846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rPr>
              <a:t>APIs</a:t>
            </a:r>
            <a:endParaRPr sz="800">
              <a:solidFill>
                <a:srgbClr val="888888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29" name="Google Shape;1429;p168"/>
          <p:cNvCxnSpPr/>
          <p:nvPr/>
        </p:nvCxnSpPr>
        <p:spPr>
          <a:xfrm>
            <a:off x="6962663" y="3013350"/>
            <a:ext cx="300" cy="202800"/>
          </a:xfrm>
          <a:prstGeom prst="straightConnector1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430" name="Google Shape;1430;p168"/>
          <p:cNvSpPr txBox="1"/>
          <p:nvPr/>
        </p:nvSpPr>
        <p:spPr>
          <a:xfrm>
            <a:off x="7029506" y="2979526"/>
            <a:ext cx="3846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rPr>
              <a:t>APIs</a:t>
            </a:r>
            <a:endParaRPr sz="800">
              <a:solidFill>
                <a:srgbClr val="888888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31" name="Google Shape;1431;p168"/>
          <p:cNvCxnSpPr/>
          <p:nvPr/>
        </p:nvCxnSpPr>
        <p:spPr>
          <a:xfrm flipH="1">
            <a:off x="4301663" y="3006975"/>
            <a:ext cx="1800" cy="210600"/>
          </a:xfrm>
          <a:prstGeom prst="straightConnector1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432" name="Google Shape;1432;p168"/>
          <p:cNvSpPr txBox="1"/>
          <p:nvPr/>
        </p:nvSpPr>
        <p:spPr>
          <a:xfrm>
            <a:off x="4338488" y="2979525"/>
            <a:ext cx="3846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rPr>
              <a:t>APIs</a:t>
            </a:r>
            <a:endParaRPr sz="800">
              <a:solidFill>
                <a:srgbClr val="888888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3" name="Google Shape;1433;p168"/>
          <p:cNvSpPr/>
          <p:nvPr/>
        </p:nvSpPr>
        <p:spPr>
          <a:xfrm>
            <a:off x="7804350" y="3097088"/>
            <a:ext cx="1070100" cy="57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351C7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3rd Party Backend Services</a:t>
            </a:r>
            <a:endParaRPr sz="1000">
              <a:solidFill>
                <a:srgbClr val="351C75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434" name="Google Shape;1434;p168"/>
          <p:cNvCxnSpPr>
            <a:stCxn id="1435" idx="2"/>
          </p:cNvCxnSpPr>
          <p:nvPr/>
        </p:nvCxnSpPr>
        <p:spPr>
          <a:xfrm flipH="1">
            <a:off x="6431738" y="2439563"/>
            <a:ext cx="4500" cy="343200"/>
          </a:xfrm>
          <a:prstGeom prst="straightConnector1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36" name="Google Shape;1436;p168"/>
          <p:cNvSpPr txBox="1"/>
          <p:nvPr/>
        </p:nvSpPr>
        <p:spPr>
          <a:xfrm>
            <a:off x="6461644" y="2445178"/>
            <a:ext cx="3003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rPr>
              <a:t>APIs</a:t>
            </a:r>
            <a:endParaRPr sz="600">
              <a:solidFill>
                <a:srgbClr val="888888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37" name="Google Shape;1437;p168"/>
          <p:cNvCxnSpPr>
            <a:stCxn id="1433" idx="1"/>
            <a:endCxn id="1406" idx="3"/>
          </p:cNvCxnSpPr>
          <p:nvPr/>
        </p:nvCxnSpPr>
        <p:spPr>
          <a:xfrm flipH="1">
            <a:off x="7393350" y="3385688"/>
            <a:ext cx="411000" cy="3900"/>
          </a:xfrm>
          <a:prstGeom prst="straightConnector1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438" name="Google Shape;1438;p168"/>
          <p:cNvSpPr txBox="1"/>
          <p:nvPr/>
        </p:nvSpPr>
        <p:spPr>
          <a:xfrm>
            <a:off x="7406511" y="3389606"/>
            <a:ext cx="45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rPr>
              <a:t>APIs</a:t>
            </a:r>
            <a:endParaRPr sz="700">
              <a:solidFill>
                <a:srgbClr val="888888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rPr>
              <a:t>Events</a:t>
            </a:r>
            <a:endParaRPr sz="700">
              <a:solidFill>
                <a:srgbClr val="888888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39" name="Google Shape;1439;p16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63828" y="4017909"/>
            <a:ext cx="584547" cy="378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40" name="Google Shape;1440;p168"/>
          <p:cNvSpPr/>
          <p:nvPr/>
        </p:nvSpPr>
        <p:spPr>
          <a:xfrm>
            <a:off x="3097162" y="2793994"/>
            <a:ext cx="700500" cy="421200"/>
          </a:xfrm>
          <a:prstGeom prst="rect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741B47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41" name="Google Shape;1441;p168"/>
          <p:cNvSpPr/>
          <p:nvPr/>
        </p:nvSpPr>
        <p:spPr>
          <a:xfrm>
            <a:off x="5413088" y="2793994"/>
            <a:ext cx="981000" cy="421200"/>
          </a:xfrm>
          <a:prstGeom prst="rect">
            <a:avLst/>
          </a:prstGeom>
          <a:solidFill>
            <a:srgbClr val="0068FD">
              <a:alpha val="83930"/>
            </a:srgbClr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741B47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35" name="Google Shape;1435;p168"/>
          <p:cNvSpPr txBox="1"/>
          <p:nvPr/>
        </p:nvSpPr>
        <p:spPr>
          <a:xfrm>
            <a:off x="5789288" y="2116163"/>
            <a:ext cx="12939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Open Sans"/>
                <a:ea typeface="Open Sans"/>
                <a:cs typeface="Open Sans"/>
                <a:sym typeface="Open Sans"/>
              </a:rPr>
              <a:t>Web dashboards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42" name="Google Shape;1442;p16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365781" y="878944"/>
            <a:ext cx="2054981" cy="1282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3" name="Google Shape;1443;p16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287194" y="933380"/>
            <a:ext cx="832088" cy="1614820"/>
          </a:xfrm>
          <a:prstGeom prst="rect">
            <a:avLst/>
          </a:prstGeom>
          <a:noFill/>
          <a:ln>
            <a:noFill/>
          </a:ln>
        </p:spPr>
      </p:pic>
      <p:sp>
        <p:nvSpPr>
          <p:cNvPr id="1444" name="Google Shape;1444;p168"/>
          <p:cNvSpPr/>
          <p:nvPr/>
        </p:nvSpPr>
        <p:spPr>
          <a:xfrm>
            <a:off x="7685508" y="1358996"/>
            <a:ext cx="231600" cy="217500"/>
          </a:xfrm>
          <a:prstGeom prst="rect">
            <a:avLst/>
          </a:prstGeom>
          <a:solidFill>
            <a:srgbClr val="0068FD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741B47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45" name="Google Shape;1445;p168"/>
          <p:cNvSpPr txBox="1"/>
          <p:nvPr/>
        </p:nvSpPr>
        <p:spPr>
          <a:xfrm>
            <a:off x="7916189" y="1283395"/>
            <a:ext cx="11364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Open Sans"/>
                <a:ea typeface="Open Sans"/>
                <a:cs typeface="Open Sans"/>
                <a:sym typeface="Open Sans"/>
              </a:rPr>
              <a:t>BConnect code generation</a:t>
            </a:r>
            <a:endParaRPr sz="9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46" name="Google Shape;1446;p168"/>
          <p:cNvSpPr/>
          <p:nvPr/>
        </p:nvSpPr>
        <p:spPr>
          <a:xfrm>
            <a:off x="7685522" y="1806338"/>
            <a:ext cx="231600" cy="2175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888888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447" name="Google Shape;1447;p168"/>
          <p:cNvSpPr txBox="1"/>
          <p:nvPr/>
        </p:nvSpPr>
        <p:spPr>
          <a:xfrm>
            <a:off x="7930491" y="1767103"/>
            <a:ext cx="895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Open Sans"/>
                <a:ea typeface="Open Sans"/>
                <a:cs typeface="Open Sans"/>
                <a:sym typeface="Open Sans"/>
              </a:rPr>
              <a:t>Custom code</a:t>
            </a:r>
            <a:endParaRPr sz="9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48" name="Google Shape;1448;p168"/>
          <p:cNvSpPr txBox="1"/>
          <p:nvPr/>
        </p:nvSpPr>
        <p:spPr>
          <a:xfrm>
            <a:off x="230250" y="81281"/>
            <a:ext cx="7283400" cy="585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Save time from idea to </a:t>
            </a:r>
            <a:r>
              <a:rPr b="1" lang="en" sz="2600">
                <a:latin typeface="Open Sans"/>
                <a:ea typeface="Open Sans"/>
                <a:cs typeface="Open Sans"/>
                <a:sym typeface="Open Sans"/>
              </a:rPr>
              <a:t>a working solution</a:t>
            </a:r>
            <a:r>
              <a:rPr b="1" lang="en" sz="2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1" sz="26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449" name="Google Shape;1449;p168"/>
          <p:cNvGrpSpPr/>
          <p:nvPr/>
        </p:nvGrpSpPr>
        <p:grpSpPr>
          <a:xfrm>
            <a:off x="434647" y="997119"/>
            <a:ext cx="2417381" cy="1727818"/>
            <a:chOff x="670323" y="1230683"/>
            <a:chExt cx="3223175" cy="2288500"/>
          </a:xfrm>
        </p:grpSpPr>
        <p:pic>
          <p:nvPicPr>
            <p:cNvPr id="1450" name="Google Shape;1450;p168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986750" y="1798238"/>
              <a:ext cx="2405702" cy="12223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51" name="Google Shape;1451;p168"/>
            <p:cNvSpPr/>
            <p:nvPr/>
          </p:nvSpPr>
          <p:spPr>
            <a:xfrm rot="-1198431">
              <a:off x="714608" y="1538013"/>
              <a:ext cx="1904030" cy="594941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2" name="Google Shape;1452;p168"/>
            <p:cNvSpPr/>
            <p:nvPr/>
          </p:nvSpPr>
          <p:spPr>
            <a:xfrm rot="-1198431">
              <a:off x="1945183" y="2616913"/>
              <a:ext cx="1904030" cy="594941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3" name="Google Shape;1453;p168"/>
            <p:cNvSpPr/>
            <p:nvPr/>
          </p:nvSpPr>
          <p:spPr>
            <a:xfrm rot="-2942044">
              <a:off x="3149857" y="1623305"/>
              <a:ext cx="235201" cy="594774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4" name="Google Shape;1454;p168"/>
            <p:cNvSpPr/>
            <p:nvPr/>
          </p:nvSpPr>
          <p:spPr>
            <a:xfrm rot="-3489235">
              <a:off x="1161144" y="2483851"/>
              <a:ext cx="297362" cy="86194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455" name="Google Shape;1455;p168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61283" y="4049038"/>
            <a:ext cx="522957" cy="265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6" name="Google Shape;1456;p16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138107" y="4049119"/>
            <a:ext cx="761718" cy="26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7" name="Google Shape;1457;p16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87395" y="4463677"/>
            <a:ext cx="895050" cy="181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8" name="Google Shape;1458;p16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302285" y="4445317"/>
            <a:ext cx="624066" cy="194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9" name="Google Shape;1459;p168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034928" y="4435818"/>
            <a:ext cx="614981" cy="179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0" name="Google Shape;1460;p16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002163" y="4021995"/>
            <a:ext cx="381980" cy="300044"/>
          </a:xfrm>
          <a:prstGeom prst="rect">
            <a:avLst/>
          </a:prstGeom>
          <a:noFill/>
          <a:ln>
            <a:noFill/>
          </a:ln>
        </p:spPr>
      </p:pic>
      <p:sp>
        <p:nvSpPr>
          <p:cNvPr id="1461" name="Google Shape;1461;p168"/>
          <p:cNvSpPr/>
          <p:nvPr/>
        </p:nvSpPr>
        <p:spPr>
          <a:xfrm>
            <a:off x="3767794" y="1519781"/>
            <a:ext cx="9810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Open Sans"/>
                <a:ea typeface="Open Sans"/>
                <a:cs typeface="Open Sans"/>
                <a:sym typeface="Open Sans"/>
              </a:rPr>
              <a:t>+ AI</a:t>
            </a:r>
            <a:endParaRPr sz="15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62" name="Google Shape;1462;p168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515348" y="3486713"/>
            <a:ext cx="426523" cy="18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7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169"/>
          <p:cNvSpPr/>
          <p:nvPr>
            <p:ph idx="2" type="pic"/>
          </p:nvPr>
        </p:nvSpPr>
        <p:spPr>
          <a:xfrm>
            <a:off x="4638700" y="-9525"/>
            <a:ext cx="4505400" cy="5157000"/>
          </a:xfrm>
          <a:prstGeom prst="rect">
            <a:avLst/>
          </a:prstGeom>
        </p:spPr>
      </p:sp>
      <p:sp>
        <p:nvSpPr>
          <p:cNvPr id="1469" name="Google Shape;1469;p169"/>
          <p:cNvSpPr txBox="1"/>
          <p:nvPr>
            <p:ph idx="12" type="sldNum"/>
          </p:nvPr>
        </p:nvSpPr>
        <p:spPr>
          <a:xfrm>
            <a:off x="8556775" y="4770746"/>
            <a:ext cx="548700" cy="3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70" name="Google Shape;1470;p169"/>
          <p:cNvSpPr txBox="1"/>
          <p:nvPr/>
        </p:nvSpPr>
        <p:spPr>
          <a:xfrm>
            <a:off x="210863" y="191756"/>
            <a:ext cx="4101900" cy="985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Declarative definition of connected device</a:t>
            </a:r>
            <a:endParaRPr b="1" sz="2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71" name="Google Shape;1471;p169"/>
          <p:cNvSpPr txBox="1"/>
          <p:nvPr/>
        </p:nvSpPr>
        <p:spPr>
          <a:xfrm>
            <a:off x="150925" y="1560100"/>
            <a:ext cx="41019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254000" lvl="0" marL="3429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400"/>
              <a:buFont typeface="Open Sans"/>
              <a:buChar char="●"/>
            </a:pPr>
            <a:r>
              <a:rPr lang="en" sz="1400">
                <a:latin typeface="Open Sans"/>
                <a:ea typeface="Open Sans"/>
                <a:cs typeface="Open Sans"/>
                <a:sym typeface="Open Sans"/>
              </a:rPr>
              <a:t>Features defined in a form of configuration file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indent="-254000" lvl="0" marL="3429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400"/>
              <a:buFont typeface="Open Sans"/>
              <a:buChar char="●"/>
            </a:pPr>
            <a:r>
              <a:rPr lang="en" sz="1400">
                <a:latin typeface="Open Sans"/>
                <a:ea typeface="Open Sans"/>
                <a:cs typeface="Open Sans"/>
                <a:sym typeface="Open Sans"/>
              </a:rPr>
              <a:t>Strongly-typed, Protobuf-powered data transfer for optimal speed and memory efficiency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indent="-254000" lvl="0" marL="342900" rtl="0" algn="l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SzPts val="1400"/>
              <a:buFont typeface="Open Sans"/>
              <a:buChar char="●"/>
            </a:pPr>
            <a:r>
              <a:rPr lang="en" sz="1400">
                <a:latin typeface="Open Sans"/>
                <a:ea typeface="Open Sans"/>
                <a:cs typeface="Open Sans"/>
                <a:sym typeface="Open Sans"/>
              </a:rPr>
              <a:t>Device-specific features + bconnect-native functionalities to ensure compatibility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72" name="Google Shape;1472;p169"/>
          <p:cNvPicPr preferRelativeResize="0"/>
          <p:nvPr/>
        </p:nvPicPr>
        <p:blipFill rotWithShape="1">
          <a:blip r:embed="rId3">
            <a:alphaModFix/>
          </a:blip>
          <a:srcRect b="0" l="1257" r="2773" t="0"/>
          <a:stretch/>
        </p:blipFill>
        <p:spPr>
          <a:xfrm>
            <a:off x="4572000" y="0"/>
            <a:ext cx="458748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6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p170"/>
          <p:cNvSpPr/>
          <p:nvPr/>
        </p:nvSpPr>
        <p:spPr>
          <a:xfrm>
            <a:off x="620156" y="1575863"/>
            <a:ext cx="4049700" cy="1749300"/>
          </a:xfrm>
          <a:prstGeom prst="rect">
            <a:avLst/>
          </a:prstGeom>
          <a:solidFill>
            <a:srgbClr val="0068FD">
              <a:alpha val="23210"/>
            </a:srgbClr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741B47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78" name="Google Shape;1478;p170"/>
          <p:cNvSpPr txBox="1"/>
          <p:nvPr/>
        </p:nvSpPr>
        <p:spPr>
          <a:xfrm>
            <a:off x="620156" y="1575863"/>
            <a:ext cx="4049700" cy="39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Open Sans Medium"/>
                <a:ea typeface="Open Sans Medium"/>
                <a:cs typeface="Open Sans Medium"/>
                <a:sym typeface="Open Sans Medium"/>
              </a:rPr>
              <a:t>Chipset-agnostic, code-generated Firmware SDK</a:t>
            </a:r>
            <a:endParaRPr sz="1200"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79" name="Google Shape;1479;p170"/>
          <p:cNvSpPr txBox="1"/>
          <p:nvPr/>
        </p:nvSpPr>
        <p:spPr>
          <a:xfrm>
            <a:off x="5820699" y="4847440"/>
            <a:ext cx="47580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Baracoda Confidential Information Ⓒ2022 All rights reserved —</a:t>
            </a:r>
            <a:endParaRPr sz="800">
              <a:solidFill>
                <a:srgbClr val="99999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480" name="Google Shape;1480;p170"/>
          <p:cNvSpPr txBox="1"/>
          <p:nvPr/>
        </p:nvSpPr>
        <p:spPr>
          <a:xfrm>
            <a:off x="153713" y="134606"/>
            <a:ext cx="8889600" cy="58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Help cut manufacturing lead times and BOM costs </a:t>
            </a:r>
            <a:endParaRPr b="1" sz="2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81" name="Google Shape;1481;p170"/>
          <p:cNvSpPr/>
          <p:nvPr/>
        </p:nvSpPr>
        <p:spPr>
          <a:xfrm>
            <a:off x="620156" y="1086506"/>
            <a:ext cx="4049700" cy="318000"/>
          </a:xfrm>
          <a:prstGeom prst="rect">
            <a:avLst/>
          </a:prstGeom>
          <a:noFill/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Client Firmware</a:t>
            </a:r>
            <a:endParaRPr sz="12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82" name="Google Shape;1482;p170"/>
          <p:cNvSpPr/>
          <p:nvPr/>
        </p:nvSpPr>
        <p:spPr>
          <a:xfrm>
            <a:off x="774093" y="2922375"/>
            <a:ext cx="3766800" cy="2901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41B47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HAL</a:t>
            </a:r>
            <a:endParaRPr sz="1200">
              <a:solidFill>
                <a:srgbClr val="741B47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83" name="Google Shape;1483;p170"/>
          <p:cNvSpPr/>
          <p:nvPr/>
        </p:nvSpPr>
        <p:spPr>
          <a:xfrm>
            <a:off x="774094" y="2491856"/>
            <a:ext cx="1797300" cy="3180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41B47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Sensor drivers catalog</a:t>
            </a:r>
            <a:endParaRPr sz="1200">
              <a:solidFill>
                <a:srgbClr val="741B47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84" name="Google Shape;1484;p170"/>
          <p:cNvSpPr/>
          <p:nvPr/>
        </p:nvSpPr>
        <p:spPr>
          <a:xfrm>
            <a:off x="2704763" y="2495119"/>
            <a:ext cx="1836000" cy="3180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41B47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Device Tree</a:t>
            </a:r>
            <a:endParaRPr sz="1200">
              <a:solidFill>
                <a:srgbClr val="741B47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85" name="Google Shape;1485;p170"/>
          <p:cNvSpPr/>
          <p:nvPr/>
        </p:nvSpPr>
        <p:spPr>
          <a:xfrm>
            <a:off x="774093" y="2087522"/>
            <a:ext cx="697200" cy="2901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41B47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BLE</a:t>
            </a:r>
            <a:endParaRPr sz="1200">
              <a:solidFill>
                <a:srgbClr val="741B47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86" name="Google Shape;1486;p170"/>
          <p:cNvSpPr/>
          <p:nvPr/>
        </p:nvSpPr>
        <p:spPr>
          <a:xfrm>
            <a:off x="1609237" y="2087522"/>
            <a:ext cx="683100" cy="2901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41B47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MQTT</a:t>
            </a:r>
            <a:endParaRPr sz="1200">
              <a:solidFill>
                <a:srgbClr val="741B47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87" name="Google Shape;1487;p170"/>
          <p:cNvSpPr/>
          <p:nvPr/>
        </p:nvSpPr>
        <p:spPr>
          <a:xfrm>
            <a:off x="2430206" y="2087522"/>
            <a:ext cx="683100" cy="2901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41B47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Zigbee</a:t>
            </a:r>
            <a:endParaRPr sz="1200">
              <a:solidFill>
                <a:srgbClr val="741B47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88" name="Google Shape;1488;p170"/>
          <p:cNvSpPr txBox="1"/>
          <p:nvPr/>
        </p:nvSpPr>
        <p:spPr>
          <a:xfrm>
            <a:off x="4973250" y="935419"/>
            <a:ext cx="3955800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3429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marR="4445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Provide Cloud and App SDK to ensure end to end connectivity and interoperability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15900" lvl="0" marL="342900" marR="4445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Fast-track your devices to the market with the catalog of ready-to-use drivers for the most popular sensors and code generation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15900" lvl="0" marL="342900" marR="4445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Manage your devices and push OTA updates effortlessly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41300" lvl="0" marL="342900" marR="4445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Avoid chipset vendor locking by keeping your firmware portable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342900" marR="38100" rtl="0" algn="l">
              <a:lnSpc>
                <a:spcPct val="105000"/>
              </a:lnSpc>
              <a:spcBef>
                <a:spcPts val="1000"/>
              </a:spcBef>
              <a:spcAft>
                <a:spcPts val="80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89" name="Google Shape;1489;p170"/>
          <p:cNvSpPr/>
          <p:nvPr/>
        </p:nvSpPr>
        <p:spPr>
          <a:xfrm>
            <a:off x="3251175" y="2089153"/>
            <a:ext cx="1289700" cy="290100"/>
          </a:xfrm>
          <a:prstGeom prst="rect">
            <a:avLst/>
          </a:prstGeom>
          <a:solidFill>
            <a:srgbClr val="FFFFFF">
              <a:alpha val="44050"/>
            </a:srgbClr>
          </a:solidFill>
          <a:ln cap="flat" cmpd="sng" w="952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41B47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Thread / Matter</a:t>
            </a:r>
            <a:endParaRPr sz="1200">
              <a:solidFill>
                <a:srgbClr val="741B47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490" name="Google Shape;1490;p170"/>
          <p:cNvSpPr txBox="1"/>
          <p:nvPr/>
        </p:nvSpPr>
        <p:spPr>
          <a:xfrm>
            <a:off x="0" y="4503587"/>
            <a:ext cx="9144000" cy="661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" sz="500"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" sz="1200">
                <a:latin typeface="Open Sans"/>
                <a:ea typeface="Open Sans"/>
                <a:cs typeface="Open Sans"/>
                <a:sym typeface="Open Sans"/>
              </a:rPr>
              <a:t>Ability to swap between components does matter!</a:t>
            </a: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 </a:t>
            </a:r>
            <a:br>
              <a:rPr lang="en" sz="1200"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T</a:t>
            </a: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ypical delivery lead time for hardware components can go up to </a:t>
            </a:r>
            <a:r>
              <a:rPr b="1"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18 months</a:t>
            </a:r>
            <a:b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500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91" name="Google Shape;1491;p170"/>
          <p:cNvCxnSpPr>
            <a:stCxn id="1481" idx="2"/>
            <a:endCxn id="1478" idx="0"/>
          </p:cNvCxnSpPr>
          <p:nvPr/>
        </p:nvCxnSpPr>
        <p:spPr>
          <a:xfrm>
            <a:off x="2645006" y="1404506"/>
            <a:ext cx="0" cy="171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92" name="Google Shape;1492;p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9983" y="3477538"/>
            <a:ext cx="522957" cy="265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3" name="Google Shape;1493;p1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23957" y="3477619"/>
            <a:ext cx="761718" cy="26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4" name="Google Shape;1494;p1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16095" y="3892177"/>
            <a:ext cx="895050" cy="181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5" name="Google Shape;1495;p1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45285" y="3873817"/>
            <a:ext cx="624066" cy="194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6" name="Google Shape;1496;p17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92228" y="3864318"/>
            <a:ext cx="614981" cy="179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7" name="Google Shape;1497;p17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02313" y="3450495"/>
            <a:ext cx="381980" cy="3000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aracoda Theme">
  <a:themeElements>
    <a:clrScheme name="BARACODA - V01">
      <a:dk1>
        <a:srgbClr val="000000"/>
      </a:dk1>
      <a:lt1>
        <a:srgbClr val="FFFFFF"/>
      </a:lt1>
      <a:dk2>
        <a:srgbClr val="888888"/>
      </a:dk2>
      <a:lt2>
        <a:srgbClr val="0000FF"/>
      </a:lt2>
      <a:accent1>
        <a:srgbClr val="0068FD"/>
      </a:accent1>
      <a:accent2>
        <a:srgbClr val="00D0C3"/>
      </a:accent2>
      <a:accent3>
        <a:srgbClr val="E73579"/>
      </a:accent3>
      <a:accent4>
        <a:srgbClr val="EB6423"/>
      </a:accent4>
      <a:accent5>
        <a:srgbClr val="000000"/>
      </a:accent5>
      <a:accent6>
        <a:srgbClr val="000000"/>
      </a:accent6>
      <a:hlink>
        <a:srgbClr val="0000FF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racoda Theme">
  <a:themeElements>
    <a:clrScheme name="BARACODA - V01">
      <a:dk1>
        <a:srgbClr val="000000"/>
      </a:dk1>
      <a:lt1>
        <a:srgbClr val="FFFFFF"/>
      </a:lt1>
      <a:dk2>
        <a:srgbClr val="888888"/>
      </a:dk2>
      <a:lt2>
        <a:srgbClr val="0000FF"/>
      </a:lt2>
      <a:accent1>
        <a:srgbClr val="0068FD"/>
      </a:accent1>
      <a:accent2>
        <a:srgbClr val="00D0C3"/>
      </a:accent2>
      <a:accent3>
        <a:srgbClr val="E73579"/>
      </a:accent3>
      <a:accent4>
        <a:srgbClr val="EB6423"/>
      </a:accent4>
      <a:accent5>
        <a:srgbClr val="000000"/>
      </a:accent5>
      <a:accent6>
        <a:srgbClr val="000000"/>
      </a:accent6>
      <a:hlink>
        <a:srgbClr val="0000FF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Baracoda Theme">
  <a:themeElements>
    <a:clrScheme name="BARACODA - V01">
      <a:dk1>
        <a:srgbClr val="000000"/>
      </a:dk1>
      <a:lt1>
        <a:srgbClr val="FFFFFF"/>
      </a:lt1>
      <a:dk2>
        <a:srgbClr val="888888"/>
      </a:dk2>
      <a:lt2>
        <a:srgbClr val="0000FF"/>
      </a:lt2>
      <a:accent1>
        <a:srgbClr val="0068FD"/>
      </a:accent1>
      <a:accent2>
        <a:srgbClr val="00D0C3"/>
      </a:accent2>
      <a:accent3>
        <a:srgbClr val="E73579"/>
      </a:accent3>
      <a:accent4>
        <a:srgbClr val="EB6423"/>
      </a:accent4>
      <a:accent5>
        <a:srgbClr val="000000"/>
      </a:accent5>
      <a:accent6>
        <a:srgbClr val="000000"/>
      </a:accent6>
      <a:hlink>
        <a:srgbClr val="0000FF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