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6" r:id="rId4"/>
    <p:sldMasterId id="2147483927" r:id="rId5"/>
    <p:sldMasterId id="2147483825" r:id="rId6"/>
    <p:sldMasterId id="2147483866" r:id="rId7"/>
    <p:sldMasterId id="2147483904" r:id="rId8"/>
    <p:sldMasterId id="2147483914" r:id="rId9"/>
    <p:sldMasterId id="2147483922" r:id="rId10"/>
  </p:sldMasterIdLst>
  <p:notesMasterIdLst>
    <p:notesMasterId r:id="rId12"/>
  </p:notesMasterIdLst>
  <p:handoutMasterIdLst>
    <p:handoutMasterId r:id="rId13"/>
  </p:handoutMasterIdLst>
  <p:sldIdLst>
    <p:sldId id="256" r:id="rId11"/>
  </p:sldIdLst>
  <p:sldSz cx="12192000" cy="6858000"/>
  <p:notesSz cx="6858000" cy="9144000"/>
  <p:defaultTextStyle>
    <a:defPPr>
      <a:defRPr lang="nb-NO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Nationale" panose="02000505040000020003" pitchFamily="2" charset="77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Nationale" panose="02000505040000020003" pitchFamily="2" charset="77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Nationale" panose="02000505040000020003" pitchFamily="2" charset="77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Nationale" panose="02000505040000020003" pitchFamily="2" charset="77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Nationale" panose="02000505040000020003" pitchFamily="2" charset="77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Nationale" panose="02000505040000020003" pitchFamily="2" charset="77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Nationale" panose="02000505040000020003" pitchFamily="2" charset="77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Nationale" panose="02000505040000020003" pitchFamily="2" charset="77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Nationale" panose="02000505040000020003" pitchFamily="2" charset="77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20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62EEA2-DF81-4BA4-A1A4-377FF71880CF}" v="2" dt="2021-09-14T11:55:43.7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handoutMaster" Target="handoutMasters/handout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B09A70C-2484-D444-9ED7-65378FFB4EC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D0AFD3-7ECE-724D-B9D4-B12146D16BA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1BD49B-789B-8B45-97EF-3984EF92512C}" type="datetimeFigureOut">
              <a:rPr lang="nb-NO" smtClean="0"/>
              <a:t>14.09.2021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C5D3EB-0EA9-4A4B-B323-DAA35AB8A1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0DA2E-3541-1340-BC72-11F8B61E02F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6DC31C-C5D6-E74D-9C11-5283599AB06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2536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E3955FB6-95CD-5340-BF19-796F156EB7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5113A99-7B4A-D74D-A07F-A50E54CF2CA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138E4F1-C363-E247-B9E5-9C769514A8AD}" type="datetimeFigureOut">
              <a:rPr lang="nb-NO"/>
              <a:pPr>
                <a:defRPr/>
              </a:pPr>
              <a:t>14.09.2021</a:t>
            </a:fld>
            <a:endParaRPr lang="nb-NO"/>
          </a:p>
        </p:txBody>
      </p:sp>
      <p:sp>
        <p:nvSpPr>
          <p:cNvPr id="4" name="Plassholder for lysbilde 3">
            <a:extLst>
              <a:ext uri="{FF2B5EF4-FFF2-40B4-BE49-F238E27FC236}">
                <a16:creationId xmlns:a16="http://schemas.microsoft.com/office/drawing/2014/main" id="{5B736CDA-662F-DA40-97AA-4C4383387A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b-NO" noProof="0"/>
          </a:p>
        </p:txBody>
      </p:sp>
      <p:sp>
        <p:nvSpPr>
          <p:cNvPr id="5" name="Plassholder for notater 4">
            <a:extLst>
              <a:ext uri="{FF2B5EF4-FFF2-40B4-BE49-F238E27FC236}">
                <a16:creationId xmlns:a16="http://schemas.microsoft.com/office/drawing/2014/main" id="{49786D16-D641-2B44-BDA3-93AEF6A6F5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7F1AC2C-88F6-684A-8FF5-1FEA868A6C6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956E82E-B025-2244-A895-3EE261D997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3BC3CAC-131A-794C-815B-14E64B4D485B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image" Target="../media/image30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gress og bilde">
    <p:bg>
      <p:bgPr>
        <a:solidFill>
          <a:srgbClr val="1E20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1"/>
          <p:cNvSpPr>
            <a:spLocks noGrp="1"/>
          </p:cNvSpPr>
          <p:nvPr>
            <p:ph type="pic" sz="quarter" idx="13" hasCustomPrompt="1"/>
          </p:nvPr>
        </p:nvSpPr>
        <p:spPr>
          <a:xfrm>
            <a:off x="6217919" y="578584"/>
            <a:ext cx="5529939" cy="5707916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/>
              <a:t>Klikk på ikon for å legge til bilde</a:t>
            </a:r>
          </a:p>
        </p:txBody>
      </p:sp>
      <p:sp>
        <p:nvSpPr>
          <p:cNvPr id="8" name="Tittel 1"/>
          <p:cNvSpPr>
            <a:spLocks noGrp="1"/>
          </p:cNvSpPr>
          <p:nvPr>
            <p:ph type="title" hasCustomPrompt="1"/>
          </p:nvPr>
        </p:nvSpPr>
        <p:spPr>
          <a:xfrm>
            <a:off x="1402189" y="3029798"/>
            <a:ext cx="4667251" cy="1081087"/>
          </a:xfrm>
        </p:spPr>
        <p:txBody>
          <a:bodyPr/>
          <a:lstStyle>
            <a:lvl1pPr defTabSz="180000">
              <a:lnSpc>
                <a:spcPct val="100000"/>
              </a:lnSpc>
              <a:defRPr sz="3000" b="0" i="0" cap="none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/>
              <a:t>Klikk for å redigere tekst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EBC5F8A-0D74-1649-A06A-BDB778AD5F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06447" y="578584"/>
            <a:ext cx="4689553" cy="2320081"/>
          </a:xfrm>
        </p:spPr>
        <p:txBody>
          <a:bodyPr wrap="square" anchor="b">
            <a:normAutofit/>
          </a:bodyPr>
          <a:lstStyle>
            <a:lvl1pPr marL="9525" marR="0" indent="-952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5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9525" marR="0" lvl="0" indent="-952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OVERSKRIFT</a:t>
            </a:r>
          </a:p>
        </p:txBody>
      </p:sp>
      <p:sp>
        <p:nvSpPr>
          <p:cNvPr id="18" name="Plassholder for lysbildenummer 5">
            <a:extLst>
              <a:ext uri="{FF2B5EF4-FFF2-40B4-BE49-F238E27FC236}">
                <a16:creationId xmlns:a16="http://schemas.microsoft.com/office/drawing/2014/main" id="{E9FE2A74-2ACF-0C44-9F22-F848061A81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CA8ADC06-5056-6745-A6F0-4C3E5A5A47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pic>
        <p:nvPicPr>
          <p:cNvPr id="20" name="Picture 1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3F6F16D-3AC8-2449-8ABC-F57045A58C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50"/>
            <a:ext cx="613637" cy="185737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189951C-1721-1A46-A032-06C7BEF3D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487056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+ bullets ">
    <p:bg>
      <p:bgPr>
        <a:solidFill>
          <a:srgbClr val="1F2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5709290" y="385763"/>
            <a:ext cx="6026735" cy="4454482"/>
          </a:xfrm>
        </p:spPr>
        <p:txBody>
          <a:bodyPr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NO"/>
              <a:t>Klikk for å legge til linjer</a:t>
            </a:r>
          </a:p>
          <a:p>
            <a:pPr lvl="0"/>
            <a:endParaRPr lang="en-NO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 hasCustomPrompt="1"/>
          </p:nvPr>
        </p:nvSpPr>
        <p:spPr>
          <a:xfrm>
            <a:off x="5250552" y="494360"/>
            <a:ext cx="270597" cy="270597"/>
          </a:xfrm>
          <a:prstGeom prst="ellipse">
            <a:avLst/>
          </a:prstGeom>
          <a:solidFill>
            <a:schemeClr val="accent2"/>
          </a:solidFill>
        </p:spPr>
        <p:txBody>
          <a:bodyPr tIns="36000" bIns="18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#</a:t>
            </a:r>
          </a:p>
        </p:txBody>
      </p:sp>
      <p:sp>
        <p:nvSpPr>
          <p:cNvPr id="35" name="Text Placeholder 33"/>
          <p:cNvSpPr>
            <a:spLocks noGrp="1"/>
          </p:cNvSpPr>
          <p:nvPr>
            <p:ph type="body" sz="quarter" idx="22" hasCustomPrompt="1"/>
          </p:nvPr>
        </p:nvSpPr>
        <p:spPr>
          <a:xfrm>
            <a:off x="5250551" y="1066012"/>
            <a:ext cx="270597" cy="270597"/>
          </a:xfrm>
          <a:prstGeom prst="ellipse">
            <a:avLst/>
          </a:prstGeom>
          <a:solidFill>
            <a:schemeClr val="accent2"/>
          </a:solidFill>
        </p:spPr>
        <p:txBody>
          <a:bodyPr tIns="36000" bIns="18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#</a:t>
            </a:r>
          </a:p>
        </p:txBody>
      </p:sp>
      <p:sp>
        <p:nvSpPr>
          <p:cNvPr id="36" name="Text Placeholder 33"/>
          <p:cNvSpPr>
            <a:spLocks noGrp="1"/>
          </p:cNvSpPr>
          <p:nvPr>
            <p:ph type="body" sz="quarter" idx="23" hasCustomPrompt="1"/>
          </p:nvPr>
        </p:nvSpPr>
        <p:spPr>
          <a:xfrm>
            <a:off x="5247685" y="1637664"/>
            <a:ext cx="270597" cy="270597"/>
          </a:xfrm>
          <a:prstGeom prst="ellipse">
            <a:avLst/>
          </a:prstGeom>
          <a:solidFill>
            <a:schemeClr val="accent2"/>
          </a:solidFill>
        </p:spPr>
        <p:txBody>
          <a:bodyPr tIns="36000" bIns="18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#</a:t>
            </a:r>
          </a:p>
        </p:txBody>
      </p:sp>
      <p:sp>
        <p:nvSpPr>
          <p:cNvPr id="37" name="Text Placeholder 33"/>
          <p:cNvSpPr>
            <a:spLocks noGrp="1"/>
          </p:cNvSpPr>
          <p:nvPr>
            <p:ph type="body" sz="quarter" idx="24" hasCustomPrompt="1"/>
          </p:nvPr>
        </p:nvSpPr>
        <p:spPr>
          <a:xfrm>
            <a:off x="5247685" y="2209316"/>
            <a:ext cx="270597" cy="270597"/>
          </a:xfrm>
          <a:prstGeom prst="ellipse">
            <a:avLst/>
          </a:prstGeom>
          <a:solidFill>
            <a:schemeClr val="accent2"/>
          </a:solidFill>
        </p:spPr>
        <p:txBody>
          <a:bodyPr tIns="36000" bIns="18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#</a:t>
            </a:r>
          </a:p>
        </p:txBody>
      </p:sp>
      <p:sp>
        <p:nvSpPr>
          <p:cNvPr id="38" name="Text Placeholder 33"/>
          <p:cNvSpPr>
            <a:spLocks noGrp="1"/>
          </p:cNvSpPr>
          <p:nvPr>
            <p:ph type="body" sz="quarter" idx="25" hasCustomPrompt="1"/>
          </p:nvPr>
        </p:nvSpPr>
        <p:spPr>
          <a:xfrm>
            <a:off x="5247684" y="2796686"/>
            <a:ext cx="270597" cy="270597"/>
          </a:xfrm>
          <a:prstGeom prst="ellipse">
            <a:avLst/>
          </a:prstGeom>
          <a:solidFill>
            <a:schemeClr val="accent2"/>
          </a:solidFill>
        </p:spPr>
        <p:txBody>
          <a:bodyPr tIns="36000" bIns="18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#</a:t>
            </a:r>
          </a:p>
        </p:txBody>
      </p:sp>
      <p:sp>
        <p:nvSpPr>
          <p:cNvPr id="39" name="Text Placeholder 33"/>
          <p:cNvSpPr>
            <a:spLocks noGrp="1"/>
          </p:cNvSpPr>
          <p:nvPr>
            <p:ph type="body" sz="quarter" idx="26" hasCustomPrompt="1"/>
          </p:nvPr>
        </p:nvSpPr>
        <p:spPr>
          <a:xfrm>
            <a:off x="5247684" y="3368338"/>
            <a:ext cx="270597" cy="270597"/>
          </a:xfrm>
          <a:prstGeom prst="ellipse">
            <a:avLst/>
          </a:prstGeom>
          <a:solidFill>
            <a:schemeClr val="accent2"/>
          </a:solidFill>
        </p:spPr>
        <p:txBody>
          <a:bodyPr tIns="36000" bIns="18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#</a:t>
            </a:r>
          </a:p>
        </p:txBody>
      </p:sp>
      <p:sp>
        <p:nvSpPr>
          <p:cNvPr id="40" name="Text Placeholder 33"/>
          <p:cNvSpPr>
            <a:spLocks noGrp="1"/>
          </p:cNvSpPr>
          <p:nvPr>
            <p:ph type="body" sz="quarter" idx="27" hasCustomPrompt="1"/>
          </p:nvPr>
        </p:nvSpPr>
        <p:spPr>
          <a:xfrm>
            <a:off x="5247684" y="3957155"/>
            <a:ext cx="270597" cy="270597"/>
          </a:xfrm>
          <a:prstGeom prst="ellipse">
            <a:avLst/>
          </a:prstGeom>
          <a:solidFill>
            <a:schemeClr val="accent2"/>
          </a:solidFill>
        </p:spPr>
        <p:txBody>
          <a:bodyPr tIns="36000" bIns="18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#</a:t>
            </a:r>
          </a:p>
        </p:txBody>
      </p:sp>
      <p:sp>
        <p:nvSpPr>
          <p:cNvPr id="41" name="Text Placeholder 33"/>
          <p:cNvSpPr>
            <a:spLocks noGrp="1"/>
          </p:cNvSpPr>
          <p:nvPr>
            <p:ph type="body" sz="quarter" idx="28" hasCustomPrompt="1"/>
          </p:nvPr>
        </p:nvSpPr>
        <p:spPr>
          <a:xfrm>
            <a:off x="5247684" y="4569648"/>
            <a:ext cx="270597" cy="270597"/>
          </a:xfrm>
          <a:prstGeom prst="ellipse">
            <a:avLst/>
          </a:prstGeom>
          <a:solidFill>
            <a:schemeClr val="accent2"/>
          </a:solidFill>
        </p:spPr>
        <p:txBody>
          <a:bodyPr tIns="36000" bIns="18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#</a:t>
            </a:r>
          </a:p>
        </p:txBody>
      </p:sp>
      <p:sp>
        <p:nvSpPr>
          <p:cNvPr id="49" name="Tittel 1"/>
          <p:cNvSpPr>
            <a:spLocks noGrp="1"/>
          </p:cNvSpPr>
          <p:nvPr>
            <p:ph type="title" hasCustomPrompt="1"/>
          </p:nvPr>
        </p:nvSpPr>
        <p:spPr>
          <a:xfrm>
            <a:off x="455974" y="385763"/>
            <a:ext cx="3865014" cy="1093787"/>
          </a:xfrm>
        </p:spPr>
        <p:txBody>
          <a:bodyPr/>
          <a:lstStyle>
            <a:lvl1pPr>
              <a:lnSpc>
                <a:spcPct val="100000"/>
              </a:lnSpc>
              <a:defRPr sz="3000" b="0" i="0" cap="none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/>
              <a:t>KLIKK FOR Å REDIGERE TEKST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CDF7E9F1-D8C0-974B-8F79-E0F441F400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6177E60-C82D-8D49-B357-E97763AF9D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C659BC9-1DCC-3648-94C9-42999EC13D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50"/>
            <a:ext cx="613637" cy="185737"/>
          </a:xfrm>
          <a:prstGeom prst="rect">
            <a:avLst/>
          </a:prstGeom>
        </p:spPr>
      </p:pic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493A03DA-6E77-954A-948B-776DA77B4B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789612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tels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A60095-1AC1-394B-8FF2-FC439C175491}"/>
              </a:ext>
            </a:extLst>
          </p:cNvPr>
          <p:cNvSpPr/>
          <p:nvPr/>
        </p:nvSpPr>
        <p:spPr>
          <a:xfrm>
            <a:off x="1588" y="0"/>
            <a:ext cx="12190412" cy="6858000"/>
          </a:xfrm>
          <a:prstGeom prst="rect">
            <a:avLst/>
          </a:prstGeom>
          <a:solidFill>
            <a:schemeClr val="tx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b-NO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33"/>
          <p:cNvSpPr>
            <a:spLocks noGrp="1"/>
          </p:cNvSpPr>
          <p:nvPr>
            <p:ph type="body" sz="quarter" idx="21" hasCustomPrompt="1"/>
          </p:nvPr>
        </p:nvSpPr>
        <p:spPr>
          <a:xfrm>
            <a:off x="438045" y="3622571"/>
            <a:ext cx="339997" cy="339997"/>
          </a:xfrm>
          <a:prstGeom prst="ellipse">
            <a:avLst/>
          </a:prstGeom>
          <a:solidFill>
            <a:schemeClr val="accent2"/>
          </a:solidFill>
        </p:spPr>
        <p:txBody>
          <a:bodyPr tIns="36000" bIns="18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#</a:t>
            </a:r>
          </a:p>
        </p:txBody>
      </p:sp>
      <p:sp>
        <p:nvSpPr>
          <p:cNvPr id="10" name="Tittel 1"/>
          <p:cNvSpPr>
            <a:spLocks noGrp="1"/>
          </p:cNvSpPr>
          <p:nvPr>
            <p:ph type="title" hasCustomPrompt="1"/>
          </p:nvPr>
        </p:nvSpPr>
        <p:spPr>
          <a:xfrm>
            <a:off x="881848" y="3587750"/>
            <a:ext cx="5759583" cy="1325563"/>
          </a:xfr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KAPITTEL</a:t>
            </a:r>
            <a:endParaRPr lang="nb-NO" noProof="0"/>
          </a:p>
        </p:txBody>
      </p:sp>
      <p:sp>
        <p:nvSpPr>
          <p:cNvPr id="11" name="Plassholder for lysbildenummer 5">
            <a:extLst>
              <a:ext uri="{FF2B5EF4-FFF2-40B4-BE49-F238E27FC236}">
                <a16:creationId xmlns:a16="http://schemas.microsoft.com/office/drawing/2014/main" id="{7CD98B2E-E430-CB4C-A91E-02195311D1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0A08036-B4A8-424E-877C-9A6ED968F3A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0B2476-D64A-9640-BE49-9A63F76D2B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50"/>
            <a:ext cx="613637" cy="185737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A1720C3-F0D9-6A48-B0B3-9CF2E83717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4158758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44141" y="462213"/>
            <a:ext cx="4935582" cy="13255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b="0" cap="non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/>
              <a:t>KLIKK FOR Å REDIGERE OVERSKRIFT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7C6952D6-D057-DF4F-B7FB-45D28839E80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44501" y="2014815"/>
            <a:ext cx="4935222" cy="4271686"/>
          </a:xfrm>
        </p:spPr>
        <p:txBody>
          <a:bodyPr lIns="0" tIns="0" rIns="0" bIns="0"/>
          <a:lstStyle>
            <a:lvl1pPr algn="l" defTabSz="180000">
              <a:defRPr sz="2000">
                <a:solidFill>
                  <a:schemeClr val="tx2"/>
                </a:solidFill>
              </a:defRPr>
            </a:lvl1pPr>
            <a:lvl2pPr marL="403225" indent="-131763" algn="just" defTabSz="180000">
              <a:tabLst/>
              <a:defRPr sz="1600">
                <a:solidFill>
                  <a:schemeClr val="tx2"/>
                </a:solidFill>
              </a:defRPr>
            </a:lvl2pPr>
            <a:lvl3pPr marL="584200" indent="-139700" algn="just" defTabSz="180000">
              <a:tabLst/>
              <a:defRPr sz="1400">
                <a:solidFill>
                  <a:schemeClr val="tx2"/>
                </a:solidFill>
              </a:defRPr>
            </a:lvl3pPr>
            <a:lvl4pPr marL="757238" indent="-131763" algn="just" defTabSz="180000">
              <a:tabLst/>
              <a:defRPr sz="1200">
                <a:solidFill>
                  <a:schemeClr val="tx2"/>
                </a:solidFill>
              </a:defRPr>
            </a:lvl4pPr>
            <a:lvl5pPr marL="890588" indent="-133350" algn="just" defTabSz="180000">
              <a:tabLst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 noProof="0"/>
              <a:t>Klikk for å redigere tekst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Plassholder for lysbildenummer 5">
            <a:extLst>
              <a:ext uri="{FF2B5EF4-FFF2-40B4-BE49-F238E27FC236}">
                <a16:creationId xmlns:a16="http://schemas.microsoft.com/office/drawing/2014/main" id="{399CBD77-5FE9-FD4E-A7ED-FF78C1648F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8E7507E-033A-334F-BD8B-12B326E4C6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pic>
        <p:nvPicPr>
          <p:cNvPr id="13" name="Picture 1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D9BF6C9B-2BD3-624C-8C84-6C039C3015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35"/>
            <a:ext cx="613637" cy="185737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EA753A83-6121-844D-AA28-B2051BBDB98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17918" y="462213"/>
            <a:ext cx="5536794" cy="58242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noProof="0"/>
              <a:t>Klikk på ikon for å legge til bilde, figur, film el.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E422427-827E-C244-8060-D0867B0E62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2383368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44141" y="462213"/>
            <a:ext cx="4935582" cy="13255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b="0" cap="non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/>
              <a:t>KLIKK FOR Å REDIGERE OVERSKRIFT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7C6952D6-D057-DF4F-B7FB-45D28839E80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44501" y="2014815"/>
            <a:ext cx="4935222" cy="4271686"/>
          </a:xfrm>
        </p:spPr>
        <p:txBody>
          <a:bodyPr lIns="0" tIns="0" rIns="0" bIns="0"/>
          <a:lstStyle>
            <a:lvl1pPr algn="l" defTabSz="180000">
              <a:defRPr sz="2000">
                <a:solidFill>
                  <a:schemeClr val="tx2"/>
                </a:solidFill>
              </a:defRPr>
            </a:lvl1pPr>
            <a:lvl2pPr marL="403225" indent="-131763" algn="just" defTabSz="180000">
              <a:tabLst/>
              <a:defRPr sz="1600">
                <a:solidFill>
                  <a:schemeClr val="tx2"/>
                </a:solidFill>
              </a:defRPr>
            </a:lvl2pPr>
            <a:lvl3pPr marL="584200" indent="-139700" algn="just" defTabSz="180000">
              <a:tabLst/>
              <a:defRPr sz="1400">
                <a:solidFill>
                  <a:schemeClr val="tx2"/>
                </a:solidFill>
              </a:defRPr>
            </a:lvl3pPr>
            <a:lvl4pPr marL="757238" indent="-131763" algn="just" defTabSz="180000">
              <a:tabLst/>
              <a:defRPr sz="1200">
                <a:solidFill>
                  <a:schemeClr val="tx2"/>
                </a:solidFill>
              </a:defRPr>
            </a:lvl4pPr>
            <a:lvl5pPr marL="890588" indent="-133350" algn="just" defTabSz="180000">
              <a:tabLst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 noProof="0"/>
              <a:t>Klikk for å redigere tekst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Plassholder for lysbildenummer 5">
            <a:extLst>
              <a:ext uri="{FF2B5EF4-FFF2-40B4-BE49-F238E27FC236}">
                <a16:creationId xmlns:a16="http://schemas.microsoft.com/office/drawing/2014/main" id="{C714A0E5-7903-BF46-BF43-961FF3D989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26093E31-1612-AD45-B2FC-90F784DE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pic>
        <p:nvPicPr>
          <p:cNvPr id="13" name="Picture 1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860F170-9FE7-5D4C-A2CD-C9E79C6BAD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35"/>
            <a:ext cx="613637" cy="1857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8C1461-3E04-C344-BF6C-8A625B37C7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6542" y="462213"/>
            <a:ext cx="5538170" cy="5824286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4C836D54-7695-214B-91E2-0192C423C4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1831142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44141" y="462213"/>
            <a:ext cx="6300150" cy="13255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b="0" cap="non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/>
              <a:t>KLIKK FOR Å REDIGERE OVERSKRIFT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7C6952D6-D057-DF4F-B7FB-45D28839E80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44500" y="2014815"/>
            <a:ext cx="6300150" cy="4271686"/>
          </a:xfrm>
        </p:spPr>
        <p:txBody>
          <a:bodyPr lIns="0" tIns="0" rIns="0" bIns="0"/>
          <a:lstStyle>
            <a:lvl1pPr algn="l" defTabSz="180000">
              <a:defRPr sz="2000">
                <a:solidFill>
                  <a:schemeClr val="tx2"/>
                </a:solidFill>
              </a:defRPr>
            </a:lvl1pPr>
            <a:lvl2pPr marL="403225" indent="-131763" algn="just" defTabSz="180000">
              <a:tabLst/>
              <a:defRPr sz="1600">
                <a:solidFill>
                  <a:schemeClr val="tx2"/>
                </a:solidFill>
              </a:defRPr>
            </a:lvl2pPr>
            <a:lvl3pPr marL="584200" indent="-139700" algn="just" defTabSz="180000">
              <a:tabLst/>
              <a:defRPr sz="1400">
                <a:solidFill>
                  <a:schemeClr val="tx2"/>
                </a:solidFill>
              </a:defRPr>
            </a:lvl3pPr>
            <a:lvl4pPr marL="757238" indent="-131763" algn="just" defTabSz="180000">
              <a:tabLst/>
              <a:defRPr sz="1200">
                <a:solidFill>
                  <a:schemeClr val="tx2"/>
                </a:solidFill>
              </a:defRPr>
            </a:lvl4pPr>
            <a:lvl5pPr marL="890588" indent="-133350" algn="just" defTabSz="180000">
              <a:tabLst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 noProof="0"/>
              <a:t>Klikk for å redigere tekst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Plassholder for lysbildenummer 5">
            <a:extLst>
              <a:ext uri="{FF2B5EF4-FFF2-40B4-BE49-F238E27FC236}">
                <a16:creationId xmlns:a16="http://schemas.microsoft.com/office/drawing/2014/main" id="{3152DCE4-E95F-FD4E-9E8D-B5650910E0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75661C4-A946-5A4D-9417-7AFA9F3F9C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pic>
        <p:nvPicPr>
          <p:cNvPr id="14" name="Picture 1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45F2C0CB-EDDB-9345-95D3-95E012A2A7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35"/>
            <a:ext cx="613637" cy="185737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E075416A-8E45-BA41-ACD6-A92934E2CF0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3"/>
          <a:stretch/>
        </p:blipFill>
        <p:spPr bwMode="auto">
          <a:xfrm>
            <a:off x="7492786" y="462892"/>
            <a:ext cx="4261925" cy="582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A9A6E9C-5E1E-FC4B-9952-EE9A3AB5A5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4209862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44141" y="462213"/>
            <a:ext cx="4935582" cy="1325563"/>
          </a:xfrm>
        </p:spPr>
        <p:txBody>
          <a:bodyPr/>
          <a:lstStyle>
            <a:lvl1pPr>
              <a:lnSpc>
                <a:spcPct val="100000"/>
              </a:lnSpc>
              <a:defRPr b="0" cap="non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/>
              <a:t>KLIKK FOR Å REDIGERE OVERSKRIFT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7C6952D6-D057-DF4F-B7FB-45D28839E80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44501" y="2014815"/>
            <a:ext cx="4935222" cy="4271686"/>
          </a:xfrm>
        </p:spPr>
        <p:txBody>
          <a:bodyPr lIns="0" tIns="0" rIns="0" bIns="0"/>
          <a:lstStyle>
            <a:lvl1pPr algn="l" defTabSz="180000">
              <a:defRPr sz="2000">
                <a:solidFill>
                  <a:schemeClr val="tx2"/>
                </a:solidFill>
              </a:defRPr>
            </a:lvl1pPr>
            <a:lvl2pPr marL="403225" indent="-131763" algn="just" defTabSz="180000">
              <a:tabLst/>
              <a:defRPr sz="1600">
                <a:solidFill>
                  <a:schemeClr val="tx2"/>
                </a:solidFill>
              </a:defRPr>
            </a:lvl2pPr>
            <a:lvl3pPr marL="584200" indent="-139700" algn="just" defTabSz="180000">
              <a:tabLst/>
              <a:defRPr sz="1400">
                <a:solidFill>
                  <a:schemeClr val="tx2"/>
                </a:solidFill>
              </a:defRPr>
            </a:lvl3pPr>
            <a:lvl4pPr marL="757238" indent="-131763" algn="just" defTabSz="180000">
              <a:tabLst/>
              <a:defRPr sz="1200">
                <a:solidFill>
                  <a:schemeClr val="tx2"/>
                </a:solidFill>
              </a:defRPr>
            </a:lvl4pPr>
            <a:lvl5pPr marL="890588" indent="-133350" algn="just" defTabSz="180000">
              <a:tabLst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 noProof="0"/>
              <a:t>Klikk for å redigere tekst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2" name="Picture 1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95B9255-92DB-1C4C-9935-2E026A6356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35"/>
            <a:ext cx="613637" cy="1857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1ECDF4-8F0F-844E-80CD-6416D791CE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4"/>
          <a:stretch/>
        </p:blipFill>
        <p:spPr>
          <a:xfrm>
            <a:off x="6221160" y="462214"/>
            <a:ext cx="5533552" cy="5824288"/>
          </a:xfrm>
          <a:prstGeom prst="rect">
            <a:avLst/>
          </a:prstGeom>
        </p:spPr>
      </p:pic>
      <p:sp>
        <p:nvSpPr>
          <p:cNvPr id="32" name="Plassholder for lysbildenummer 5">
            <a:extLst>
              <a:ext uri="{FF2B5EF4-FFF2-40B4-BE49-F238E27FC236}">
                <a16:creationId xmlns:a16="http://schemas.microsoft.com/office/drawing/2014/main" id="{5F9241A5-DFDF-624A-8AF2-AB0B10B83A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6BD2EDA2-7891-1540-A8BC-4E7A3489A3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FB25EA4-374A-E443-B0F3-290888FDF8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14203865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44141" y="462213"/>
            <a:ext cx="6300150" cy="1325563"/>
          </a:xfrm>
        </p:spPr>
        <p:txBody>
          <a:bodyPr/>
          <a:lstStyle>
            <a:lvl1pPr>
              <a:lnSpc>
                <a:spcPct val="100000"/>
              </a:lnSpc>
              <a:defRPr b="0" cap="non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/>
              <a:t>KLIKK FOR Å REDIGERE OVERSKRIFT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7C6952D6-D057-DF4F-B7FB-45D28839E80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44500" y="2014815"/>
            <a:ext cx="6300150" cy="4271686"/>
          </a:xfrm>
        </p:spPr>
        <p:txBody>
          <a:bodyPr lIns="0" tIns="0" rIns="0" bIns="0"/>
          <a:lstStyle>
            <a:lvl1pPr algn="l" defTabSz="180000">
              <a:defRPr sz="2000">
                <a:solidFill>
                  <a:schemeClr val="tx2"/>
                </a:solidFill>
              </a:defRPr>
            </a:lvl1pPr>
            <a:lvl2pPr marL="403225" indent="-131763" algn="just" defTabSz="180000">
              <a:tabLst/>
              <a:defRPr sz="1600">
                <a:solidFill>
                  <a:schemeClr val="tx2"/>
                </a:solidFill>
              </a:defRPr>
            </a:lvl2pPr>
            <a:lvl3pPr marL="584200" indent="-139700" algn="just" defTabSz="180000">
              <a:tabLst/>
              <a:defRPr sz="1400">
                <a:solidFill>
                  <a:schemeClr val="tx2"/>
                </a:solidFill>
              </a:defRPr>
            </a:lvl3pPr>
            <a:lvl4pPr marL="757238" indent="-131763" algn="just" defTabSz="180000">
              <a:tabLst/>
              <a:defRPr sz="1200">
                <a:solidFill>
                  <a:schemeClr val="tx2"/>
                </a:solidFill>
              </a:defRPr>
            </a:lvl4pPr>
            <a:lvl5pPr marL="890588" indent="-133350" algn="just" defTabSz="180000">
              <a:tabLst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 noProof="0"/>
              <a:t>Klikk for å redigere tekst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3" name="Picture 1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D0DDDC71-F525-4F4C-9010-841EE7EA40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35"/>
            <a:ext cx="613637" cy="1857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5C0262-C684-F145-851D-50DDD22F15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2428" y="461539"/>
            <a:ext cx="4262284" cy="5824962"/>
          </a:xfrm>
          <a:prstGeom prst="rect">
            <a:avLst/>
          </a:prstGeom>
        </p:spPr>
      </p:pic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D4932A24-B0DC-BD4C-8D66-B69608CAD3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DB2F7CA1-5027-1149-AA7A-50DE4488CD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E12AB4C-0F70-E143-866C-5C2BE0D570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1437917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44141" y="462213"/>
            <a:ext cx="4935582" cy="1325563"/>
          </a:xfrm>
        </p:spPr>
        <p:txBody>
          <a:bodyPr/>
          <a:lstStyle>
            <a:lvl1pPr>
              <a:lnSpc>
                <a:spcPct val="100000"/>
              </a:lnSpc>
              <a:defRPr b="0" cap="non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/>
              <a:t>KLIKK FOR Å REDIGERE OVERSKRIFT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7C6952D6-D057-DF4F-B7FB-45D28839E80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44501" y="2014815"/>
            <a:ext cx="4935222" cy="4271686"/>
          </a:xfrm>
        </p:spPr>
        <p:txBody>
          <a:bodyPr lIns="0" tIns="0" rIns="0" bIns="0"/>
          <a:lstStyle>
            <a:lvl1pPr algn="l" defTabSz="180000">
              <a:defRPr sz="2000">
                <a:solidFill>
                  <a:schemeClr val="tx2"/>
                </a:solidFill>
              </a:defRPr>
            </a:lvl1pPr>
            <a:lvl2pPr marL="403225" indent="-131763" algn="just" defTabSz="180000">
              <a:tabLst/>
              <a:defRPr sz="1600">
                <a:solidFill>
                  <a:schemeClr val="tx2"/>
                </a:solidFill>
              </a:defRPr>
            </a:lvl2pPr>
            <a:lvl3pPr marL="584200" indent="-139700" algn="just" defTabSz="180000">
              <a:tabLst/>
              <a:defRPr sz="1400">
                <a:solidFill>
                  <a:schemeClr val="tx2"/>
                </a:solidFill>
              </a:defRPr>
            </a:lvl3pPr>
            <a:lvl4pPr marL="757238" indent="-131763" algn="just" defTabSz="180000">
              <a:tabLst/>
              <a:defRPr sz="1200">
                <a:solidFill>
                  <a:schemeClr val="tx2"/>
                </a:solidFill>
              </a:defRPr>
            </a:lvl4pPr>
            <a:lvl5pPr marL="890588" indent="-133350" algn="just" defTabSz="180000">
              <a:tabLst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 noProof="0"/>
              <a:t>Klikk for å redigere tekst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2" name="Picture 1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A098E5C9-8D9E-BD4C-BE67-9CD9EF10AC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35"/>
            <a:ext cx="613637" cy="185737"/>
          </a:xfrm>
          <a:prstGeom prst="rect">
            <a:avLst/>
          </a:prstGeom>
        </p:spPr>
      </p:pic>
      <p:pic>
        <p:nvPicPr>
          <p:cNvPr id="22" name="Picture 21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EB967CC6-45F4-7A47-A006-EA9C052A48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0306" y="458292"/>
            <a:ext cx="5529938" cy="5828209"/>
          </a:xfrm>
          <a:prstGeom prst="rect">
            <a:avLst/>
          </a:prstGeom>
        </p:spPr>
      </p:pic>
      <p:sp>
        <p:nvSpPr>
          <p:cNvPr id="24" name="Plassholder for lysbildenummer 5">
            <a:extLst>
              <a:ext uri="{FF2B5EF4-FFF2-40B4-BE49-F238E27FC236}">
                <a16:creationId xmlns:a16="http://schemas.microsoft.com/office/drawing/2014/main" id="{7F7AE776-0C71-1641-B80F-63462F049A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F6BE069F-5441-CD44-AE1F-83EBAC1096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E07FA22-944E-DE4C-BDF8-F31653AFDE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20519205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44141" y="462213"/>
            <a:ext cx="6300150" cy="1325563"/>
          </a:xfrm>
        </p:spPr>
        <p:txBody>
          <a:bodyPr/>
          <a:lstStyle>
            <a:lvl1pPr>
              <a:lnSpc>
                <a:spcPct val="100000"/>
              </a:lnSpc>
              <a:defRPr b="0" cap="non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/>
              <a:t>KLIKK FOR Å REDIGERE OVERSKRIFT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7C6952D6-D057-DF4F-B7FB-45D28839E80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44500" y="2014815"/>
            <a:ext cx="6300150" cy="4271686"/>
          </a:xfrm>
        </p:spPr>
        <p:txBody>
          <a:bodyPr lIns="0" tIns="0" rIns="0" bIns="0"/>
          <a:lstStyle>
            <a:lvl1pPr algn="l" defTabSz="180000">
              <a:defRPr sz="2000">
                <a:solidFill>
                  <a:schemeClr val="tx2"/>
                </a:solidFill>
              </a:defRPr>
            </a:lvl1pPr>
            <a:lvl2pPr marL="403225" indent="-131763" algn="just" defTabSz="180000">
              <a:tabLst/>
              <a:defRPr sz="1600">
                <a:solidFill>
                  <a:schemeClr val="tx2"/>
                </a:solidFill>
              </a:defRPr>
            </a:lvl2pPr>
            <a:lvl3pPr marL="584200" indent="-139700" algn="just" defTabSz="180000">
              <a:tabLst/>
              <a:defRPr sz="1400">
                <a:solidFill>
                  <a:schemeClr val="tx2"/>
                </a:solidFill>
              </a:defRPr>
            </a:lvl3pPr>
            <a:lvl4pPr marL="757238" indent="-131763" algn="just" defTabSz="180000">
              <a:tabLst/>
              <a:defRPr sz="1200">
                <a:solidFill>
                  <a:schemeClr val="tx2"/>
                </a:solidFill>
              </a:defRPr>
            </a:lvl4pPr>
            <a:lvl5pPr marL="890588" indent="-133350" algn="just" defTabSz="180000">
              <a:tabLst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 noProof="0"/>
              <a:t>Klikk for å redigere tekst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4" name="Picture 1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D5AD063-F2AF-684D-A232-F9B3010453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35"/>
            <a:ext cx="613637" cy="1857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BCC87E3-9D36-4145-86E4-5C8760062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2068" y="461539"/>
            <a:ext cx="4262643" cy="5824962"/>
          </a:xfrm>
          <a:prstGeom prst="rect">
            <a:avLst/>
          </a:prstGeom>
        </p:spPr>
      </p:pic>
      <p:sp>
        <p:nvSpPr>
          <p:cNvPr id="22" name="Plassholder for lysbildenummer 5">
            <a:extLst>
              <a:ext uri="{FF2B5EF4-FFF2-40B4-BE49-F238E27FC236}">
                <a16:creationId xmlns:a16="http://schemas.microsoft.com/office/drawing/2014/main" id="{EC1E6532-A6CE-F249-A042-9D53295FF3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F2D0689-738A-074B-BEDF-E4BA754BE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5F63177-8DD0-974F-87B6-3A2E280605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11986549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44141" y="462213"/>
            <a:ext cx="4935582" cy="1325563"/>
          </a:xfrm>
        </p:spPr>
        <p:txBody>
          <a:bodyPr/>
          <a:lstStyle>
            <a:lvl1pPr>
              <a:lnSpc>
                <a:spcPct val="100000"/>
              </a:lnSpc>
              <a:defRPr b="0" cap="non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/>
              <a:t>KLIKK FOR Å REDIGERE OVERSKRIFT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7C6952D6-D057-DF4F-B7FB-45D28839E80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44501" y="2014815"/>
            <a:ext cx="4935222" cy="4271686"/>
          </a:xfrm>
        </p:spPr>
        <p:txBody>
          <a:bodyPr lIns="0" tIns="0" rIns="0" bIns="0"/>
          <a:lstStyle>
            <a:lvl1pPr algn="l" defTabSz="180000">
              <a:defRPr sz="2000">
                <a:solidFill>
                  <a:schemeClr val="tx2"/>
                </a:solidFill>
              </a:defRPr>
            </a:lvl1pPr>
            <a:lvl2pPr marL="403225" indent="-131763" algn="just" defTabSz="180000">
              <a:tabLst/>
              <a:defRPr sz="1600">
                <a:solidFill>
                  <a:schemeClr val="tx2"/>
                </a:solidFill>
              </a:defRPr>
            </a:lvl2pPr>
            <a:lvl3pPr marL="584200" indent="-139700" algn="just" defTabSz="180000">
              <a:tabLst/>
              <a:defRPr sz="1400">
                <a:solidFill>
                  <a:schemeClr val="tx2"/>
                </a:solidFill>
              </a:defRPr>
            </a:lvl3pPr>
            <a:lvl4pPr marL="757238" indent="-131763" algn="just" defTabSz="180000">
              <a:tabLst/>
              <a:defRPr sz="1200">
                <a:solidFill>
                  <a:schemeClr val="tx2"/>
                </a:solidFill>
              </a:defRPr>
            </a:lvl4pPr>
            <a:lvl5pPr marL="890588" indent="-133350" algn="just" defTabSz="180000">
              <a:tabLst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 noProof="0"/>
              <a:t>Klikk for å redigere tekst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1A844B68-0221-914B-B6BB-20E7586B2F2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5177" y="462213"/>
            <a:ext cx="5529536" cy="582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AA483F60-0B8C-2946-B33F-F0AE3EC9DB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35"/>
            <a:ext cx="613637" cy="185737"/>
          </a:xfrm>
          <a:prstGeom prst="rect">
            <a:avLst/>
          </a:prstGeom>
        </p:spPr>
      </p:pic>
      <p:sp>
        <p:nvSpPr>
          <p:cNvPr id="22" name="Plassholder for lysbildenummer 5">
            <a:extLst>
              <a:ext uri="{FF2B5EF4-FFF2-40B4-BE49-F238E27FC236}">
                <a16:creationId xmlns:a16="http://schemas.microsoft.com/office/drawing/2014/main" id="{296FDB7F-3146-D84C-8A9C-3A7DC3DEA0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3FF58A34-3E2B-EA44-98A9-5D7BB07E16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66212327-5305-7944-BCFB-62C8657E9C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98747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, inngress og bilde">
    <p:bg>
      <p:bgPr>
        <a:solidFill>
          <a:srgbClr val="1E20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8ECBEBB3-694D-CC4E-BF2E-BF8E9B0D3E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1256" y="574837"/>
            <a:ext cx="5529939" cy="5715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FE3A38-02C5-534F-BB63-D68E04BC64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06447" y="578584"/>
            <a:ext cx="4689553" cy="2320081"/>
          </a:xfrm>
        </p:spPr>
        <p:txBody>
          <a:bodyPr wrap="square" anchor="b">
            <a:normAutofit/>
          </a:bodyPr>
          <a:lstStyle>
            <a:lvl1pPr marL="9525" marR="0" indent="-952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5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9525" marR="0" lvl="0" indent="-952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OVERSKRIFT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C0C366AE-1439-3947-891B-3AF4061878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3BCB0241-C3EA-7746-8AC5-84996BBD4E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0B79879-A6DA-9A4E-B561-E7C90ECAA9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50"/>
            <a:ext cx="613637" cy="185737"/>
          </a:xfrm>
          <a:prstGeom prst="rect">
            <a:avLst/>
          </a:prstGeom>
        </p:spPr>
      </p:pic>
      <p:sp>
        <p:nvSpPr>
          <p:cNvPr id="19" name="Tittel 1">
            <a:extLst>
              <a:ext uri="{FF2B5EF4-FFF2-40B4-BE49-F238E27FC236}">
                <a16:creationId xmlns:a16="http://schemas.microsoft.com/office/drawing/2014/main" id="{874E7828-B925-CE43-B1C4-2EE737A7B2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2189" y="3029798"/>
            <a:ext cx="4667251" cy="1081087"/>
          </a:xfrm>
        </p:spPr>
        <p:txBody>
          <a:bodyPr/>
          <a:lstStyle>
            <a:lvl1pPr defTabSz="180000">
              <a:lnSpc>
                <a:spcPct val="100000"/>
              </a:lnSpc>
              <a:defRPr sz="3000" b="0" i="0" cap="none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/>
              <a:t>Klikk for å redigere tekst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9AED1D-8142-3E4D-BE12-C38339561B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39974223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44141" y="462213"/>
            <a:ext cx="6300150" cy="1325563"/>
          </a:xfrm>
        </p:spPr>
        <p:txBody>
          <a:bodyPr/>
          <a:lstStyle>
            <a:lvl1pPr>
              <a:lnSpc>
                <a:spcPct val="100000"/>
              </a:lnSpc>
              <a:defRPr b="0" cap="non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/>
              <a:t>KLIKK FOR Å REDIGERE OVERSKRIFT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7C6952D6-D057-DF4F-B7FB-45D28839E80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44500" y="2014815"/>
            <a:ext cx="6300150" cy="4271686"/>
          </a:xfrm>
        </p:spPr>
        <p:txBody>
          <a:bodyPr lIns="0" tIns="0" rIns="0" bIns="0"/>
          <a:lstStyle>
            <a:lvl1pPr algn="l" defTabSz="180000">
              <a:defRPr sz="2000">
                <a:solidFill>
                  <a:schemeClr val="tx2"/>
                </a:solidFill>
              </a:defRPr>
            </a:lvl1pPr>
            <a:lvl2pPr marL="403225" indent="-131763" algn="just" defTabSz="180000">
              <a:tabLst/>
              <a:defRPr sz="1600">
                <a:solidFill>
                  <a:schemeClr val="tx2"/>
                </a:solidFill>
              </a:defRPr>
            </a:lvl2pPr>
            <a:lvl3pPr marL="584200" indent="-139700" algn="just" defTabSz="180000">
              <a:tabLst/>
              <a:defRPr sz="1400">
                <a:solidFill>
                  <a:schemeClr val="tx2"/>
                </a:solidFill>
              </a:defRPr>
            </a:lvl3pPr>
            <a:lvl4pPr marL="757238" indent="-131763" algn="just" defTabSz="180000">
              <a:tabLst/>
              <a:defRPr sz="1200">
                <a:solidFill>
                  <a:schemeClr val="tx2"/>
                </a:solidFill>
              </a:defRPr>
            </a:lvl4pPr>
            <a:lvl5pPr marL="890588" indent="-133350" algn="just" defTabSz="180000">
              <a:tabLst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 noProof="0"/>
              <a:t>Klikk for å redigere tekst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3" name="Picture 1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AF1F350C-7A63-DC48-82A7-C2FDCA105C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35"/>
            <a:ext cx="613637" cy="185737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FEC34258-24EC-6544-B991-49449DE0F55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"/>
          <a:stretch/>
        </p:blipFill>
        <p:spPr bwMode="auto">
          <a:xfrm>
            <a:off x="7492428" y="461540"/>
            <a:ext cx="4262284" cy="582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Plassholder for lysbildenummer 5">
            <a:extLst>
              <a:ext uri="{FF2B5EF4-FFF2-40B4-BE49-F238E27FC236}">
                <a16:creationId xmlns:a16="http://schemas.microsoft.com/office/drawing/2014/main" id="{60671C68-DBF0-3847-B2F9-546639B07D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926B0C0C-4941-0348-B0E2-3857F52340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3EFE4EC-35A2-6840-93E0-52DC56CBF4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238107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, innhold og Collagebilde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44141" y="462213"/>
            <a:ext cx="4935582" cy="1325563"/>
          </a:xfrm>
        </p:spPr>
        <p:txBody>
          <a:bodyPr/>
          <a:lstStyle>
            <a:lvl1pPr>
              <a:lnSpc>
                <a:spcPct val="100000"/>
              </a:lnSpc>
              <a:defRPr b="0" cap="non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/>
              <a:t>KLIKK FOR Å REDIGERE OVERSKRIFT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7C6952D6-D057-DF4F-B7FB-45D28839E80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44501" y="2014815"/>
            <a:ext cx="4935222" cy="4271686"/>
          </a:xfrm>
        </p:spPr>
        <p:txBody>
          <a:bodyPr lIns="0" tIns="0" rIns="0" bIns="0"/>
          <a:lstStyle>
            <a:lvl1pPr algn="l" defTabSz="180000">
              <a:defRPr sz="2000">
                <a:solidFill>
                  <a:schemeClr val="tx2"/>
                </a:solidFill>
              </a:defRPr>
            </a:lvl1pPr>
            <a:lvl2pPr marL="403225" indent="-131763" algn="just" defTabSz="180000">
              <a:tabLst/>
              <a:defRPr sz="1600">
                <a:solidFill>
                  <a:schemeClr val="tx2"/>
                </a:solidFill>
              </a:defRPr>
            </a:lvl2pPr>
            <a:lvl3pPr marL="584200" indent="-139700" algn="just" defTabSz="180000">
              <a:tabLst/>
              <a:defRPr sz="1400">
                <a:solidFill>
                  <a:schemeClr val="tx2"/>
                </a:solidFill>
              </a:defRPr>
            </a:lvl3pPr>
            <a:lvl4pPr marL="757238" indent="-131763" algn="just" defTabSz="180000">
              <a:tabLst/>
              <a:defRPr sz="1200">
                <a:solidFill>
                  <a:schemeClr val="tx2"/>
                </a:solidFill>
              </a:defRPr>
            </a:lvl4pPr>
            <a:lvl5pPr marL="890588" indent="-133350" algn="just" defTabSz="180000">
              <a:tabLst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 noProof="0"/>
              <a:t>Klikk for å redigere tekst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3" name="Picture 1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A802ADF-A4A5-F64E-815E-054928AA89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35"/>
            <a:ext cx="613637" cy="185737"/>
          </a:xfrm>
          <a:prstGeom prst="rect">
            <a:avLst/>
          </a:prstGeom>
        </p:spPr>
      </p:pic>
      <p:pic>
        <p:nvPicPr>
          <p:cNvPr id="25" name="Picture 24" descr="A picture containing text, display, electronics, television&#10;&#10;Description automatically generated">
            <a:extLst>
              <a:ext uri="{FF2B5EF4-FFF2-40B4-BE49-F238E27FC236}">
                <a16:creationId xmlns:a16="http://schemas.microsoft.com/office/drawing/2014/main" id="{823BE69B-E19D-4E45-9EA8-685E403FC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1160" y="462208"/>
            <a:ext cx="5526339" cy="5824286"/>
          </a:xfrm>
          <a:prstGeom prst="rect">
            <a:avLst/>
          </a:prstGeom>
        </p:spPr>
      </p:pic>
      <p:sp>
        <p:nvSpPr>
          <p:cNvPr id="27" name="Plassholder for lysbildenummer 5">
            <a:extLst>
              <a:ext uri="{FF2B5EF4-FFF2-40B4-BE49-F238E27FC236}">
                <a16:creationId xmlns:a16="http://schemas.microsoft.com/office/drawing/2014/main" id="{6806349D-8E0B-FF44-B0AE-4B2E2FB058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E3A25E67-AA4D-2244-9F7F-C55F3A8FBC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210BEF-7745-9F46-A564-08A1FB584A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3775557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, innhold og Collagebilde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44141" y="462213"/>
            <a:ext cx="6300150" cy="1325563"/>
          </a:xfrm>
        </p:spPr>
        <p:txBody>
          <a:bodyPr/>
          <a:lstStyle>
            <a:lvl1pPr>
              <a:lnSpc>
                <a:spcPct val="100000"/>
              </a:lnSpc>
              <a:defRPr b="0" cap="non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/>
              <a:t>KLIKK FOR Å REDIGERE OVERSKRIFT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7C6952D6-D057-DF4F-B7FB-45D28839E80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44500" y="2014815"/>
            <a:ext cx="6300150" cy="4271686"/>
          </a:xfrm>
        </p:spPr>
        <p:txBody>
          <a:bodyPr lIns="0" tIns="0" rIns="0" bIns="0"/>
          <a:lstStyle>
            <a:lvl1pPr algn="l" defTabSz="180000">
              <a:defRPr sz="2000">
                <a:solidFill>
                  <a:schemeClr val="tx2"/>
                </a:solidFill>
              </a:defRPr>
            </a:lvl1pPr>
            <a:lvl2pPr marL="403225" indent="-131763" algn="just" defTabSz="180000">
              <a:tabLst/>
              <a:defRPr sz="1600">
                <a:solidFill>
                  <a:schemeClr val="tx2"/>
                </a:solidFill>
              </a:defRPr>
            </a:lvl2pPr>
            <a:lvl3pPr marL="584200" indent="-139700" algn="just" defTabSz="180000">
              <a:tabLst/>
              <a:defRPr sz="1400">
                <a:solidFill>
                  <a:schemeClr val="tx2"/>
                </a:solidFill>
              </a:defRPr>
            </a:lvl3pPr>
            <a:lvl4pPr marL="757238" indent="-131763" algn="just" defTabSz="180000">
              <a:tabLst/>
              <a:defRPr sz="1200">
                <a:solidFill>
                  <a:schemeClr val="tx2"/>
                </a:solidFill>
              </a:defRPr>
            </a:lvl4pPr>
            <a:lvl5pPr marL="890588" indent="-133350" algn="just" defTabSz="180000">
              <a:tabLst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 noProof="0"/>
              <a:t>Klikk for å redigere tekst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3" name="Picture 1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06862C06-E830-0F4F-AC47-93019F1F67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35"/>
            <a:ext cx="613637" cy="185737"/>
          </a:xfrm>
          <a:prstGeom prst="rect">
            <a:avLst/>
          </a:prstGeom>
        </p:spPr>
      </p:pic>
      <p:pic>
        <p:nvPicPr>
          <p:cNvPr id="22" name="Picture 21" descr="A picture containing text, display, electronics, television&#10;&#10;Description automatically generated">
            <a:extLst>
              <a:ext uri="{FF2B5EF4-FFF2-40B4-BE49-F238E27FC236}">
                <a16:creationId xmlns:a16="http://schemas.microsoft.com/office/drawing/2014/main" id="{7DFCBA84-E1CD-2544-8D90-29B901387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7231" y="462208"/>
            <a:ext cx="4150268" cy="5824286"/>
          </a:xfrm>
          <a:prstGeom prst="rect">
            <a:avLst/>
          </a:prstGeom>
        </p:spPr>
      </p:pic>
      <p:sp>
        <p:nvSpPr>
          <p:cNvPr id="24" name="Plassholder for lysbildenummer 5">
            <a:extLst>
              <a:ext uri="{FF2B5EF4-FFF2-40B4-BE49-F238E27FC236}">
                <a16:creationId xmlns:a16="http://schemas.microsoft.com/office/drawing/2014/main" id="{33EA8F47-F58F-C946-B4FA-4D82A62BBF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CEF4E1FC-D9B7-A447-A704-D419326257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11B3523-6701-2E48-B5D6-B92F55E804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34265176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tel, innhold og Collagebilde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44141" y="462213"/>
            <a:ext cx="4935582" cy="1325563"/>
          </a:xfrm>
        </p:spPr>
        <p:txBody>
          <a:bodyPr/>
          <a:lstStyle>
            <a:lvl1pPr>
              <a:lnSpc>
                <a:spcPct val="100000"/>
              </a:lnSpc>
              <a:defRPr b="0" cap="non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/>
              <a:t>KLIKK FOR Å REDIGERE OVERSKRIFT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7C6952D6-D057-DF4F-B7FB-45D28839E80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44501" y="2014815"/>
            <a:ext cx="4935222" cy="4271686"/>
          </a:xfrm>
        </p:spPr>
        <p:txBody>
          <a:bodyPr lIns="0" tIns="0" rIns="0" bIns="0"/>
          <a:lstStyle>
            <a:lvl1pPr algn="l" defTabSz="180000">
              <a:defRPr sz="2000">
                <a:solidFill>
                  <a:schemeClr val="tx2"/>
                </a:solidFill>
              </a:defRPr>
            </a:lvl1pPr>
            <a:lvl2pPr marL="403225" indent="-131763" algn="just" defTabSz="180000">
              <a:tabLst/>
              <a:defRPr sz="1600">
                <a:solidFill>
                  <a:schemeClr val="tx2"/>
                </a:solidFill>
              </a:defRPr>
            </a:lvl2pPr>
            <a:lvl3pPr marL="584200" indent="-139700" algn="just" defTabSz="180000">
              <a:tabLst/>
              <a:defRPr sz="1400">
                <a:solidFill>
                  <a:schemeClr val="tx2"/>
                </a:solidFill>
              </a:defRPr>
            </a:lvl3pPr>
            <a:lvl4pPr marL="757238" indent="-131763" algn="just" defTabSz="180000">
              <a:tabLst/>
              <a:defRPr sz="1200">
                <a:solidFill>
                  <a:schemeClr val="tx2"/>
                </a:solidFill>
              </a:defRPr>
            </a:lvl4pPr>
            <a:lvl5pPr marL="890588" indent="-133350" algn="just" defTabSz="180000">
              <a:tabLst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 noProof="0"/>
              <a:t>Klikk for å redigere tekst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3" name="Picture 1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552AAB34-62AF-8547-929E-5B381FA6BA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35"/>
            <a:ext cx="613637" cy="1857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EECA88A-73A9-DE43-A53B-87AC290941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1160" y="462204"/>
            <a:ext cx="5526339" cy="5824285"/>
          </a:xfrm>
          <a:prstGeom prst="rect">
            <a:avLst/>
          </a:prstGeom>
        </p:spPr>
      </p:pic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C4E50D14-53CA-6346-B5F4-7BB2710179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B9F8F8CB-DCA6-FC44-B81E-6607770AC7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369906D-D47A-FA46-AD6B-889F4512F0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3147326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, innhold og Collagebilde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44141" y="462213"/>
            <a:ext cx="6300150" cy="1325563"/>
          </a:xfrm>
        </p:spPr>
        <p:txBody>
          <a:bodyPr/>
          <a:lstStyle>
            <a:lvl1pPr>
              <a:lnSpc>
                <a:spcPct val="100000"/>
              </a:lnSpc>
              <a:defRPr b="0" cap="non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/>
              <a:t>KLIKK FOR Å REDIGERE OVERSKRIFT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6A065614-3782-9540-A59F-552545EBF54A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44500" y="2014815"/>
            <a:ext cx="6300150" cy="4271686"/>
          </a:xfrm>
        </p:spPr>
        <p:txBody>
          <a:bodyPr lIns="0" tIns="0" rIns="0" bIns="0"/>
          <a:lstStyle>
            <a:lvl1pPr algn="l" defTabSz="180000">
              <a:defRPr sz="2000">
                <a:solidFill>
                  <a:schemeClr val="tx2"/>
                </a:solidFill>
              </a:defRPr>
            </a:lvl1pPr>
            <a:lvl2pPr marL="403225" indent="-131763" algn="just" defTabSz="180000">
              <a:tabLst/>
              <a:defRPr sz="1600">
                <a:solidFill>
                  <a:schemeClr val="tx2"/>
                </a:solidFill>
              </a:defRPr>
            </a:lvl2pPr>
            <a:lvl3pPr marL="584200" indent="-139700" algn="just" defTabSz="180000">
              <a:tabLst/>
              <a:defRPr sz="1400">
                <a:solidFill>
                  <a:schemeClr val="tx2"/>
                </a:solidFill>
              </a:defRPr>
            </a:lvl3pPr>
            <a:lvl4pPr marL="757238" indent="-131763" algn="just" defTabSz="180000">
              <a:tabLst/>
              <a:defRPr sz="1200">
                <a:solidFill>
                  <a:schemeClr val="tx2"/>
                </a:solidFill>
              </a:defRPr>
            </a:lvl4pPr>
            <a:lvl5pPr marL="890588" indent="-133350" algn="just" defTabSz="180000">
              <a:tabLst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 noProof="0"/>
              <a:t>Klikk for å redigere tekst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1" name="Picture 10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DBDADEF-5F5F-234E-8713-EA460AA542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35"/>
            <a:ext cx="613637" cy="18573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585BAE2-E302-554D-BC71-E7C11D4383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4000" y="462204"/>
            <a:ext cx="4223499" cy="5824285"/>
          </a:xfrm>
          <a:prstGeom prst="rect">
            <a:avLst/>
          </a:prstGeom>
        </p:spPr>
      </p:pic>
      <p:sp>
        <p:nvSpPr>
          <p:cNvPr id="40" name="Plassholder for lysbildenummer 5">
            <a:extLst>
              <a:ext uri="{FF2B5EF4-FFF2-40B4-BE49-F238E27FC236}">
                <a16:creationId xmlns:a16="http://schemas.microsoft.com/office/drawing/2014/main" id="{E6CB3358-D975-2645-9D84-9B199C2531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B3C745EC-1C77-4740-94A6-6B619B4FFC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93BD8AA-FAC6-984C-8C5D-7765263078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42699213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44141" y="462213"/>
            <a:ext cx="11303716" cy="112094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/>
              <a:t>KLIKK FOR Å REDIGERE OVERSKRIFT</a:t>
            </a:r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46DDC878-A149-CE4B-8A02-ECDC13DE4878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44501" y="1699045"/>
            <a:ext cx="11303356" cy="4587456"/>
          </a:xfrm>
        </p:spPr>
        <p:txBody>
          <a:bodyPr lIns="0" tIns="0" rIns="0" bIns="0"/>
          <a:lstStyle>
            <a:lvl1pPr defTabSz="180000">
              <a:defRPr sz="2000">
                <a:solidFill>
                  <a:schemeClr val="tx2"/>
                </a:solidFill>
              </a:defRPr>
            </a:lvl1pPr>
            <a:lvl2pPr marL="403225" indent="-131763" defTabSz="180000">
              <a:tabLst/>
              <a:defRPr sz="1600">
                <a:solidFill>
                  <a:schemeClr val="tx2"/>
                </a:solidFill>
              </a:defRPr>
            </a:lvl2pPr>
            <a:lvl3pPr marL="584200" indent="-139700" defTabSz="180000">
              <a:tabLst/>
              <a:defRPr sz="1400">
                <a:solidFill>
                  <a:schemeClr val="tx2"/>
                </a:solidFill>
              </a:defRPr>
            </a:lvl3pPr>
            <a:lvl4pPr marL="757238" indent="-131763" defTabSz="180000">
              <a:tabLst/>
              <a:defRPr sz="1200">
                <a:solidFill>
                  <a:schemeClr val="tx2"/>
                </a:solidFill>
              </a:defRPr>
            </a:lvl4pPr>
            <a:lvl5pPr marL="890588" indent="-133350" defTabSz="180000">
              <a:tabLst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 noProof="0"/>
              <a:t>Klikk på ikon for å legge til bilde, figur, film el. 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1" name="Picture 10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A4CD61EE-9C09-4C4B-9212-7714042C5F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35"/>
            <a:ext cx="613637" cy="185737"/>
          </a:xfrm>
          <a:prstGeom prst="rect">
            <a:avLst/>
          </a:prstGeom>
        </p:spPr>
      </p:pic>
      <p:sp>
        <p:nvSpPr>
          <p:cNvPr id="18" name="Plassholder for lysbildenummer 5">
            <a:extLst>
              <a:ext uri="{FF2B5EF4-FFF2-40B4-BE49-F238E27FC236}">
                <a16:creationId xmlns:a16="http://schemas.microsoft.com/office/drawing/2014/main" id="{1AA4C718-6535-0B43-8587-F4E35646CD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50D115BD-5D45-1F45-8D1B-000BC97890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7EA79A2-5DAD-C64A-BF4B-93561CAD12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25805158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bilde og li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44140" y="462213"/>
            <a:ext cx="11303718" cy="112094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/>
              <a:t>KLIKK FOR Å REDIGERE OVERSKRIFT</a:t>
            </a:r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C25A7219-275F-D848-8A04-764DD9F77F95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103895" y="5478087"/>
            <a:ext cx="2643963" cy="808412"/>
          </a:xfrm>
        </p:spPr>
        <p:txBody>
          <a:bodyPr lIns="0" tIns="0" rIns="0" bIns="0" anchor="b"/>
          <a:lstStyle>
            <a:lvl1pP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1pPr>
            <a:lvl2pPr marL="403225" indent="-131763">
              <a:tabLst/>
              <a:defRPr sz="1400">
                <a:solidFill>
                  <a:schemeClr val="tx2"/>
                </a:solidFill>
              </a:defRPr>
            </a:lvl2pPr>
            <a:lvl3pPr marL="584200" indent="-139700">
              <a:tabLst/>
              <a:defRPr sz="1200">
                <a:solidFill>
                  <a:schemeClr val="tx2"/>
                </a:solidFill>
              </a:defRPr>
            </a:lvl3pPr>
            <a:lvl4pPr marL="757238" indent="-131763">
              <a:tabLst/>
              <a:defRPr sz="1050">
                <a:solidFill>
                  <a:schemeClr val="tx2"/>
                </a:solidFill>
              </a:defRPr>
            </a:lvl4pPr>
            <a:lvl5pPr marL="890588" indent="-133350">
              <a:tabLst/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 noProof="0"/>
              <a:t>Klikk for å redigere tekst. Teksten flytter seg oppover basert på tekstmengde 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E1A5B1A0-1D8C-C546-A933-27A58896A92D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44501" y="1699045"/>
            <a:ext cx="8398558" cy="4587456"/>
          </a:xfrm>
        </p:spPr>
        <p:txBody>
          <a:bodyPr lIns="0" tIns="0" rIns="0" bIns="0"/>
          <a:lstStyle>
            <a:lvl1pPr defTabSz="180000">
              <a:defRPr sz="2000">
                <a:solidFill>
                  <a:schemeClr val="tx2"/>
                </a:solidFill>
              </a:defRPr>
            </a:lvl1pPr>
            <a:lvl2pPr marL="403225" indent="-131763" defTabSz="180000">
              <a:tabLst/>
              <a:defRPr sz="1600">
                <a:solidFill>
                  <a:schemeClr val="tx2"/>
                </a:solidFill>
              </a:defRPr>
            </a:lvl2pPr>
            <a:lvl3pPr marL="584200" indent="-139700" defTabSz="180000">
              <a:tabLst/>
              <a:defRPr sz="1400">
                <a:solidFill>
                  <a:schemeClr val="tx2"/>
                </a:solidFill>
              </a:defRPr>
            </a:lvl3pPr>
            <a:lvl4pPr marL="757238" indent="-131763" defTabSz="180000">
              <a:tabLst/>
              <a:defRPr sz="1200">
                <a:solidFill>
                  <a:schemeClr val="tx2"/>
                </a:solidFill>
              </a:defRPr>
            </a:lvl4pPr>
            <a:lvl5pPr marL="890588" indent="-133350" defTabSz="180000">
              <a:tabLst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 noProof="0"/>
              <a:t>Klikk på ikon for å legge til bilde, figur, film el. 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1" name="Picture 10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0BCDCDB7-58D8-3A4B-83CC-9AE939AC82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35"/>
            <a:ext cx="613637" cy="185737"/>
          </a:xfrm>
          <a:prstGeom prst="rect">
            <a:avLst/>
          </a:prstGeom>
        </p:spPr>
      </p:pic>
      <p:sp>
        <p:nvSpPr>
          <p:cNvPr id="14" name="Plassholder for lysbildenummer 5">
            <a:extLst>
              <a:ext uri="{FF2B5EF4-FFF2-40B4-BE49-F238E27FC236}">
                <a16:creationId xmlns:a16="http://schemas.microsoft.com/office/drawing/2014/main" id="{CCDCE012-5465-394B-855A-F8FAEDAB09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1C6674E2-49F4-0641-B5C1-E386FFF3F07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808EC50-1458-494A-A456-0BB136530B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31935493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44499" y="1409650"/>
            <a:ext cx="11303359" cy="427802"/>
          </a:xfrm>
        </p:spPr>
        <p:txBody>
          <a:bodyPr/>
          <a:lstStyle>
            <a:lvl1pPr algn="l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 b="1" i="0">
                <a:solidFill>
                  <a:srgbClr val="1E20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noProof="0"/>
              <a:t>Klikk for å redigere tekst</a:t>
            </a:r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3400F270-8DB8-9042-BAEC-B0AE0DAE36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140" y="462213"/>
            <a:ext cx="11303718" cy="87890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b="0" cap="non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/>
              <a:t>KLIKK FOR Å REDIGERE OVERSKRIFT</a:t>
            </a:r>
          </a:p>
        </p:txBody>
      </p:sp>
      <p:sp>
        <p:nvSpPr>
          <p:cNvPr id="19" name="Content Placeholder 9">
            <a:extLst>
              <a:ext uri="{FF2B5EF4-FFF2-40B4-BE49-F238E27FC236}">
                <a16:creationId xmlns:a16="http://schemas.microsoft.com/office/drawing/2014/main" id="{725B546B-9752-E049-990C-C5B5F7F475EA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44501" y="1837451"/>
            <a:ext cx="11303000" cy="4449049"/>
          </a:xfrm>
        </p:spPr>
        <p:txBody>
          <a:bodyPr lIns="0" tIns="0" rIns="0" bIns="0"/>
          <a:lstStyle>
            <a:lvl1pPr defTabSz="180000">
              <a:defRPr sz="2000">
                <a:solidFill>
                  <a:schemeClr val="tx2"/>
                </a:solidFill>
              </a:defRPr>
            </a:lvl1pPr>
            <a:lvl2pPr marL="403225" indent="-131763" defTabSz="180000">
              <a:tabLst/>
              <a:defRPr sz="1600">
                <a:solidFill>
                  <a:schemeClr val="tx2"/>
                </a:solidFill>
              </a:defRPr>
            </a:lvl2pPr>
            <a:lvl3pPr marL="584200" indent="-139700" defTabSz="180000">
              <a:tabLst/>
              <a:defRPr sz="1400">
                <a:solidFill>
                  <a:schemeClr val="tx2"/>
                </a:solidFill>
              </a:defRPr>
            </a:lvl3pPr>
            <a:lvl4pPr marL="757238" indent="-131763" defTabSz="180000">
              <a:tabLst/>
              <a:defRPr sz="1200">
                <a:solidFill>
                  <a:schemeClr val="tx2"/>
                </a:solidFill>
              </a:defRPr>
            </a:lvl4pPr>
            <a:lvl5pPr marL="890588" indent="-133350" defTabSz="180000">
              <a:tabLst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 noProof="0"/>
              <a:t>Klikk på ikon for å legge til bilde, figur, film el. 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4" name="Picture 1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4A5FC1F5-FC6B-B84B-ACCB-7F4FCA404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35"/>
            <a:ext cx="613637" cy="185737"/>
          </a:xfrm>
          <a:prstGeom prst="rect">
            <a:avLst/>
          </a:prstGeom>
        </p:spPr>
      </p:pic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E86FBDD7-D3F5-D84A-BCD3-2A537B7488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64FF3ED7-AD0A-0742-B971-742FB708EF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93F2DF-5C5E-BF4B-BDB2-2A42E799E4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21740832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3"/>
          <p:cNvSpPr>
            <a:spLocks noGrp="1"/>
          </p:cNvSpPr>
          <p:nvPr>
            <p:ph type="body" sz="quarter" idx="21" hasCustomPrompt="1"/>
          </p:nvPr>
        </p:nvSpPr>
        <p:spPr>
          <a:xfrm>
            <a:off x="6192624" y="1639300"/>
            <a:ext cx="270597" cy="270597"/>
          </a:xfrm>
          <a:prstGeom prst="ellipse">
            <a:avLst/>
          </a:prstGeom>
          <a:solidFill>
            <a:schemeClr val="accent2"/>
          </a:solidFill>
        </p:spPr>
        <p:txBody>
          <a:bodyPr tIns="36000" bIns="18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noProof="0"/>
              <a:t>#</a:t>
            </a:r>
          </a:p>
        </p:txBody>
      </p:sp>
      <p:sp>
        <p:nvSpPr>
          <p:cNvPr id="17" name="Text Placeholder 33"/>
          <p:cNvSpPr>
            <a:spLocks noGrp="1"/>
          </p:cNvSpPr>
          <p:nvPr>
            <p:ph type="body" sz="quarter" idx="23" hasCustomPrompt="1"/>
          </p:nvPr>
        </p:nvSpPr>
        <p:spPr>
          <a:xfrm>
            <a:off x="6184972" y="4077315"/>
            <a:ext cx="270597" cy="270597"/>
          </a:xfrm>
          <a:prstGeom prst="ellipse">
            <a:avLst/>
          </a:prstGeom>
          <a:solidFill>
            <a:schemeClr val="accent2"/>
          </a:solidFill>
        </p:spPr>
        <p:txBody>
          <a:bodyPr tIns="36000" bIns="18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noProof="0"/>
              <a:t>#</a:t>
            </a:r>
          </a:p>
        </p:txBody>
      </p:sp>
      <p:sp>
        <p:nvSpPr>
          <p:cNvPr id="28" name="Tittel 1"/>
          <p:cNvSpPr>
            <a:spLocks noGrp="1"/>
          </p:cNvSpPr>
          <p:nvPr>
            <p:ph type="title" hasCustomPrompt="1"/>
          </p:nvPr>
        </p:nvSpPr>
        <p:spPr>
          <a:xfrm>
            <a:off x="6219297" y="458267"/>
            <a:ext cx="5528559" cy="112094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b="0" cap="none">
                <a:solidFill>
                  <a:srgbClr val="1D20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/>
              <a:t>KLIKK FOR Å REDIGERE OVERSKRIFT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444142" y="578584"/>
            <a:ext cx="4569016" cy="5707916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noProof="0"/>
              <a:t>Klikk på ikon for å legge til bilde, figur, film el.</a:t>
            </a:r>
          </a:p>
        </p:txBody>
      </p:sp>
      <p:sp>
        <p:nvSpPr>
          <p:cNvPr id="30" name="Content Placeholder 9">
            <a:extLst>
              <a:ext uri="{FF2B5EF4-FFF2-40B4-BE49-F238E27FC236}">
                <a16:creationId xmlns:a16="http://schemas.microsoft.com/office/drawing/2014/main" id="{A8276FDF-E0E2-5548-812A-BD20D484215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549240" y="1670159"/>
            <a:ext cx="5192714" cy="2220555"/>
          </a:xfrm>
        </p:spPr>
        <p:txBody>
          <a:bodyPr lIns="0" tIns="0" rIns="0" bIns="0"/>
          <a:lstStyle>
            <a:lvl1pPr defTabSz="180000">
              <a:defRPr sz="2000">
                <a:solidFill>
                  <a:schemeClr val="tx2"/>
                </a:solidFill>
              </a:defRPr>
            </a:lvl1pPr>
            <a:lvl2pPr marL="403225" indent="-131763" defTabSz="180000">
              <a:tabLst/>
              <a:defRPr sz="1600">
                <a:solidFill>
                  <a:schemeClr val="tx2"/>
                </a:solidFill>
              </a:defRPr>
            </a:lvl2pPr>
            <a:lvl3pPr marL="584200" indent="-139700" defTabSz="180000">
              <a:tabLst/>
              <a:defRPr sz="1400">
                <a:solidFill>
                  <a:schemeClr val="tx2"/>
                </a:solidFill>
              </a:defRPr>
            </a:lvl3pPr>
            <a:lvl4pPr marL="757238" indent="-131763" defTabSz="180000">
              <a:tabLst/>
              <a:defRPr sz="1200">
                <a:solidFill>
                  <a:schemeClr val="tx2"/>
                </a:solidFill>
              </a:defRPr>
            </a:lvl4pPr>
            <a:lvl5pPr marL="890588" indent="-133350" defTabSz="180000">
              <a:tabLst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 noProof="0"/>
              <a:t>Klikk for å redigere tekst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2" name="Content Placeholder 9">
            <a:extLst>
              <a:ext uri="{FF2B5EF4-FFF2-40B4-BE49-F238E27FC236}">
                <a16:creationId xmlns:a16="http://schemas.microsoft.com/office/drawing/2014/main" id="{5AF88C37-916B-1940-BD36-D3FB63368667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6559893" y="4065944"/>
            <a:ext cx="5182061" cy="2220555"/>
          </a:xfrm>
        </p:spPr>
        <p:txBody>
          <a:bodyPr lIns="0" tIns="0" rIns="0" bIns="0"/>
          <a:lstStyle>
            <a:lvl1pPr defTabSz="180000">
              <a:defRPr sz="2000">
                <a:solidFill>
                  <a:schemeClr val="tx2"/>
                </a:solidFill>
              </a:defRPr>
            </a:lvl1pPr>
            <a:lvl2pPr marL="403225" indent="-131763" defTabSz="180000">
              <a:tabLst/>
              <a:defRPr sz="1600">
                <a:solidFill>
                  <a:schemeClr val="tx2"/>
                </a:solidFill>
              </a:defRPr>
            </a:lvl2pPr>
            <a:lvl3pPr marL="584200" indent="-139700" defTabSz="180000">
              <a:tabLst/>
              <a:defRPr sz="1400">
                <a:solidFill>
                  <a:schemeClr val="tx2"/>
                </a:solidFill>
              </a:defRPr>
            </a:lvl3pPr>
            <a:lvl4pPr marL="757238" indent="-131763" defTabSz="180000">
              <a:tabLst/>
              <a:defRPr sz="1200">
                <a:solidFill>
                  <a:schemeClr val="tx2"/>
                </a:solidFill>
              </a:defRPr>
            </a:lvl4pPr>
            <a:lvl5pPr marL="890588" indent="-133350" defTabSz="180000">
              <a:tabLst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 noProof="0"/>
              <a:t>Klikk for å redigere tekst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6" name="Picture 15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D3079D65-CDC0-F848-975E-75D41FE4F7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35"/>
            <a:ext cx="613637" cy="185737"/>
          </a:xfrm>
          <a:prstGeom prst="rect">
            <a:avLst/>
          </a:prstGeom>
        </p:spPr>
      </p:pic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8A27C46C-EB74-2E48-8421-AFA48EB132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C8CF18A-8DBE-2E4E-8FF0-ADA55A6627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16DF9DF4-2B04-C340-9427-EE3D9F36F14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6131593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_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6812276" y="1642012"/>
            <a:ext cx="4935582" cy="758955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000" b="1" i="0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600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chemeClr val="tx2"/>
                </a:solidFill>
                <a:latin typeface="Nationale DemiBold" panose="02000505040000020003" pitchFamily="2" charset="77"/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2200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 noProof="0"/>
              <a:t>Klikk for å redigere tittel</a:t>
            </a:r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8BE136E5-8AC3-4943-BEE0-11CA5395E8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2276" y="458267"/>
            <a:ext cx="4935582" cy="112094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b="0" cap="none">
                <a:solidFill>
                  <a:srgbClr val="1D20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/>
              <a:t>KLIKK FOR Å REDIGERE OVERSKRIFT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C58A64BC-00FF-C846-BF59-3F2162930BAD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6812275" y="2463769"/>
            <a:ext cx="4935582" cy="3822728"/>
          </a:xfrm>
        </p:spPr>
        <p:txBody>
          <a:bodyPr lIns="0" tIns="0" rIns="0" bIns="0"/>
          <a:lstStyle>
            <a:lvl1pPr defTabSz="180000">
              <a:defRPr sz="2000">
                <a:solidFill>
                  <a:schemeClr val="tx2"/>
                </a:solidFill>
              </a:defRPr>
            </a:lvl1pPr>
            <a:lvl2pPr marL="403225" indent="-131763" defTabSz="180000">
              <a:tabLst/>
              <a:defRPr sz="1600">
                <a:solidFill>
                  <a:schemeClr val="tx2"/>
                </a:solidFill>
              </a:defRPr>
            </a:lvl2pPr>
            <a:lvl3pPr marL="584200" indent="-139700" defTabSz="180000">
              <a:tabLst/>
              <a:defRPr sz="1400">
                <a:solidFill>
                  <a:schemeClr val="tx2"/>
                </a:solidFill>
              </a:defRPr>
            </a:lvl3pPr>
            <a:lvl4pPr marL="757238" indent="-131763" defTabSz="180000">
              <a:tabLst/>
              <a:defRPr sz="1200">
                <a:solidFill>
                  <a:schemeClr val="tx2"/>
                </a:solidFill>
              </a:defRPr>
            </a:lvl4pPr>
            <a:lvl5pPr marL="890588" indent="-133350" defTabSz="180000">
              <a:tabLst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 noProof="0"/>
              <a:t>Klikk for å redigere tekst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6" name="Picture 15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7FE89910-31FC-5448-B665-C3FAE165BE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35"/>
            <a:ext cx="613637" cy="185737"/>
          </a:xfrm>
          <a:prstGeom prst="rect">
            <a:avLst/>
          </a:prstGeom>
        </p:spPr>
      </p:pic>
      <p:sp>
        <p:nvSpPr>
          <p:cNvPr id="18" name="Plassholder for lysbildenummer 5">
            <a:extLst>
              <a:ext uri="{FF2B5EF4-FFF2-40B4-BE49-F238E27FC236}">
                <a16:creationId xmlns:a16="http://schemas.microsoft.com/office/drawing/2014/main" id="{D285D500-05DF-8E42-BF73-F31DB2834B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8D21B8E-99C6-A34A-A1E8-92B85324D9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960969E-02C0-AC40-AA90-D63A6F4F4C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  <p:pic>
        <p:nvPicPr>
          <p:cNvPr id="14" name="Picture 13" descr="A picture containing person, indoor, holding, game&#10;&#10;Description automatically generated">
            <a:extLst>
              <a:ext uri="{FF2B5EF4-FFF2-40B4-BE49-F238E27FC236}">
                <a16:creationId xmlns:a16="http://schemas.microsoft.com/office/drawing/2014/main" id="{7ED4867A-E7AC-0046-B2D7-C7085016EB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150" y="458268"/>
            <a:ext cx="5528560" cy="582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57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, inngress og bilde">
    <p:bg>
      <p:bgPr>
        <a:solidFill>
          <a:srgbClr val="1E20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indoor, blue, dock&#10;&#10;Description automatically generated">
            <a:extLst>
              <a:ext uri="{FF2B5EF4-FFF2-40B4-BE49-F238E27FC236}">
                <a16:creationId xmlns:a16="http://schemas.microsoft.com/office/drawing/2014/main" id="{6941A0B8-A64D-2B48-A629-221684AA5C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9661" y="574837"/>
            <a:ext cx="5529939" cy="570832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75E3E3A-8F36-804C-B23A-4DF9446BEF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06447" y="578584"/>
            <a:ext cx="4689553" cy="2320081"/>
          </a:xfrm>
        </p:spPr>
        <p:txBody>
          <a:bodyPr wrap="square" anchor="b">
            <a:normAutofit/>
          </a:bodyPr>
          <a:lstStyle>
            <a:lvl1pPr marL="9525" marR="0" indent="-952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5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9525" marR="0" lvl="0" indent="-952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OVERSKRIFT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B5359784-57D8-6B4B-9A58-3F0E96CFB7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ECEF4A74-41BE-8546-93B1-A423640D35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F9EA6D6-E3AA-D447-8A6F-8DA12C1C63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50"/>
            <a:ext cx="613637" cy="185737"/>
          </a:xfrm>
          <a:prstGeom prst="rect">
            <a:avLst/>
          </a:prstGeom>
        </p:spPr>
      </p:pic>
      <p:sp>
        <p:nvSpPr>
          <p:cNvPr id="16" name="Tittel 1">
            <a:extLst>
              <a:ext uri="{FF2B5EF4-FFF2-40B4-BE49-F238E27FC236}">
                <a16:creationId xmlns:a16="http://schemas.microsoft.com/office/drawing/2014/main" id="{2AAF3955-2EAF-B742-9C1C-B64FE4729D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2189" y="3029798"/>
            <a:ext cx="4667251" cy="1081087"/>
          </a:xfrm>
        </p:spPr>
        <p:txBody>
          <a:bodyPr/>
          <a:lstStyle>
            <a:lvl1pPr defTabSz="180000">
              <a:lnSpc>
                <a:spcPct val="100000"/>
              </a:lnSpc>
              <a:defRPr sz="3000" b="0" i="0" cap="none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/>
              <a:t>Klikk for å redigere tekst</a:t>
            </a:r>
            <a:br>
              <a:rPr lang="nb-NO" noProof="0"/>
            </a:br>
            <a:endParaRPr lang="nb-NO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B32C950-9C1A-2B43-90DE-A3D82E18F4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31065965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_venstre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447707" y="1642012"/>
            <a:ext cx="6300151" cy="758955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000" b="1" i="0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600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chemeClr val="tx2"/>
                </a:solidFill>
                <a:latin typeface="Nationale DemiBold" panose="02000505040000020003" pitchFamily="2" charset="77"/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2200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 noProof="0"/>
              <a:t>Klikk for å redigere tittel</a:t>
            </a:r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8BE136E5-8AC3-4943-BEE0-11CA5395E8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7707" y="458267"/>
            <a:ext cx="6300151" cy="112094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b="0" cap="none">
                <a:solidFill>
                  <a:srgbClr val="1D20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/>
              <a:t>KLIKK FOR Å REDIGERE OVERSKRIFT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C58A64BC-00FF-C846-BF59-3F2162930BAD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5447706" y="2463769"/>
            <a:ext cx="6300151" cy="3822728"/>
          </a:xfrm>
        </p:spPr>
        <p:txBody>
          <a:bodyPr lIns="0" tIns="0" rIns="0" bIns="0"/>
          <a:lstStyle>
            <a:lvl1pPr defTabSz="180000">
              <a:defRPr sz="2000">
                <a:solidFill>
                  <a:schemeClr val="tx2"/>
                </a:solidFill>
              </a:defRPr>
            </a:lvl1pPr>
            <a:lvl2pPr marL="403225" indent="-131763" defTabSz="180000">
              <a:tabLst/>
              <a:defRPr sz="1600">
                <a:solidFill>
                  <a:schemeClr val="tx2"/>
                </a:solidFill>
              </a:defRPr>
            </a:lvl2pPr>
            <a:lvl3pPr marL="584200" indent="-139700" defTabSz="180000">
              <a:tabLst/>
              <a:defRPr sz="1400">
                <a:solidFill>
                  <a:schemeClr val="tx2"/>
                </a:solidFill>
              </a:defRPr>
            </a:lvl3pPr>
            <a:lvl4pPr marL="757238" indent="-131763" defTabSz="180000">
              <a:tabLst/>
              <a:defRPr sz="1200">
                <a:solidFill>
                  <a:schemeClr val="tx2"/>
                </a:solidFill>
              </a:defRPr>
            </a:lvl4pPr>
            <a:lvl5pPr marL="890588" indent="-133350" defTabSz="180000">
              <a:tabLst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 noProof="0"/>
              <a:t>Klikk for å redigere tekst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Plassholder for lysbildenummer 5">
            <a:extLst>
              <a:ext uri="{FF2B5EF4-FFF2-40B4-BE49-F238E27FC236}">
                <a16:creationId xmlns:a16="http://schemas.microsoft.com/office/drawing/2014/main" id="{12CB6BB6-8597-B049-B45F-304E322A97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4D787774-0088-FC4A-AD32-E049AD5FEC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pic>
        <p:nvPicPr>
          <p:cNvPr id="16" name="Picture 15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F689A183-0B9D-5541-8822-E8C12BAC48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35"/>
            <a:ext cx="613637" cy="1857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C0CB63-B213-4541-AB06-2FE2B6EFB0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150" y="458268"/>
            <a:ext cx="4261925" cy="5828230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2E45F99B-435F-CB47-B519-8E48840EA7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7522770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_vens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F5978296-59AE-FC4B-A047-E6C1B6201B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6A58115-1DDD-6046-8D7D-87E6DC078D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pic>
        <p:nvPicPr>
          <p:cNvPr id="13" name="Picture 1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5DB5B57F-85D6-C64A-B12D-C7B3C3DA60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35"/>
            <a:ext cx="613637" cy="1857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528599-4262-A049-8511-D58A0332C1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149" y="458267"/>
            <a:ext cx="5528559" cy="5821148"/>
          </a:xfrm>
          <a:prstGeom prst="rect">
            <a:avLst/>
          </a:prstGeom>
        </p:spPr>
      </p:pic>
      <p:sp>
        <p:nvSpPr>
          <p:cNvPr id="18" name="Plassholder for innhold 2">
            <a:extLst>
              <a:ext uri="{FF2B5EF4-FFF2-40B4-BE49-F238E27FC236}">
                <a16:creationId xmlns:a16="http://schemas.microsoft.com/office/drawing/2014/main" id="{196EEC03-F007-A74B-999D-7BD8A3078F0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12276" y="1642012"/>
            <a:ext cx="4935582" cy="758955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000" b="1" i="0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600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chemeClr val="tx2"/>
                </a:solidFill>
                <a:latin typeface="Nationale DemiBold" panose="02000505040000020003" pitchFamily="2" charset="77"/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2200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 noProof="0"/>
              <a:t>Klikk for å redigere tittel</a:t>
            </a:r>
          </a:p>
        </p:txBody>
      </p:sp>
      <p:sp>
        <p:nvSpPr>
          <p:cNvPr id="19" name="Tittel 1">
            <a:extLst>
              <a:ext uri="{FF2B5EF4-FFF2-40B4-BE49-F238E27FC236}">
                <a16:creationId xmlns:a16="http://schemas.microsoft.com/office/drawing/2014/main" id="{C91CDFFC-4250-8149-8ED2-AC9A5BC03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2276" y="458267"/>
            <a:ext cx="4935582" cy="112094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b="0" cap="none">
                <a:solidFill>
                  <a:srgbClr val="1D20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/>
              <a:t>KLIKK FOR Å REDIGERE OVERSKRIFT</a:t>
            </a:r>
          </a:p>
        </p:txBody>
      </p:sp>
      <p:sp>
        <p:nvSpPr>
          <p:cNvPr id="21" name="Content Placeholder 9">
            <a:extLst>
              <a:ext uri="{FF2B5EF4-FFF2-40B4-BE49-F238E27FC236}">
                <a16:creationId xmlns:a16="http://schemas.microsoft.com/office/drawing/2014/main" id="{3F4733E3-9C05-3C4D-BA5B-DBF065465215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6812275" y="2463769"/>
            <a:ext cx="4935582" cy="3822728"/>
          </a:xfrm>
        </p:spPr>
        <p:txBody>
          <a:bodyPr lIns="0" tIns="0" rIns="0" bIns="0"/>
          <a:lstStyle>
            <a:lvl1pPr defTabSz="180000">
              <a:defRPr sz="2000">
                <a:solidFill>
                  <a:schemeClr val="tx2"/>
                </a:solidFill>
              </a:defRPr>
            </a:lvl1pPr>
            <a:lvl2pPr marL="403225" indent="-131763" defTabSz="180000">
              <a:tabLst/>
              <a:defRPr sz="1600">
                <a:solidFill>
                  <a:schemeClr val="tx2"/>
                </a:solidFill>
              </a:defRPr>
            </a:lvl2pPr>
            <a:lvl3pPr marL="584200" indent="-139700" defTabSz="180000">
              <a:tabLst/>
              <a:defRPr sz="1400">
                <a:solidFill>
                  <a:schemeClr val="tx2"/>
                </a:solidFill>
              </a:defRPr>
            </a:lvl3pPr>
            <a:lvl4pPr marL="757238" indent="-131763" defTabSz="180000">
              <a:tabLst/>
              <a:defRPr sz="1200">
                <a:solidFill>
                  <a:schemeClr val="tx2"/>
                </a:solidFill>
              </a:defRPr>
            </a:lvl4pPr>
            <a:lvl5pPr marL="890588" indent="-133350" defTabSz="180000">
              <a:tabLst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 noProof="0"/>
              <a:t>Klikk for å redigere tekst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5937C119-183E-8144-828C-5C058ACB8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4212746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_venst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447707" y="1642012"/>
            <a:ext cx="6300151" cy="758955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2000" b="1" i="0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600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chemeClr val="tx2"/>
                </a:solidFill>
                <a:latin typeface="Nationale DemiBold" panose="02000505040000020003" pitchFamily="2" charset="77"/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2200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 noProof="0"/>
              <a:t>Klikk for å redigere tittel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C58A64BC-00FF-C846-BF59-3F2162930BAD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5447706" y="2463769"/>
            <a:ext cx="6300151" cy="3822728"/>
          </a:xfrm>
        </p:spPr>
        <p:txBody>
          <a:bodyPr lIns="0" tIns="0" rIns="0" bIns="0"/>
          <a:lstStyle>
            <a:lvl1pPr defTabSz="180000">
              <a:defRPr sz="2000">
                <a:solidFill>
                  <a:schemeClr val="tx2"/>
                </a:solidFill>
              </a:defRPr>
            </a:lvl1pPr>
            <a:lvl2pPr marL="403225" indent="-131763" defTabSz="180000">
              <a:tabLst/>
              <a:defRPr sz="1600">
                <a:solidFill>
                  <a:schemeClr val="tx2"/>
                </a:solidFill>
              </a:defRPr>
            </a:lvl2pPr>
            <a:lvl3pPr marL="584200" indent="-139700" defTabSz="180000">
              <a:tabLst/>
              <a:defRPr sz="1400">
                <a:solidFill>
                  <a:schemeClr val="tx2"/>
                </a:solidFill>
              </a:defRPr>
            </a:lvl3pPr>
            <a:lvl4pPr marL="757238" indent="-131763" defTabSz="180000">
              <a:tabLst/>
              <a:defRPr sz="1200">
                <a:solidFill>
                  <a:schemeClr val="tx2"/>
                </a:solidFill>
              </a:defRPr>
            </a:lvl4pPr>
            <a:lvl5pPr marL="890588" indent="-133350" defTabSz="180000">
              <a:tabLst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 noProof="0"/>
              <a:t>Klikk for å redigere tekst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Plassholder for lysbildenummer 5">
            <a:extLst>
              <a:ext uri="{FF2B5EF4-FFF2-40B4-BE49-F238E27FC236}">
                <a16:creationId xmlns:a16="http://schemas.microsoft.com/office/drawing/2014/main" id="{EF4119C9-3B1E-D64C-BC6B-D6849B2AE1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81DD246-5E24-2444-8D62-6CB8EDCEEA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pic>
        <p:nvPicPr>
          <p:cNvPr id="14" name="Picture 1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FA84A33-96CC-FA4E-9A50-72227FB226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35"/>
            <a:ext cx="613637" cy="185737"/>
          </a:xfrm>
          <a:prstGeom prst="rect">
            <a:avLst/>
          </a:prstGeom>
        </p:spPr>
      </p:pic>
      <p:pic>
        <p:nvPicPr>
          <p:cNvPr id="17" name="Picture 16" descr="A picture containing text, person, computer, electronics&#10;&#10;Description automatically generated">
            <a:extLst>
              <a:ext uri="{FF2B5EF4-FFF2-40B4-BE49-F238E27FC236}">
                <a16:creationId xmlns:a16="http://schemas.microsoft.com/office/drawing/2014/main" id="{F3808CA3-57DF-4742-8FDF-660F3A91F2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150" y="458267"/>
            <a:ext cx="4261925" cy="5828230"/>
          </a:xfrm>
          <a:prstGeom prst="rect">
            <a:avLst/>
          </a:prstGeom>
        </p:spPr>
      </p:pic>
      <p:sp>
        <p:nvSpPr>
          <p:cNvPr id="18" name="Tittel 1">
            <a:extLst>
              <a:ext uri="{FF2B5EF4-FFF2-40B4-BE49-F238E27FC236}">
                <a16:creationId xmlns:a16="http://schemas.microsoft.com/office/drawing/2014/main" id="{9B19C9D4-4656-1B45-8582-2F21A6D9FD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7707" y="458267"/>
            <a:ext cx="6300151" cy="112094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b="0" cap="none">
                <a:solidFill>
                  <a:srgbClr val="1D20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/>
              <a:t>KLIKK FOR Å REDIGERE OVERSKRIFT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73EEADC-1FC3-C34F-BD19-9B5CF6E328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37618729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re områder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44500" y="1550326"/>
            <a:ext cx="3540760" cy="239015"/>
          </a:xfrm>
        </p:spPr>
        <p:txBody>
          <a:bodyPr/>
          <a:lstStyle>
            <a:lvl1pPr algn="l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 b="1" i="0">
                <a:solidFill>
                  <a:srgbClr val="1D20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noProof="0"/>
              <a:t>Klikk for å redigere tittel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4325620" y="1550327"/>
            <a:ext cx="3540760" cy="239015"/>
          </a:xfrm>
        </p:spPr>
        <p:txBody>
          <a:bodyPr/>
          <a:lstStyle>
            <a:lvl1pPr algn="l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 b="1" i="0">
                <a:solidFill>
                  <a:srgbClr val="1E20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noProof="0"/>
              <a:t>Klikk for å redigere tittel</a:t>
            </a:r>
          </a:p>
        </p:txBody>
      </p:sp>
      <p:sp>
        <p:nvSpPr>
          <p:cNvPr id="23" name="Tittel 1"/>
          <p:cNvSpPr>
            <a:spLocks noGrp="1"/>
          </p:cNvSpPr>
          <p:nvPr>
            <p:ph type="title" hasCustomPrompt="1"/>
          </p:nvPr>
        </p:nvSpPr>
        <p:spPr>
          <a:xfrm>
            <a:off x="444140" y="462213"/>
            <a:ext cx="11303360" cy="8436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b="0" cap="non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/>
              <a:t>KLIKK FOR Å REDIGERE OVERSKRIFT</a:t>
            </a:r>
            <a:br>
              <a:rPr lang="nb-NO" noProof="0"/>
            </a:br>
            <a:endParaRPr lang="nb-NO" noProof="0"/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BBD49010-E198-374C-AFE3-EBE5C05997E4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438150" y="3072168"/>
            <a:ext cx="11309350" cy="3214330"/>
          </a:xfrm>
        </p:spPr>
        <p:txBody>
          <a:bodyPr lIns="0" tIns="0" rIns="0" bIns="0"/>
          <a:lstStyle>
            <a:lvl1pPr>
              <a:defRPr sz="2000">
                <a:solidFill>
                  <a:srgbClr val="1D2052"/>
                </a:solidFill>
              </a:defRPr>
            </a:lvl1pPr>
            <a:lvl2pPr marL="403225" indent="-131763">
              <a:tabLst/>
              <a:defRPr sz="1600">
                <a:solidFill>
                  <a:schemeClr val="tx2"/>
                </a:solidFill>
              </a:defRPr>
            </a:lvl2pPr>
            <a:lvl3pPr marL="584200" indent="-139700">
              <a:tabLst/>
              <a:defRPr sz="1400">
                <a:solidFill>
                  <a:schemeClr val="tx2"/>
                </a:solidFill>
              </a:defRPr>
            </a:lvl3pPr>
            <a:lvl4pPr marL="757238" indent="-131763">
              <a:tabLst/>
              <a:defRPr sz="1200">
                <a:solidFill>
                  <a:schemeClr val="tx2"/>
                </a:solidFill>
              </a:defRPr>
            </a:lvl4pPr>
            <a:lvl5pPr marL="890588" indent="-133350">
              <a:tabLst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 noProof="0"/>
              <a:t>Klikk på ikon for å legge til bilde, figur, film el. </a:t>
            </a:r>
          </a:p>
        </p:txBody>
      </p:sp>
      <p:sp>
        <p:nvSpPr>
          <p:cNvPr id="25" name="Content Placeholder 9">
            <a:extLst>
              <a:ext uri="{FF2B5EF4-FFF2-40B4-BE49-F238E27FC236}">
                <a16:creationId xmlns:a16="http://schemas.microsoft.com/office/drawing/2014/main" id="{D19E6089-F0A6-CA4C-ABC4-48F23289A2B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38150" y="1862799"/>
            <a:ext cx="3546475" cy="1094729"/>
          </a:xfrm>
        </p:spPr>
        <p:txBody>
          <a:bodyPr lIns="0" tIns="0" rIns="0" bIns="0"/>
          <a:lstStyle>
            <a:lvl1pPr defTabSz="180000">
              <a:buNone/>
              <a:defRPr sz="1600">
                <a:solidFill>
                  <a:schemeClr val="tx2"/>
                </a:solidFill>
              </a:defRPr>
            </a:lvl1pPr>
            <a:lvl2pPr marL="403225" indent="-131763" defTabSz="180000">
              <a:buNone/>
              <a:tabLst/>
              <a:defRPr sz="1400">
                <a:solidFill>
                  <a:schemeClr val="tx2"/>
                </a:solidFill>
              </a:defRPr>
            </a:lvl2pPr>
            <a:lvl3pPr marL="584200" indent="-139700" defTabSz="180000">
              <a:buNone/>
              <a:tabLst/>
              <a:defRPr sz="1200">
                <a:solidFill>
                  <a:schemeClr val="tx2"/>
                </a:solidFill>
              </a:defRPr>
            </a:lvl3pPr>
            <a:lvl4pPr marL="757238" indent="-131763" defTabSz="180000">
              <a:buNone/>
              <a:tabLst/>
              <a:defRPr sz="1050">
                <a:solidFill>
                  <a:schemeClr val="tx2"/>
                </a:solidFill>
              </a:defRPr>
            </a:lvl4pPr>
            <a:lvl5pPr marL="890588" indent="-133350" defTabSz="180000">
              <a:buNone/>
              <a:tabLst/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 noProof="0"/>
              <a:t>Klikk for å redigere tekst. 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8" name="Content Placeholder 9">
            <a:extLst>
              <a:ext uri="{FF2B5EF4-FFF2-40B4-BE49-F238E27FC236}">
                <a16:creationId xmlns:a16="http://schemas.microsoft.com/office/drawing/2014/main" id="{8EFC42D6-BF49-5148-A960-A93E9032334E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4325620" y="1862799"/>
            <a:ext cx="3540760" cy="1094729"/>
          </a:xfrm>
        </p:spPr>
        <p:txBody>
          <a:bodyPr lIns="0" tIns="0" rIns="0" bIns="0"/>
          <a:lstStyle>
            <a:lvl1pPr defTabSz="180000">
              <a:buNone/>
              <a:defRPr sz="1600">
                <a:solidFill>
                  <a:schemeClr val="tx2"/>
                </a:solidFill>
              </a:defRPr>
            </a:lvl1pPr>
            <a:lvl2pPr marL="403225" indent="-131763" defTabSz="180000">
              <a:buNone/>
              <a:tabLst/>
              <a:defRPr sz="1400">
                <a:solidFill>
                  <a:schemeClr val="tx2"/>
                </a:solidFill>
              </a:defRPr>
            </a:lvl2pPr>
            <a:lvl3pPr marL="584200" indent="-139700" defTabSz="180000">
              <a:buNone/>
              <a:tabLst/>
              <a:defRPr sz="1200">
                <a:solidFill>
                  <a:schemeClr val="tx2"/>
                </a:solidFill>
              </a:defRPr>
            </a:lvl3pPr>
            <a:lvl4pPr marL="757238" indent="-131763" defTabSz="180000">
              <a:buNone/>
              <a:tabLst/>
              <a:defRPr sz="1050">
                <a:solidFill>
                  <a:schemeClr val="tx2"/>
                </a:solidFill>
              </a:defRPr>
            </a:lvl4pPr>
            <a:lvl5pPr marL="890588" indent="-133350" defTabSz="180000">
              <a:buNone/>
              <a:tabLst/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 noProof="0"/>
              <a:t>Klikk for å redigere tekst. 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88A7566B-0D5F-1F43-883F-DF8669F4FC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06740" y="1555025"/>
            <a:ext cx="3540760" cy="239015"/>
          </a:xfrm>
        </p:spPr>
        <p:txBody>
          <a:bodyPr/>
          <a:lstStyle>
            <a:lvl1pPr algn="l">
              <a:lnSpc>
                <a:spcPct val="100000"/>
              </a:lnSpc>
              <a:spcBef>
                <a:spcPts val="0"/>
              </a:spcBef>
              <a:buFont typeface="+mj-lt"/>
              <a:buNone/>
              <a:defRPr sz="1600" b="1" i="0">
                <a:solidFill>
                  <a:srgbClr val="1E20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noProof="0"/>
              <a:t>Klikk for å redigere tittel</a:t>
            </a:r>
          </a:p>
        </p:txBody>
      </p:sp>
      <p:sp>
        <p:nvSpPr>
          <p:cNvPr id="31" name="Content Placeholder 9">
            <a:extLst>
              <a:ext uri="{FF2B5EF4-FFF2-40B4-BE49-F238E27FC236}">
                <a16:creationId xmlns:a16="http://schemas.microsoft.com/office/drawing/2014/main" id="{C2450E1E-1DC8-584C-BF58-B258CDFE3E48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8206740" y="1867497"/>
            <a:ext cx="3540760" cy="1094729"/>
          </a:xfrm>
        </p:spPr>
        <p:txBody>
          <a:bodyPr lIns="0" tIns="0" rIns="0" bIns="0"/>
          <a:lstStyle>
            <a:lvl1pPr defTabSz="180000">
              <a:buNone/>
              <a:defRPr sz="1600">
                <a:solidFill>
                  <a:schemeClr val="tx2"/>
                </a:solidFill>
              </a:defRPr>
            </a:lvl1pPr>
            <a:lvl2pPr marL="403225" indent="-131763" defTabSz="180000">
              <a:buNone/>
              <a:tabLst/>
              <a:defRPr sz="1400">
                <a:solidFill>
                  <a:schemeClr val="tx2"/>
                </a:solidFill>
              </a:defRPr>
            </a:lvl2pPr>
            <a:lvl3pPr marL="584200" indent="-139700" defTabSz="180000">
              <a:buNone/>
              <a:tabLst/>
              <a:defRPr sz="1200">
                <a:solidFill>
                  <a:schemeClr val="tx2"/>
                </a:solidFill>
              </a:defRPr>
            </a:lvl3pPr>
            <a:lvl4pPr marL="757238" indent="-131763" defTabSz="180000">
              <a:buNone/>
              <a:tabLst/>
              <a:defRPr sz="1050">
                <a:solidFill>
                  <a:schemeClr val="tx2"/>
                </a:solidFill>
              </a:defRPr>
            </a:lvl4pPr>
            <a:lvl5pPr marL="890588" indent="-133350" defTabSz="180000">
              <a:buNone/>
              <a:tabLst/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 noProof="0"/>
              <a:t>Klikk for å redigere tekst. 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21" name="Picture 20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C08E4794-8215-544E-B66A-A74DF44EB4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35"/>
            <a:ext cx="613637" cy="185737"/>
          </a:xfrm>
          <a:prstGeom prst="rect">
            <a:avLst/>
          </a:prstGeom>
        </p:spPr>
      </p:pic>
      <p:sp>
        <p:nvSpPr>
          <p:cNvPr id="24" name="Plassholder for lysbildenummer 5">
            <a:extLst>
              <a:ext uri="{FF2B5EF4-FFF2-40B4-BE49-F238E27FC236}">
                <a16:creationId xmlns:a16="http://schemas.microsoft.com/office/drawing/2014/main" id="{298BA882-412B-2542-BE39-8649C9FE74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7522412-AF1F-6D49-AEDE-D0DD08CDF7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E9F6C78-12DD-7943-9E79-7AF633668B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30073924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1">
            <a:extLst>
              <a:ext uri="{FF2B5EF4-FFF2-40B4-BE49-F238E27FC236}">
                <a16:creationId xmlns:a16="http://schemas.microsoft.com/office/drawing/2014/main" id="{EBDE19AE-EB2C-784B-BBA2-A7682544CA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141" y="462213"/>
            <a:ext cx="11303359" cy="112094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b="0" cap="non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/>
              <a:t>KLIKK FOR Å REDIGERE OVERSKRIFT</a:t>
            </a:r>
          </a:p>
        </p:txBody>
      </p:sp>
      <p:pic>
        <p:nvPicPr>
          <p:cNvPr id="12" name="Picture 1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A32DE324-0946-114C-A68A-36AE48BCD9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35"/>
            <a:ext cx="613637" cy="185737"/>
          </a:xfrm>
          <a:prstGeom prst="rect">
            <a:avLst/>
          </a:prstGeom>
        </p:spPr>
      </p:pic>
      <p:sp>
        <p:nvSpPr>
          <p:cNvPr id="14" name="Plassholder for lysbildenummer 5">
            <a:extLst>
              <a:ext uri="{FF2B5EF4-FFF2-40B4-BE49-F238E27FC236}">
                <a16:creationId xmlns:a16="http://schemas.microsoft.com/office/drawing/2014/main" id="{0FBCBA8F-83A6-3340-A4EB-AE68D0ACF3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5504A344-D66A-E84A-929E-CA4DFC7731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F14D39D-26BE-1A4F-B513-67B25701FA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1371198348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_blank blå">
    <p:bg>
      <p:bgPr>
        <a:solidFill>
          <a:srgbClr val="1D20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44140" y="462213"/>
            <a:ext cx="11303359" cy="112094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b="0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/>
              <a:t>KLIKK FOR Å REDIGERE OVERSKRIFT</a:t>
            </a:r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CD39C7FF-76CB-D146-A9F4-EF95E3F6B7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B58636-B544-3549-8244-59AA5501C4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48F1502-2D08-194A-9374-B549EF2D14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50"/>
            <a:ext cx="613637" cy="185737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5705010-E868-634E-979B-ADBD88A324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4066422354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å_innholdsslide">
    <p:bg>
      <p:bgPr>
        <a:solidFill>
          <a:srgbClr val="1D20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A022857-4A9E-3347-A3C9-B5950A374DD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39283" y="828274"/>
            <a:ext cx="9913434" cy="5201451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noProof="0"/>
              <a:t>Klikk på ikon for å legge til bilde, figur, film el.</a:t>
            </a:r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00FCE9F9-AF90-2747-BAB8-E731BA7CA2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E55951A-1387-7B4C-9A4A-1259D636EB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A04836C-9A63-D243-A653-5134F63230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50"/>
            <a:ext cx="613637" cy="185737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E24EA36-5DA8-2A42-8E27-800FDAB71B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2941000929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innhol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1139283" y="828274"/>
            <a:ext cx="9913434" cy="5201451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noProof="0"/>
              <a:t>Klikk på ikon for å legge til bilde, figur, film el.</a:t>
            </a:r>
          </a:p>
        </p:txBody>
      </p:sp>
      <p:pic>
        <p:nvPicPr>
          <p:cNvPr id="8" name="Picture 7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0D267BA5-6B18-4541-8D64-204A4C1175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35"/>
            <a:ext cx="613637" cy="185737"/>
          </a:xfrm>
          <a:prstGeom prst="rect">
            <a:avLst/>
          </a:prstGeom>
        </p:spPr>
      </p:pic>
      <p:sp>
        <p:nvSpPr>
          <p:cNvPr id="11" name="Plassholder for lysbildenummer 5">
            <a:extLst>
              <a:ext uri="{FF2B5EF4-FFF2-40B4-BE49-F238E27FC236}">
                <a16:creationId xmlns:a16="http://schemas.microsoft.com/office/drawing/2014/main" id="{22233CF5-5E5D-D645-9C1E-00906CCF82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4CD57B3C-47C0-3A49-8749-BD5F26BC53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2C8B9C84-59EE-DD49-BD4F-334554F1CC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954252926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le, innhold og bilde_blå 1">
    <p:bg>
      <p:bgPr>
        <a:solidFill>
          <a:srgbClr val="1E2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CC1EE106-6844-C540-AFE4-11BBEF41A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859" y="534489"/>
            <a:ext cx="5544246" cy="5760719"/>
          </a:xfrm>
          <a:prstGeom prst="rect">
            <a:avLst/>
          </a:prstGeom>
        </p:spPr>
      </p:pic>
      <p:sp>
        <p:nvSpPr>
          <p:cNvPr id="13" name="Tittel 1">
            <a:extLst>
              <a:ext uri="{FF2B5EF4-FFF2-40B4-BE49-F238E27FC236}">
                <a16:creationId xmlns:a16="http://schemas.microsoft.com/office/drawing/2014/main" id="{C9D41CC1-9CFB-334E-81C3-9DE23F541C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1352" y="462214"/>
            <a:ext cx="5117828" cy="104731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b="0" cap="none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/>
              <a:t>KLIKK FOR Å REDIGERE OVERSKRIFT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967D35DF-234A-C746-B361-04C53944AACD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438151" y="525781"/>
            <a:ext cx="5544244" cy="5760718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noProof="0"/>
              <a:t>Klikk på ikon for å legge til bilde, figur, film el.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5D8FC804-A6BE-4049-801A-87DFB44C4391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630028" y="1836359"/>
            <a:ext cx="5117827" cy="4450140"/>
          </a:xfrm>
        </p:spPr>
        <p:txBody>
          <a:bodyPr lIns="0" tIns="0" rIns="0" bIns="0"/>
          <a:lstStyle>
            <a:lvl1pPr defTabSz="180000">
              <a:defRPr sz="2000">
                <a:solidFill>
                  <a:schemeClr val="bg1"/>
                </a:solidFill>
              </a:defRPr>
            </a:lvl1pPr>
            <a:lvl2pPr marL="403225" indent="-131763" defTabSz="180000">
              <a:tabLst/>
              <a:defRPr sz="1600">
                <a:solidFill>
                  <a:schemeClr val="bg1"/>
                </a:solidFill>
              </a:defRPr>
            </a:lvl2pPr>
            <a:lvl3pPr marL="584200" indent="-139700" defTabSz="180000">
              <a:tabLst/>
              <a:defRPr sz="1400">
                <a:solidFill>
                  <a:schemeClr val="bg1"/>
                </a:solidFill>
              </a:defRPr>
            </a:lvl3pPr>
            <a:lvl4pPr marL="757238" indent="-131763" defTabSz="180000">
              <a:tabLst/>
              <a:defRPr sz="1200">
                <a:solidFill>
                  <a:schemeClr val="bg1"/>
                </a:solidFill>
              </a:defRPr>
            </a:lvl4pPr>
            <a:lvl5pPr marL="890588" indent="-133350" defTabSz="18000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/>
              <a:t>Klikk for å redigere tekst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40DA3F7-7C37-AA42-9920-75D7D9497F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50"/>
            <a:ext cx="613637" cy="185737"/>
          </a:xfrm>
          <a:prstGeom prst="rect">
            <a:avLst/>
          </a:prstGeom>
        </p:spPr>
      </p:pic>
      <p:sp>
        <p:nvSpPr>
          <p:cNvPr id="14" name="Plassholder for lysbildenummer 5">
            <a:extLst>
              <a:ext uri="{FF2B5EF4-FFF2-40B4-BE49-F238E27FC236}">
                <a16:creationId xmlns:a16="http://schemas.microsoft.com/office/drawing/2014/main" id="{A4FBEDA4-6341-3D47-B19D-46BA11466B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D512087-FAF9-D44A-9819-E8BBE18E39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335D15A5-3E74-974E-9732-2E78C6D047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14255260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le, innhold og bilde_blå">
    <p:bg>
      <p:bgPr>
        <a:solidFill>
          <a:srgbClr val="1F2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tel 1"/>
          <p:cNvSpPr>
            <a:spLocks noGrp="1"/>
          </p:cNvSpPr>
          <p:nvPr>
            <p:ph type="title" hasCustomPrompt="1"/>
          </p:nvPr>
        </p:nvSpPr>
        <p:spPr>
          <a:xfrm>
            <a:off x="438150" y="462213"/>
            <a:ext cx="5123819" cy="104731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b="0" cap="none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/>
              <a:t>KLIKK FOR Å REDIGERE OVERSKRIFT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E16E289-8C46-A643-B00B-24D5600173F4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6209208" y="519968"/>
            <a:ext cx="5538651" cy="5766531"/>
          </a:xfrm>
        </p:spPr>
        <p:txBody>
          <a:bodyPr/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noProof="0"/>
              <a:t>Klikk på ikon for å legge til bilde, figur, film el.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C6D53813-5D93-6B40-B2E4-7D0ECF01EB2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32158" y="1836359"/>
            <a:ext cx="5123819" cy="4450140"/>
          </a:xfrm>
        </p:spPr>
        <p:txBody>
          <a:bodyPr lIns="0" tIns="0" rIns="0" bIns="0"/>
          <a:lstStyle>
            <a:lvl1pPr defTabSz="180000">
              <a:defRPr sz="2000">
                <a:solidFill>
                  <a:schemeClr val="bg1"/>
                </a:solidFill>
              </a:defRPr>
            </a:lvl1pPr>
            <a:lvl2pPr marL="403225" indent="-131763" defTabSz="180000">
              <a:tabLst/>
              <a:defRPr sz="1600">
                <a:solidFill>
                  <a:schemeClr val="bg1"/>
                </a:solidFill>
              </a:defRPr>
            </a:lvl2pPr>
            <a:lvl3pPr marL="584200" indent="-139700" defTabSz="180000">
              <a:tabLst/>
              <a:defRPr sz="1400">
                <a:solidFill>
                  <a:schemeClr val="bg1"/>
                </a:solidFill>
              </a:defRPr>
            </a:lvl3pPr>
            <a:lvl4pPr marL="757238" indent="-131763" defTabSz="180000">
              <a:tabLst/>
              <a:defRPr sz="1200">
                <a:solidFill>
                  <a:schemeClr val="bg1"/>
                </a:solidFill>
              </a:defRPr>
            </a:lvl4pPr>
            <a:lvl5pPr marL="890588" indent="-133350" defTabSz="18000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/>
              <a:t>Klikk for å redigere tekst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Plassholder for lysbildenummer 5">
            <a:extLst>
              <a:ext uri="{FF2B5EF4-FFF2-40B4-BE49-F238E27FC236}">
                <a16:creationId xmlns:a16="http://schemas.microsoft.com/office/drawing/2014/main" id="{49FB1DF1-A92B-234B-BE55-8F56947065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47D4F87-4AF6-3346-A6E1-D52FA8D00B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599BB2D-D46C-E042-A04E-00262620A1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50"/>
            <a:ext cx="613637" cy="185737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C0189B4-ACD4-794B-9F26-99A06D5B2E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2717715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ittel og ingress_blå">
    <p:bg>
      <p:bgPr>
        <a:solidFill>
          <a:srgbClr val="1E20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7E90DBB-AB09-D242-A215-D63338F7DD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06447" y="1190847"/>
            <a:ext cx="9139316" cy="1707818"/>
          </a:xfrm>
        </p:spPr>
        <p:txBody>
          <a:bodyPr wrap="square" anchor="b">
            <a:normAutofit/>
          </a:bodyPr>
          <a:lstStyle>
            <a:lvl1pPr marL="9525" marR="0" indent="-952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5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9525" marR="0" lvl="0" indent="-952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OVERSKRIFT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C912779-BB8B-364E-92EF-306B9F1055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E01F42A7-83AB-004A-9C1F-EE832FEC9E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A4183D9-0EEF-F54D-94B7-2BF17EE2B7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50"/>
            <a:ext cx="613637" cy="185737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0B4FC06-CE9C-1F4A-AD3A-159EFF5D70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F73508B0-42B0-4941-8451-8C7A303D2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2190" y="3029798"/>
            <a:ext cx="6753342" cy="1081087"/>
          </a:xfrm>
        </p:spPr>
        <p:txBody>
          <a:bodyPr/>
          <a:lstStyle>
            <a:lvl1pPr>
              <a:lnSpc>
                <a:spcPct val="100000"/>
              </a:lnSpc>
              <a:defRPr sz="3000" b="0" i="0" cap="none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/>
              <a:t>Klikk for å redigere tekst</a:t>
            </a:r>
          </a:p>
        </p:txBody>
      </p:sp>
    </p:spTree>
    <p:extLst>
      <p:ext uri="{BB962C8B-B14F-4D97-AF65-F5344CB8AC3E}">
        <p14:creationId xmlns:p14="http://schemas.microsoft.com/office/powerpoint/2010/main" val="42388238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, inngress og bilde">
    <p:bg>
      <p:bgPr>
        <a:solidFill>
          <a:srgbClr val="1E20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1"/>
          <p:cNvSpPr>
            <a:spLocks noGrp="1"/>
          </p:cNvSpPr>
          <p:nvPr>
            <p:ph type="pic" sz="quarter" idx="13" hasCustomPrompt="1"/>
          </p:nvPr>
        </p:nvSpPr>
        <p:spPr>
          <a:xfrm>
            <a:off x="6217919" y="578584"/>
            <a:ext cx="5529939" cy="5707916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/>
              <a:t>Klikk på ikon for å legge til bilde</a:t>
            </a:r>
          </a:p>
        </p:txBody>
      </p:sp>
      <p:sp>
        <p:nvSpPr>
          <p:cNvPr id="8" name="Tittel 1"/>
          <p:cNvSpPr>
            <a:spLocks noGrp="1"/>
          </p:cNvSpPr>
          <p:nvPr>
            <p:ph type="title" hasCustomPrompt="1"/>
          </p:nvPr>
        </p:nvSpPr>
        <p:spPr>
          <a:xfrm>
            <a:off x="1402189" y="3029798"/>
            <a:ext cx="4667251" cy="1081087"/>
          </a:xfrm>
        </p:spPr>
        <p:txBody>
          <a:bodyPr/>
          <a:lstStyle>
            <a:lvl1pPr defTabSz="180000">
              <a:lnSpc>
                <a:spcPct val="100000"/>
              </a:lnSpc>
              <a:defRPr sz="3000" b="0" i="0" cap="none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/>
              <a:t>Klikk for å redigere tekst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EBC5F8A-0D74-1649-A06A-BDB778AD5F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06447" y="578584"/>
            <a:ext cx="4689553" cy="2320081"/>
          </a:xfrm>
        </p:spPr>
        <p:txBody>
          <a:bodyPr wrap="square" anchor="b">
            <a:normAutofit/>
          </a:bodyPr>
          <a:lstStyle>
            <a:lvl1pPr marL="9525" marR="0" indent="-952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5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9525" marR="0" lvl="0" indent="-952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OVERSKRIFT</a:t>
            </a:r>
          </a:p>
        </p:txBody>
      </p:sp>
      <p:sp>
        <p:nvSpPr>
          <p:cNvPr id="18" name="Plassholder for lysbildenummer 5">
            <a:extLst>
              <a:ext uri="{FF2B5EF4-FFF2-40B4-BE49-F238E27FC236}">
                <a16:creationId xmlns:a16="http://schemas.microsoft.com/office/drawing/2014/main" id="{E9FE2A74-2ACF-0C44-9F22-F848061A81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CA8ADC06-5056-6745-A6F0-4C3E5A5A47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pic>
        <p:nvPicPr>
          <p:cNvPr id="20" name="Picture 1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3F6F16D-3AC8-2449-8ABC-F57045A58C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50"/>
            <a:ext cx="613637" cy="185737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189951C-1721-1A46-A032-06C7BEF3D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33558592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, inngress og bilde">
    <p:bg>
      <p:bgPr>
        <a:solidFill>
          <a:srgbClr val="1E20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8ECBEBB3-694D-CC4E-BF2E-BF8E9B0D3E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1256" y="574837"/>
            <a:ext cx="5529939" cy="5715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FE3A38-02C5-534F-BB63-D68E04BC64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06447" y="578584"/>
            <a:ext cx="4689553" cy="2320081"/>
          </a:xfrm>
        </p:spPr>
        <p:txBody>
          <a:bodyPr wrap="square" anchor="b">
            <a:normAutofit/>
          </a:bodyPr>
          <a:lstStyle>
            <a:lvl1pPr marL="9525" marR="0" indent="-952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5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9525" marR="0" lvl="0" indent="-952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OVERSKRIFT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C0C366AE-1439-3947-891B-3AF4061878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3BCB0241-C3EA-7746-8AC5-84996BBD4E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0B79879-A6DA-9A4E-B561-E7C90ECAA9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50"/>
            <a:ext cx="613637" cy="185737"/>
          </a:xfrm>
          <a:prstGeom prst="rect">
            <a:avLst/>
          </a:prstGeom>
        </p:spPr>
      </p:pic>
      <p:sp>
        <p:nvSpPr>
          <p:cNvPr id="19" name="Tittel 1">
            <a:extLst>
              <a:ext uri="{FF2B5EF4-FFF2-40B4-BE49-F238E27FC236}">
                <a16:creationId xmlns:a16="http://schemas.microsoft.com/office/drawing/2014/main" id="{874E7828-B925-CE43-B1C4-2EE737A7B2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2189" y="3029798"/>
            <a:ext cx="4667251" cy="1081087"/>
          </a:xfrm>
        </p:spPr>
        <p:txBody>
          <a:bodyPr/>
          <a:lstStyle>
            <a:lvl1pPr defTabSz="180000">
              <a:lnSpc>
                <a:spcPct val="100000"/>
              </a:lnSpc>
              <a:defRPr sz="3000" b="0" i="0" cap="none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/>
              <a:t>Klikk for å redigere tekst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9AED1D-8142-3E4D-BE12-C38339561B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1716035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Tittel og ingress_blå">
    <p:bg>
      <p:bgPr>
        <a:solidFill>
          <a:srgbClr val="1E20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7E90DBB-AB09-D242-A215-D63338F7DD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06447" y="1190847"/>
            <a:ext cx="9139316" cy="1707818"/>
          </a:xfrm>
        </p:spPr>
        <p:txBody>
          <a:bodyPr wrap="square" anchor="b">
            <a:normAutofit/>
          </a:bodyPr>
          <a:lstStyle>
            <a:lvl1pPr marL="9525" marR="0" indent="-952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5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9525" marR="0" lvl="0" indent="-952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OVERSKRIFT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C912779-BB8B-364E-92EF-306B9F1055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E01F42A7-83AB-004A-9C1F-EE832FEC9E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A4183D9-0EEF-F54D-94B7-2BF17EE2B7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50"/>
            <a:ext cx="613637" cy="185737"/>
          </a:xfrm>
          <a:prstGeom prst="rect">
            <a:avLst/>
          </a:prstGeom>
        </p:spPr>
      </p:pic>
      <p:sp>
        <p:nvSpPr>
          <p:cNvPr id="15" name="Tittel 1">
            <a:extLst>
              <a:ext uri="{FF2B5EF4-FFF2-40B4-BE49-F238E27FC236}">
                <a16:creationId xmlns:a16="http://schemas.microsoft.com/office/drawing/2014/main" id="{2B6FBD26-C009-7C4E-8E04-007ADC4D78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2189" y="3029798"/>
            <a:ext cx="4667251" cy="1081087"/>
          </a:xfrm>
        </p:spPr>
        <p:txBody>
          <a:bodyPr/>
          <a:lstStyle>
            <a:lvl1pPr defTabSz="180000">
              <a:lnSpc>
                <a:spcPct val="100000"/>
              </a:lnSpc>
              <a:defRPr sz="3000" b="0" i="0" cap="none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/>
              <a:t>Klikk for å redigere tekst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0B4FC06-CE9C-1F4A-AD3A-159EFF5D70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29094936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på bakgrunn_Mennesker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C3B11B8-5050-A646-B4D6-31EFBA5B605C}"/>
              </a:ext>
            </a:extLst>
          </p:cNvPr>
          <p:cNvSpPr/>
          <p:nvPr/>
        </p:nvSpPr>
        <p:spPr>
          <a:xfrm>
            <a:off x="0" y="0"/>
            <a:ext cx="12190413" cy="6858000"/>
          </a:xfrm>
          <a:prstGeom prst="rect">
            <a:avLst/>
          </a:prstGeom>
          <a:solidFill>
            <a:schemeClr val="tx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b-NO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AC6D6A80-DBDE-434D-9D4E-F63A7314AB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7552" y="3429000"/>
            <a:ext cx="8728322" cy="1195233"/>
          </a:xfrm>
        </p:spPr>
        <p:txBody>
          <a:bodyPr>
            <a:normAutofit/>
          </a:bodyPr>
          <a:lstStyle>
            <a:lvl1pPr marL="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35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noProof="0"/>
              <a:t>Klikk for å redigere sitat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14E18CC-E442-D14D-A509-EC996FE3AC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50"/>
            <a:ext cx="613637" cy="185737"/>
          </a:xfrm>
          <a:prstGeom prst="rect">
            <a:avLst/>
          </a:prstGeom>
        </p:spPr>
      </p:pic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54D443F4-DFAD-CD40-94FD-655A5940D0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E9A79CF-742C-B94F-82E5-75CE99506D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594C55AA-B668-F642-A166-E90C483413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6313280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på bakgrunn_generell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834DD19-80AE-9F49-B893-C95A675368FD}"/>
              </a:ext>
            </a:extLst>
          </p:cNvPr>
          <p:cNvSpPr/>
          <p:nvPr/>
        </p:nvSpPr>
        <p:spPr>
          <a:xfrm>
            <a:off x="1588" y="0"/>
            <a:ext cx="12190412" cy="6858000"/>
          </a:xfrm>
          <a:prstGeom prst="rect">
            <a:avLst/>
          </a:prstGeom>
          <a:solidFill>
            <a:schemeClr val="tx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b-NO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367552" y="3429000"/>
            <a:ext cx="8728322" cy="1195233"/>
          </a:xfrm>
        </p:spPr>
        <p:txBody>
          <a:bodyPr>
            <a:normAutofit/>
          </a:bodyPr>
          <a:lstStyle>
            <a:lvl1pPr marL="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35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noProof="0"/>
              <a:t>Klikk for å redigere sitat</a:t>
            </a:r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A23FF219-F0EE-2A4C-A988-1557843AF3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8B236D9-3573-EC49-9AF8-5E75DEEC81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3FC54C4-0632-304A-A79C-76964302EF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50"/>
            <a:ext cx="613637" cy="185737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94E53DC0-FCA7-B343-89BF-84E2157C17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14580459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sjon_Vi kommer lenger.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mp 3_3" descr="Comp 3_3">
            <a:hlinkClick r:id="" action="ppaction://media"/>
            <a:extLst>
              <a:ext uri="{FF2B5EF4-FFF2-40B4-BE49-F238E27FC236}">
                <a16:creationId xmlns:a16="http://schemas.microsoft.com/office/drawing/2014/main" id="{5AEF874E-73BD-E64A-8D73-F4DE3D72368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BEEF805-9D84-3E45-88F2-1A476F57A89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50"/>
            <a:ext cx="613637" cy="18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sjon_Entur samler og foredler_Tekstanimasj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mp 6_2" descr="Comp 6_2">
            <a:hlinkClick r:id="" action="ppaction://media"/>
            <a:extLst>
              <a:ext uri="{FF2B5EF4-FFF2-40B4-BE49-F238E27FC236}">
                <a16:creationId xmlns:a16="http://schemas.microsoft.com/office/drawing/2014/main" id="{F2CC0104-D87F-6445-AAD0-0A530A20B6D9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1044" y="-43978"/>
            <a:ext cx="12294088" cy="6915425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3AC3FC8-F95A-294C-A297-C89B1C3BE43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50"/>
            <a:ext cx="613637" cy="18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456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sjon_transportmid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kk for oppmerksomheten+main+payoff 3.mp4" descr="Takk for oppmerksomheten+main+payoff 3.mp4">
            <a:hlinkClick r:id="" action="ppaction://media"/>
            <a:extLst>
              <a:ext uri="{FF2B5EF4-FFF2-40B4-BE49-F238E27FC236}">
                <a16:creationId xmlns:a16="http://schemas.microsoft.com/office/drawing/2014/main" id="{E8AA320E-F35B-C944-816E-790889284AE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19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910EBCF7-AB37-ED40-B9B0-E05C2C626CE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35"/>
            <a:ext cx="613637" cy="185737"/>
          </a:xfrm>
          <a:prstGeom prst="rect">
            <a:avLst/>
          </a:prstGeom>
        </p:spPr>
      </p:pic>
      <p:sp>
        <p:nvSpPr>
          <p:cNvPr id="22" name="Plassholder for lysbildenummer 5">
            <a:extLst>
              <a:ext uri="{FF2B5EF4-FFF2-40B4-BE49-F238E27FC236}">
                <a16:creationId xmlns:a16="http://schemas.microsoft.com/office/drawing/2014/main" id="{7157D33F-65F6-1040-9B70-D374A31C74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085EAFB-622E-174A-A46B-2D010B0D770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</p:spTree>
    <p:extLst>
      <p:ext uri="{BB962C8B-B14F-4D97-AF65-F5344CB8AC3E}">
        <p14:creationId xmlns:p14="http://schemas.microsoft.com/office/powerpoint/2010/main" val="165368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lagebild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502A0406-77F0-8849-ADEB-747C40AE88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7468"/>
            <a:ext cx="12192000" cy="6457950"/>
          </a:xfrm>
          <a:prstGeom prst="rect">
            <a:avLst/>
          </a:prstGeom>
        </p:spPr>
      </p:pic>
      <p:pic>
        <p:nvPicPr>
          <p:cNvPr id="13" name="Picture 1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2CE24F7D-0EFE-3843-8D2B-31CB25910C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35"/>
            <a:ext cx="613637" cy="185737"/>
          </a:xfrm>
          <a:prstGeom prst="rect">
            <a:avLst/>
          </a:prstGeom>
        </p:spPr>
      </p:pic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BD1F5AB3-DC7C-DA40-8A98-48BA549DEB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1077C52-DE0B-4247-9262-509D9588BA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172080C1-B20A-5444-9A7B-185C972211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4203694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lagebil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lage of two people&#10;&#10;Description automatically generated with low confidence">
            <a:extLst>
              <a:ext uri="{FF2B5EF4-FFF2-40B4-BE49-F238E27FC236}">
                <a16:creationId xmlns:a16="http://schemas.microsoft.com/office/drawing/2014/main" id="{DA9A5F53-306C-B243-B33E-A49D4DE92F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167" y="-74606"/>
            <a:ext cx="12227327" cy="6463332"/>
          </a:xfrm>
          <a:prstGeom prst="rect">
            <a:avLst/>
          </a:prstGeom>
        </p:spPr>
      </p:pic>
      <p:pic>
        <p:nvPicPr>
          <p:cNvPr id="18" name="Picture 17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CF007487-8D70-604F-9A81-69E295743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35"/>
            <a:ext cx="613637" cy="185737"/>
          </a:xfrm>
          <a:prstGeom prst="rect">
            <a:avLst/>
          </a:prstGeom>
        </p:spPr>
      </p:pic>
      <p:sp>
        <p:nvSpPr>
          <p:cNvPr id="21" name="Plassholder for lysbildenummer 5">
            <a:extLst>
              <a:ext uri="{FF2B5EF4-FFF2-40B4-BE49-F238E27FC236}">
                <a16:creationId xmlns:a16="http://schemas.microsoft.com/office/drawing/2014/main" id="{3B824924-4393-9246-A0B9-8A2C970D17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35E221A-4DE3-D543-8CD3-4BDCF9BF2D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D466D965-12DB-774B-A29C-3646C54C73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1686992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Heading og ingress_bilde 1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9044D4-B9D3-9646-B9FF-B1385BDFF0D6}"/>
              </a:ext>
            </a:extLst>
          </p:cNvPr>
          <p:cNvSpPr/>
          <p:nvPr/>
        </p:nvSpPr>
        <p:spPr>
          <a:xfrm>
            <a:off x="0" y="0"/>
            <a:ext cx="12190413" cy="68580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b-NO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tel 1"/>
          <p:cNvSpPr>
            <a:spLocks noGrp="1"/>
          </p:cNvSpPr>
          <p:nvPr>
            <p:ph type="title" hasCustomPrompt="1"/>
          </p:nvPr>
        </p:nvSpPr>
        <p:spPr>
          <a:xfrm>
            <a:off x="1402190" y="3029798"/>
            <a:ext cx="6753342" cy="1081087"/>
          </a:xfrm>
        </p:spPr>
        <p:txBody>
          <a:bodyPr/>
          <a:lstStyle>
            <a:lvl1pPr>
              <a:lnSpc>
                <a:spcPct val="100000"/>
              </a:lnSpc>
              <a:defRPr sz="3000" b="0" i="0" cap="none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/>
              <a:t>Klikk for å redigere tekst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FC11B42-DA1F-1046-927B-EE4928844B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06447" y="1190847"/>
            <a:ext cx="9139316" cy="1707818"/>
          </a:xfrm>
        </p:spPr>
        <p:txBody>
          <a:bodyPr wrap="square" anchor="b">
            <a:normAutofit/>
          </a:bodyPr>
          <a:lstStyle>
            <a:lvl1pPr marL="9525" marR="0" indent="-952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5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9525" marR="0" lvl="0" indent="-952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OVERSKRIFT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85A55607-B87E-974E-919E-AEA6017DF2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16C2FFC-F0B0-B84C-90CF-1A9CC56EE6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019F90B-F711-5D4F-AE34-BD8D90119B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50"/>
            <a:ext cx="613637" cy="185737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80911714-BA2E-1046-9AB8-B19E054375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35960678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_Vi kommer lenger sammen">
    <p:bg>
      <p:bgPr>
        <a:solidFill>
          <a:srgbClr val="1F2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id="{F48E74FE-36DF-1D46-9E42-114C801E0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450" y="1979613"/>
            <a:ext cx="733901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Nationale" panose="02000505040000020003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Nationale" panose="02000505040000020003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Nationale" panose="02000505040000020003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Nationale" panose="02000505040000020003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Nationale" panose="02000505040000020003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ationale" panose="02000505040000020003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ationale" panose="02000505040000020003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ationale" panose="02000505040000020003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ationale" panose="02000505040000020003" pitchFamily="2" charset="77"/>
              </a:defRPr>
            </a:lvl9pPr>
          </a:lstStyle>
          <a:p>
            <a:pPr eaLnBrk="1" hangingPunct="1"/>
            <a:r>
              <a:rPr lang="nb-NO" altLang="en-NO" sz="33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KOMMER LENGER </a:t>
            </a:r>
            <a:r>
              <a:rPr lang="nb-NO" altLang="en-NO" sz="330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SAMMEN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FC4A833-61CD-F14F-AEEA-9D720D74E4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3970" y="6382573"/>
            <a:ext cx="1099880" cy="332914"/>
          </a:xfrm>
          <a:prstGeom prst="rect">
            <a:avLst/>
          </a:prstGeom>
        </p:spPr>
      </p:pic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8D155A04-F3D4-514F-A68F-EEE86D762B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32A1A9C5-0880-8242-BF37-46D4AF0013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9B0E966-BE85-3846-A3BE-21F9120F03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29826442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_Tusen takk!">
    <p:bg>
      <p:bgPr>
        <a:solidFill>
          <a:srgbClr val="1F2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id="{71947710-8704-B946-8163-563600BDE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450" y="1979613"/>
            <a:ext cx="7339013" cy="60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Nationale" panose="02000505040000020003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Nationale" panose="02000505040000020003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Nationale" panose="02000505040000020003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Nationale" panose="02000505040000020003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Nationale" panose="02000505040000020003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ationale" panose="02000505040000020003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ationale" panose="02000505040000020003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ationale" panose="02000505040000020003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ationale" panose="02000505040000020003" pitchFamily="2" charset="77"/>
              </a:defRPr>
            </a:lvl9pPr>
          </a:lstStyle>
          <a:p>
            <a:pPr eaLnBrk="1" hangingPunct="1"/>
            <a:r>
              <a:rPr lang="nb-NO" altLang="en-NO" sz="3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TUSEN TAKK!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AB543BE8-B396-884E-95EF-82091A687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8666" y="2591488"/>
            <a:ext cx="69698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Nationale" panose="02000505040000020003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Nationale" panose="02000505040000020003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Nationale" panose="02000505040000020003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Nationale" panose="02000505040000020003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Nationale" panose="02000505040000020003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ationale" panose="02000505040000020003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ationale" panose="02000505040000020003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ationale" panose="02000505040000020003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ationale" panose="02000505040000020003" pitchFamily="2" charset="77"/>
              </a:defRPr>
            </a:lvl9pPr>
          </a:lstStyle>
          <a:p>
            <a:pPr eaLnBrk="1" hangingPunct="1"/>
            <a:r>
              <a:rPr lang="nb-NO" altLang="en-NO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kommer lenger sammen</a:t>
            </a:r>
          </a:p>
        </p:txBody>
      </p:sp>
      <p:sp>
        <p:nvSpPr>
          <p:cNvPr id="18" name="Plassholder for lysbildenummer 5">
            <a:extLst>
              <a:ext uri="{FF2B5EF4-FFF2-40B4-BE49-F238E27FC236}">
                <a16:creationId xmlns:a16="http://schemas.microsoft.com/office/drawing/2014/main" id="{198A1687-32C4-DD4F-A268-1664E483AD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8B01E35-3698-704B-B5B7-8F0AA86B1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36CB8C4-1F12-324A-8004-1C23138F84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3970" y="6382573"/>
            <a:ext cx="1099880" cy="332914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5A3DB6C2-482C-8C44-A17E-4D22157C2B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174525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Heading og ingress_bilde 2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6C6B40-B4E9-3848-99D2-67FFC0FE4DB3}"/>
              </a:ext>
            </a:extLst>
          </p:cNvPr>
          <p:cNvSpPr/>
          <p:nvPr/>
        </p:nvSpPr>
        <p:spPr>
          <a:xfrm>
            <a:off x="1588" y="0"/>
            <a:ext cx="12190412" cy="6858000"/>
          </a:xfrm>
          <a:prstGeom prst="rect">
            <a:avLst/>
          </a:prstGeom>
          <a:solidFill>
            <a:schemeClr val="tx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b-NO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tel 1"/>
          <p:cNvSpPr>
            <a:spLocks noGrp="1"/>
          </p:cNvSpPr>
          <p:nvPr>
            <p:ph type="title" hasCustomPrompt="1"/>
          </p:nvPr>
        </p:nvSpPr>
        <p:spPr>
          <a:xfrm>
            <a:off x="1402190" y="3029798"/>
            <a:ext cx="6753342" cy="1081087"/>
          </a:xfrm>
        </p:spPr>
        <p:txBody>
          <a:bodyPr/>
          <a:lstStyle>
            <a:lvl1pPr>
              <a:lnSpc>
                <a:spcPct val="100000"/>
              </a:lnSpc>
              <a:defRPr sz="3000" b="0" i="0" cap="none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/>
              <a:t>Klikk for å redigere tekst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5245E972-7C89-D04C-8FFE-1A8FCB2B26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06447" y="1190847"/>
            <a:ext cx="9139316" cy="1707818"/>
          </a:xfrm>
        </p:spPr>
        <p:txBody>
          <a:bodyPr wrap="square" anchor="b">
            <a:normAutofit/>
          </a:bodyPr>
          <a:lstStyle>
            <a:lvl1pPr marL="9525" marR="0" indent="-952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5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9525" marR="0" lvl="0" indent="-952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OVERSKRIFT</a:t>
            </a:r>
          </a:p>
        </p:txBody>
      </p:sp>
      <p:sp>
        <p:nvSpPr>
          <p:cNvPr id="14" name="Plassholder for lysbildenummer 5">
            <a:extLst>
              <a:ext uri="{FF2B5EF4-FFF2-40B4-BE49-F238E27FC236}">
                <a16:creationId xmlns:a16="http://schemas.microsoft.com/office/drawing/2014/main" id="{37F05FC5-FB54-3447-A753-7C18BDC999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6286EBF-8ECC-DC43-8550-960CD83601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6A9CC2-AE0E-E54A-830E-0D68F3F277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50"/>
            <a:ext cx="613637" cy="18573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876F3BE-32A2-D943-BB1F-916F52D39D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1043096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Heading og ingress_bilde 3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88FC926-FFA7-5A49-8B96-DF7D5FADB1F4}"/>
              </a:ext>
            </a:extLst>
          </p:cNvPr>
          <p:cNvSpPr/>
          <p:nvPr/>
        </p:nvSpPr>
        <p:spPr>
          <a:xfrm>
            <a:off x="1588" y="0"/>
            <a:ext cx="12190412" cy="6858000"/>
          </a:xfrm>
          <a:prstGeom prst="rect">
            <a:avLst/>
          </a:prstGeom>
          <a:solidFill>
            <a:schemeClr val="tx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b-NO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tel 1"/>
          <p:cNvSpPr>
            <a:spLocks noGrp="1"/>
          </p:cNvSpPr>
          <p:nvPr>
            <p:ph type="title" hasCustomPrompt="1"/>
          </p:nvPr>
        </p:nvSpPr>
        <p:spPr>
          <a:xfrm>
            <a:off x="1402190" y="3029798"/>
            <a:ext cx="6753342" cy="1081087"/>
          </a:xfrm>
        </p:spPr>
        <p:txBody>
          <a:bodyPr/>
          <a:lstStyle>
            <a:lvl1pPr>
              <a:lnSpc>
                <a:spcPct val="100000"/>
              </a:lnSpc>
              <a:defRPr sz="3000" b="0" i="0" cap="none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/>
              <a:t>Klikk for å redigere tekst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F576F40-8588-9D41-BC66-F97492C8AA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06447" y="1190847"/>
            <a:ext cx="9139316" cy="1707818"/>
          </a:xfrm>
        </p:spPr>
        <p:txBody>
          <a:bodyPr wrap="square" anchor="b">
            <a:normAutofit/>
          </a:bodyPr>
          <a:lstStyle>
            <a:lvl1pPr marL="9525" marR="0" indent="-952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5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9525" marR="0" lvl="0" indent="-952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OVERSKRIFT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55DBB1B8-CBA1-C14F-A9CD-59D6DA12B2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53FB09D0-9B6F-7A46-9426-3B621B067C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3248101-C8F5-D346-8D31-AAE870B365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50"/>
            <a:ext cx="613637" cy="185737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F264AEB2-3342-DD43-8E86-A084CD3B92E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3801217047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Heading og ingress_bilde 4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4EE8469-2DB5-5B47-BF59-A99C70035178}"/>
              </a:ext>
            </a:extLst>
          </p:cNvPr>
          <p:cNvSpPr/>
          <p:nvPr/>
        </p:nvSpPr>
        <p:spPr>
          <a:xfrm>
            <a:off x="1588" y="0"/>
            <a:ext cx="12190412" cy="6858000"/>
          </a:xfrm>
          <a:prstGeom prst="rect">
            <a:avLst/>
          </a:prstGeom>
          <a:solidFill>
            <a:schemeClr val="tx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b-NO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tel 1"/>
          <p:cNvSpPr>
            <a:spLocks noGrp="1"/>
          </p:cNvSpPr>
          <p:nvPr>
            <p:ph type="title" hasCustomPrompt="1"/>
          </p:nvPr>
        </p:nvSpPr>
        <p:spPr>
          <a:xfrm>
            <a:off x="1402190" y="3029798"/>
            <a:ext cx="6753342" cy="1081087"/>
          </a:xfrm>
        </p:spPr>
        <p:txBody>
          <a:bodyPr/>
          <a:lstStyle>
            <a:lvl1pPr>
              <a:lnSpc>
                <a:spcPct val="100000"/>
              </a:lnSpc>
              <a:defRPr sz="3000" b="0" i="0" cap="none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/>
              <a:t>Klikk for å redigere tekst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DE4C317-3F66-5242-A1CA-2BAB59862C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06447" y="1190847"/>
            <a:ext cx="9139316" cy="1707818"/>
          </a:xfrm>
        </p:spPr>
        <p:txBody>
          <a:bodyPr wrap="square" anchor="b">
            <a:normAutofit/>
          </a:bodyPr>
          <a:lstStyle>
            <a:lvl1pPr marL="9525" marR="0" indent="-952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5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9525" marR="0" lvl="0" indent="-952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OVERSKRIFT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63BF5F2B-C76C-2443-9566-7167BAF535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AEF08BD-6F21-E149-9915-18D72A81EC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1C549FE-3EA3-3042-BFBE-9075935B17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50"/>
            <a:ext cx="613637" cy="185737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FECFBCC-8629-0D4A-8152-F5A311DA8C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4154498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ngre setning + tilhørende punkter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ACA790-6D3F-3D4E-AC9C-4C2CD8A34859}"/>
              </a:ext>
            </a:extLst>
          </p:cNvPr>
          <p:cNvSpPr/>
          <p:nvPr/>
        </p:nvSpPr>
        <p:spPr>
          <a:xfrm>
            <a:off x="1588" y="0"/>
            <a:ext cx="12190412" cy="6858000"/>
          </a:xfrm>
          <a:prstGeom prst="rect">
            <a:avLst/>
          </a:prstGeom>
          <a:solidFill>
            <a:schemeClr val="tx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b-NO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1406447" y="3429000"/>
            <a:ext cx="9139632" cy="1195233"/>
          </a:xfrm>
        </p:spPr>
        <p:txBody>
          <a:bodyPr>
            <a:noAutofit/>
          </a:bodyPr>
          <a:lstStyle>
            <a:lvl1pPr marL="2304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noProof="0"/>
              <a:t>Klikk for å redigere tekst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406447" y="1954102"/>
            <a:ext cx="9139633" cy="944562"/>
          </a:xfrm>
        </p:spPr>
        <p:txBody>
          <a:bodyPr anchor="b">
            <a:noAutofit/>
          </a:bodyPr>
          <a:lstStyle>
            <a:lvl1pPr marL="0">
              <a:lnSpc>
                <a:spcPct val="100000"/>
              </a:lnSpc>
              <a:spcBef>
                <a:spcPts val="0"/>
              </a:spcBef>
              <a:buNone/>
              <a:defRPr sz="3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noProof="0"/>
              <a:t>Klikk for å redigere tekst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85039EBA-8736-C943-A98F-32CF6B2024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8150" y="6540728"/>
            <a:ext cx="492125" cy="138112"/>
          </a:xfrm>
        </p:spPr>
        <p:txBody>
          <a:bodyPr wrap="square">
            <a:spAutoFit/>
          </a:bodyPr>
          <a:lstStyle>
            <a:lvl1pPr algn="l">
              <a:defRPr sz="9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7535F24-EA28-8641-8AEA-5EF2B3DA1A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53463" y="6531102"/>
            <a:ext cx="1173162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b-NO"/>
              <a:t>Agendapunkt </a:t>
            </a:r>
            <a:r>
              <a:rPr lang="nb-NO" err="1"/>
              <a:t>X</a:t>
            </a:r>
            <a:r>
              <a:rPr lang="nb-NO"/>
              <a:t>/X</a:t>
            </a: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7E0423D-B849-0C49-B0CC-D9DCA9BEC6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1075" y="6529750"/>
            <a:ext cx="613637" cy="185737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B5DB34B-3043-9B40-8EC9-F1AEC74B98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65375" y="6531102"/>
            <a:ext cx="5928020" cy="138499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4016303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CBA6CED-6C98-3D4A-B402-DA908406B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b-NO" noProof="0"/>
              <a:t>Klikk for å redigere tittelstil</a:t>
            </a:r>
            <a:br>
              <a:rPr lang="nb-NO" noProof="0"/>
            </a:br>
            <a:endParaRPr lang="nb-NO" noProof="0"/>
          </a:p>
        </p:txBody>
      </p:sp>
      <p:sp>
        <p:nvSpPr>
          <p:cNvPr id="1027" name="Plassholder for tekst 2">
            <a:extLst>
              <a:ext uri="{FF2B5EF4-FFF2-40B4-BE49-F238E27FC236}">
                <a16:creationId xmlns:a16="http://schemas.microsoft.com/office/drawing/2014/main" id="{DF00064E-196E-AF40-856F-3876B48E61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en-NO"/>
              <a:t>Klikk for å redigere tekststiler i malen</a:t>
            </a:r>
          </a:p>
          <a:p>
            <a:pPr lvl="1"/>
            <a:r>
              <a:rPr lang="nb-NO" altLang="en-NO"/>
              <a:t>Andre nivå</a:t>
            </a:r>
          </a:p>
          <a:p>
            <a:pPr lvl="2"/>
            <a:r>
              <a:rPr lang="nb-NO" altLang="en-NO"/>
              <a:t>Tredje nivå</a:t>
            </a:r>
          </a:p>
          <a:p>
            <a:pPr lvl="3"/>
            <a:r>
              <a:rPr lang="nb-NO" altLang="en-NO"/>
              <a:t>Fjerde nivå</a:t>
            </a:r>
          </a:p>
          <a:p>
            <a:pPr lvl="4"/>
            <a:r>
              <a:rPr lang="nb-NO" altLang="en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760A3EB-1FA7-1741-B6FD-2EFA243D8C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46C9C04-6B3A-C446-AFCB-80D596742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nb-NO"/>
              <a:t>Title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B97619B-2D70-0645-A645-C399ED6D8F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A0E20F-9F8F-C74B-89B0-8F339B47A5F4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2820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kern="1200" cap="all">
          <a:solidFill>
            <a:schemeClr val="tx2"/>
          </a:solidFill>
          <a:latin typeface="+mn-lt"/>
          <a:ea typeface="+mj-ea"/>
          <a:cs typeface="Arial" panose="020B0604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1" fontAlgn="base" hangingPunct="1"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1pPr>
      <a:lvl2pPr marL="577850" indent="-222250" algn="l" rtl="0" eaLnBrk="1" fontAlgn="base" hangingPunct="1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tabLst/>
        <a:defRPr sz="24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2pPr>
      <a:lvl3pPr marL="1068388" indent="-266700" algn="l" rtl="0" eaLnBrk="1" fontAlgn="base" hangingPunct="1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tabLst/>
        <a:defRPr sz="20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CBA6CED-6C98-3D4A-B402-DA908406B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b-NO" noProof="0"/>
              <a:t>Klikk for å redigere tittelstil</a:t>
            </a:r>
            <a:br>
              <a:rPr lang="nb-NO" noProof="0"/>
            </a:br>
            <a:endParaRPr lang="nb-NO" noProof="0"/>
          </a:p>
        </p:txBody>
      </p:sp>
      <p:sp>
        <p:nvSpPr>
          <p:cNvPr id="1027" name="Plassholder for tekst 2">
            <a:extLst>
              <a:ext uri="{FF2B5EF4-FFF2-40B4-BE49-F238E27FC236}">
                <a16:creationId xmlns:a16="http://schemas.microsoft.com/office/drawing/2014/main" id="{DF00064E-196E-AF40-856F-3876B48E61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en-NO"/>
              <a:t>Klikk for å redigere tekststiler i malen</a:t>
            </a:r>
          </a:p>
          <a:p>
            <a:pPr lvl="1"/>
            <a:r>
              <a:rPr lang="nb-NO" altLang="en-NO"/>
              <a:t>Andre nivå</a:t>
            </a:r>
          </a:p>
          <a:p>
            <a:pPr lvl="2"/>
            <a:r>
              <a:rPr lang="nb-NO" altLang="en-NO"/>
              <a:t>Tredje nivå</a:t>
            </a:r>
          </a:p>
          <a:p>
            <a:pPr lvl="3"/>
            <a:r>
              <a:rPr lang="nb-NO" altLang="en-NO"/>
              <a:t>Fjerde nivå</a:t>
            </a:r>
          </a:p>
          <a:p>
            <a:pPr lvl="4"/>
            <a:r>
              <a:rPr lang="nb-NO" altLang="en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760A3EB-1FA7-1741-B6FD-2EFA243D8C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46C9C04-6B3A-C446-AFCB-80D596742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nb-NO"/>
              <a:t>Title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B97619B-2D70-0645-A645-C399ED6D8F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A0E20F-9F8F-C74B-89B0-8F339B47A5F4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873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kern="1200" cap="all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1" fontAlgn="base" hangingPunct="1"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77850" indent="-222250" algn="l" rtl="0" eaLnBrk="1" fontAlgn="base" hangingPunct="1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tabLst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68388" indent="-266700" algn="l" rtl="0" eaLnBrk="1" fontAlgn="base" hangingPunct="1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tabLst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CBA6CED-6C98-3D4A-B402-DA908406B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b-NO" noProof="0"/>
              <a:t>Klikk for å redigere tittelstil</a:t>
            </a:r>
            <a:br>
              <a:rPr lang="nb-NO" noProof="0"/>
            </a:br>
            <a:endParaRPr lang="nb-NO" noProof="0"/>
          </a:p>
        </p:txBody>
      </p:sp>
      <p:sp>
        <p:nvSpPr>
          <p:cNvPr id="1027" name="Plassholder for tekst 2">
            <a:extLst>
              <a:ext uri="{FF2B5EF4-FFF2-40B4-BE49-F238E27FC236}">
                <a16:creationId xmlns:a16="http://schemas.microsoft.com/office/drawing/2014/main" id="{DF00064E-196E-AF40-856F-3876B48E61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en-NO"/>
              <a:t>Klikk for å redigere tekststiler i malen</a:t>
            </a:r>
          </a:p>
          <a:p>
            <a:pPr lvl="1"/>
            <a:r>
              <a:rPr lang="nb-NO" altLang="en-NO"/>
              <a:t>Andre nivå</a:t>
            </a:r>
          </a:p>
          <a:p>
            <a:pPr lvl="2"/>
            <a:r>
              <a:rPr lang="nb-NO" altLang="en-NO"/>
              <a:t>Tredje nivå</a:t>
            </a:r>
          </a:p>
          <a:p>
            <a:pPr lvl="3"/>
            <a:r>
              <a:rPr lang="nb-NO" altLang="en-NO"/>
              <a:t>Fjerde nivå</a:t>
            </a:r>
          </a:p>
          <a:p>
            <a:pPr lvl="4"/>
            <a:r>
              <a:rPr lang="nb-NO" altLang="en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760A3EB-1FA7-1741-B6FD-2EFA243D8C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46C9C04-6B3A-C446-AFCB-80D596742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nb-NO"/>
              <a:t>Title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B97619B-2D70-0645-A645-C399ED6D8F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A0E20F-9F8F-C74B-89B0-8F339B47A5F4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23459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  <p:sldLayoutId id="2147483846" r:id="rId18"/>
    <p:sldLayoutId id="2147483847" r:id="rId19"/>
    <p:sldLayoutId id="2147483848" r:id="rId20"/>
    <p:sldLayoutId id="2147483849" r:id="rId21"/>
    <p:sldLayoutId id="2147483850" r:id="rId22"/>
    <p:sldLayoutId id="2147483851" r:id="rId23"/>
    <p:sldLayoutId id="2147483852" r:id="rId24"/>
    <p:sldLayoutId id="2147483853" r:id="rId25"/>
    <p:sldLayoutId id="2147483854" r:id="rId26"/>
    <p:sldLayoutId id="2147483855" r:id="rId27"/>
    <p:sldLayoutId id="2147483856" r:id="rId28"/>
    <p:sldLayoutId id="2147483939" r:id="rId29"/>
    <p:sldLayoutId id="2147483940" r:id="rId30"/>
    <p:sldLayoutId id="2147483941" r:id="rId31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kern="1200" cap="all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1" fontAlgn="base" hangingPunct="1"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77850" indent="-222250" algn="l" rtl="0" eaLnBrk="1" fontAlgn="base" hangingPunct="1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tabLst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68388" indent="-266700" algn="l" rtl="0" eaLnBrk="1" fontAlgn="base" hangingPunct="1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tabLst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CBA6CED-6C98-3D4A-B402-DA908406B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b-NO" noProof="0"/>
              <a:t>Klikk for å redigere tittelstil</a:t>
            </a:r>
            <a:br>
              <a:rPr lang="nb-NO" noProof="0"/>
            </a:br>
            <a:endParaRPr lang="nb-NO" noProof="0"/>
          </a:p>
        </p:txBody>
      </p:sp>
      <p:sp>
        <p:nvSpPr>
          <p:cNvPr id="1027" name="Plassholder for tekst 2">
            <a:extLst>
              <a:ext uri="{FF2B5EF4-FFF2-40B4-BE49-F238E27FC236}">
                <a16:creationId xmlns:a16="http://schemas.microsoft.com/office/drawing/2014/main" id="{DF00064E-196E-AF40-856F-3876B48E61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en-NO"/>
              <a:t>Klikk for å redigere tekststiler i malen</a:t>
            </a:r>
          </a:p>
          <a:p>
            <a:pPr lvl="1"/>
            <a:r>
              <a:rPr lang="nb-NO" altLang="en-NO"/>
              <a:t>Andre nivå</a:t>
            </a:r>
          </a:p>
          <a:p>
            <a:pPr lvl="2"/>
            <a:r>
              <a:rPr lang="nb-NO" altLang="en-NO"/>
              <a:t>Tredje nivå</a:t>
            </a:r>
          </a:p>
          <a:p>
            <a:pPr lvl="3"/>
            <a:r>
              <a:rPr lang="nb-NO" altLang="en-NO"/>
              <a:t>Fjerde nivå</a:t>
            </a:r>
          </a:p>
          <a:p>
            <a:pPr lvl="4"/>
            <a:r>
              <a:rPr lang="nb-NO" altLang="en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760A3EB-1FA7-1741-B6FD-2EFA243D8C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46C9C04-6B3A-C446-AFCB-80D596742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nb-NO"/>
              <a:t>Title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B97619B-2D70-0645-A645-C399ED6D8F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A0E20F-9F8F-C74B-89B0-8F339B47A5F4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6966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kern="1200" cap="all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1" fontAlgn="base" hangingPunct="1"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77850" indent="-222250" algn="l" rtl="0" eaLnBrk="1" fontAlgn="base" hangingPunct="1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tabLst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68388" indent="-266700" algn="l" rtl="0" eaLnBrk="1" fontAlgn="base" hangingPunct="1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tabLst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CBA6CED-6C98-3D4A-B402-DA908406B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b-NO" noProof="0"/>
              <a:t>Klikk for å redigere tittelstil</a:t>
            </a:r>
            <a:br>
              <a:rPr lang="nb-NO" noProof="0"/>
            </a:br>
            <a:endParaRPr lang="nb-NO" noProof="0"/>
          </a:p>
        </p:txBody>
      </p:sp>
      <p:sp>
        <p:nvSpPr>
          <p:cNvPr id="1027" name="Plassholder for tekst 2">
            <a:extLst>
              <a:ext uri="{FF2B5EF4-FFF2-40B4-BE49-F238E27FC236}">
                <a16:creationId xmlns:a16="http://schemas.microsoft.com/office/drawing/2014/main" id="{DF00064E-196E-AF40-856F-3876B48E61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en-NO"/>
              <a:t>Klikk for å redigere tekststiler i malen</a:t>
            </a:r>
          </a:p>
          <a:p>
            <a:pPr lvl="1"/>
            <a:r>
              <a:rPr lang="nb-NO" altLang="en-NO"/>
              <a:t>Andre nivå</a:t>
            </a:r>
          </a:p>
          <a:p>
            <a:pPr lvl="2"/>
            <a:r>
              <a:rPr lang="nb-NO" altLang="en-NO"/>
              <a:t>Tredje nivå</a:t>
            </a:r>
          </a:p>
          <a:p>
            <a:pPr lvl="3"/>
            <a:r>
              <a:rPr lang="nb-NO" altLang="en-NO"/>
              <a:t>Fjerde nivå</a:t>
            </a:r>
          </a:p>
          <a:p>
            <a:pPr lvl="4"/>
            <a:r>
              <a:rPr lang="nb-NO" altLang="en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760A3EB-1FA7-1741-B6FD-2EFA243D8C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46C9C04-6B3A-C446-AFCB-80D596742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nb-NO"/>
              <a:t>Title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B97619B-2D70-0645-A645-C399ED6D8F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A0E20F-9F8F-C74B-89B0-8F339B47A5F4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6301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kern="1200" cap="all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1" fontAlgn="base" hangingPunct="1"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77850" indent="-222250" algn="l" rtl="0" eaLnBrk="1" fontAlgn="base" hangingPunct="1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tabLst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68388" indent="-266700" algn="l" rtl="0" eaLnBrk="1" fontAlgn="base" hangingPunct="1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tabLst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CBA6CED-6C98-3D4A-B402-DA908406B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b-NO" noProof="0"/>
              <a:t>Klikk for å redigere tittelstil</a:t>
            </a:r>
            <a:br>
              <a:rPr lang="nb-NO" noProof="0"/>
            </a:br>
            <a:endParaRPr lang="nb-NO" noProof="0"/>
          </a:p>
        </p:txBody>
      </p:sp>
      <p:sp>
        <p:nvSpPr>
          <p:cNvPr id="1027" name="Plassholder for tekst 2">
            <a:extLst>
              <a:ext uri="{FF2B5EF4-FFF2-40B4-BE49-F238E27FC236}">
                <a16:creationId xmlns:a16="http://schemas.microsoft.com/office/drawing/2014/main" id="{DF00064E-196E-AF40-856F-3876B48E61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en-NO"/>
              <a:t>Klikk for å redigere tekststiler i malen</a:t>
            </a:r>
          </a:p>
          <a:p>
            <a:pPr lvl="1"/>
            <a:r>
              <a:rPr lang="nb-NO" altLang="en-NO"/>
              <a:t>Andre nivå</a:t>
            </a:r>
          </a:p>
          <a:p>
            <a:pPr lvl="2"/>
            <a:r>
              <a:rPr lang="nb-NO" altLang="en-NO"/>
              <a:t>Tredje nivå</a:t>
            </a:r>
          </a:p>
          <a:p>
            <a:pPr lvl="3"/>
            <a:r>
              <a:rPr lang="nb-NO" altLang="en-NO"/>
              <a:t>Fjerde nivå</a:t>
            </a:r>
          </a:p>
          <a:p>
            <a:pPr lvl="4"/>
            <a:r>
              <a:rPr lang="nb-NO" altLang="en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760A3EB-1FA7-1741-B6FD-2EFA243D8C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46C9C04-6B3A-C446-AFCB-80D596742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nb-NO"/>
              <a:t>Title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B97619B-2D70-0645-A645-C399ED6D8F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A0E20F-9F8F-C74B-89B0-8F339B47A5F4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4502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kern="1200" cap="all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1" fontAlgn="base" hangingPunct="1"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77850" indent="-222250" algn="l" rtl="0" eaLnBrk="1" fontAlgn="base" hangingPunct="1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tabLst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68388" indent="-266700" algn="l" rtl="0" eaLnBrk="1" fontAlgn="base" hangingPunct="1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tabLst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CBA6CED-6C98-3D4A-B402-DA908406B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b-NO" noProof="0"/>
              <a:t>Klikk for å redigere tittelstil</a:t>
            </a:r>
            <a:br>
              <a:rPr lang="nb-NO" noProof="0"/>
            </a:br>
            <a:endParaRPr lang="nb-NO" noProof="0"/>
          </a:p>
        </p:txBody>
      </p:sp>
      <p:sp>
        <p:nvSpPr>
          <p:cNvPr id="1027" name="Plassholder for tekst 2">
            <a:extLst>
              <a:ext uri="{FF2B5EF4-FFF2-40B4-BE49-F238E27FC236}">
                <a16:creationId xmlns:a16="http://schemas.microsoft.com/office/drawing/2014/main" id="{DF00064E-196E-AF40-856F-3876B48E61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en-NO"/>
              <a:t>Klikk for å redigere tekststiler i malen</a:t>
            </a:r>
          </a:p>
          <a:p>
            <a:pPr lvl="1"/>
            <a:r>
              <a:rPr lang="nb-NO" altLang="en-NO"/>
              <a:t>Andre nivå</a:t>
            </a:r>
          </a:p>
          <a:p>
            <a:pPr lvl="2"/>
            <a:r>
              <a:rPr lang="nb-NO" altLang="en-NO"/>
              <a:t>Tredje nivå</a:t>
            </a:r>
          </a:p>
          <a:p>
            <a:pPr lvl="3"/>
            <a:r>
              <a:rPr lang="nb-NO" altLang="en-NO"/>
              <a:t>Fjerde nivå</a:t>
            </a:r>
          </a:p>
          <a:p>
            <a:pPr lvl="4"/>
            <a:r>
              <a:rPr lang="nb-NO" altLang="en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760A3EB-1FA7-1741-B6FD-2EFA243D8C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46C9C04-6B3A-C446-AFCB-80D596742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nb-NO"/>
              <a:t>Title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B97619B-2D70-0645-A645-C399ED6D8F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A0E20F-9F8F-C74B-89B0-8F339B47A5F4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87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kern="1200" cap="all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1" fontAlgn="base" hangingPunct="1"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77850" indent="-222250" algn="l" rtl="0" eaLnBrk="1" fontAlgn="base" hangingPunct="1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tabLst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68388" indent="-266700" algn="l" rtl="0" eaLnBrk="1" fontAlgn="base" hangingPunct="1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tabLst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1A62A44-E380-9241-B20B-F3B0A2ED0E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A3D807-9C83-4E45-B0E5-1C90887A2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9ECE5E-2189-154F-80F5-422419FC9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93F302-F310-954F-A200-9205840AE4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5E565E6-382C-704F-B4EB-6A9A97B6D993}" type="slidenum">
              <a:rPr lang="nb-NO" smtClean="0"/>
              <a:pPr>
                <a:defRPr/>
              </a:pPr>
              <a:t>1</a:t>
            </a:fld>
            <a:endParaRPr lang="nb-NO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93D329-2D50-ED43-9B6B-8A55B23943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B1C578-8452-6E4D-B2B6-345A62AABC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47534088"/>
      </p:ext>
    </p:extLst>
  </p:cSld>
  <p:clrMapOvr>
    <a:masterClrMapping/>
  </p:clrMapOvr>
</p:sld>
</file>

<file path=ppt/theme/theme1.xml><?xml version="1.0" encoding="utf-8"?>
<a:theme xmlns:a="http://schemas.openxmlformats.org/drawingml/2006/main" name="Intro og heading">
  <a:themeElements>
    <a:clrScheme name="ENTUR 1">
      <a:dk1>
        <a:srgbClr val="000000"/>
      </a:dk1>
      <a:lt1>
        <a:srgbClr val="FFFFFF"/>
      </a:lt1>
      <a:dk2>
        <a:srgbClr val="181A56"/>
      </a:dk2>
      <a:lt2>
        <a:srgbClr val="FFFFFF"/>
      </a:lt2>
      <a:accent1>
        <a:srgbClr val="181B56"/>
      </a:accent1>
      <a:accent2>
        <a:srgbClr val="FF5958"/>
      </a:accent2>
      <a:accent3>
        <a:srgbClr val="FFBF9E"/>
      </a:accent3>
      <a:accent4>
        <a:srgbClr val="555559"/>
      </a:accent4>
      <a:accent5>
        <a:srgbClr val="D0D3D2"/>
      </a:accent5>
      <a:accent6>
        <a:srgbClr val="54568C"/>
      </a:accent6>
      <a:hlink>
        <a:srgbClr val="5AC29A"/>
      </a:hlink>
      <a:folHlink>
        <a:srgbClr val="FF595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3" id="{FA64F59F-EC13-4041-AA5C-E38031163F8C}" vid="{8AFCCDAE-FE8D-7B41-9273-7D1502A13F04}"/>
    </a:ext>
  </a:extLst>
</a:theme>
</file>

<file path=ppt/theme/theme2.xml><?xml version="1.0" encoding="utf-8"?>
<a:theme xmlns:a="http://schemas.openxmlformats.org/drawingml/2006/main" name="1_Kapittel, agenda og avsnitt">
  <a:themeElements>
    <a:clrScheme name="ENTUR 1">
      <a:dk1>
        <a:srgbClr val="000000"/>
      </a:dk1>
      <a:lt1>
        <a:srgbClr val="FFFFFF"/>
      </a:lt1>
      <a:dk2>
        <a:srgbClr val="181A56"/>
      </a:dk2>
      <a:lt2>
        <a:srgbClr val="FFFFFF"/>
      </a:lt2>
      <a:accent1>
        <a:srgbClr val="181B56"/>
      </a:accent1>
      <a:accent2>
        <a:srgbClr val="FF5958"/>
      </a:accent2>
      <a:accent3>
        <a:srgbClr val="FFBF9E"/>
      </a:accent3>
      <a:accent4>
        <a:srgbClr val="555559"/>
      </a:accent4>
      <a:accent5>
        <a:srgbClr val="D0D3D2"/>
      </a:accent5>
      <a:accent6>
        <a:srgbClr val="54568C"/>
      </a:accent6>
      <a:hlink>
        <a:srgbClr val="5AC29A"/>
      </a:hlink>
      <a:folHlink>
        <a:srgbClr val="FF595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chemeClr val="tx2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3" id="{FA64F59F-EC13-4041-AA5C-E38031163F8C}" vid="{0CCEE589-A693-8241-99EA-B073F559407C}"/>
    </a:ext>
  </a:extLst>
</a:theme>
</file>

<file path=ppt/theme/theme3.xml><?xml version="1.0" encoding="utf-8"?>
<a:theme xmlns:a="http://schemas.openxmlformats.org/drawingml/2006/main" name="Innhold_text, figur, bilder">
  <a:themeElements>
    <a:clrScheme name="ENTUR 1">
      <a:dk1>
        <a:srgbClr val="000000"/>
      </a:dk1>
      <a:lt1>
        <a:srgbClr val="FFFFFF"/>
      </a:lt1>
      <a:dk2>
        <a:srgbClr val="181A56"/>
      </a:dk2>
      <a:lt2>
        <a:srgbClr val="FFFFFF"/>
      </a:lt2>
      <a:accent1>
        <a:srgbClr val="181B56"/>
      </a:accent1>
      <a:accent2>
        <a:srgbClr val="FF5958"/>
      </a:accent2>
      <a:accent3>
        <a:srgbClr val="FFBF9E"/>
      </a:accent3>
      <a:accent4>
        <a:srgbClr val="555559"/>
      </a:accent4>
      <a:accent5>
        <a:srgbClr val="D0D3D2"/>
      </a:accent5>
      <a:accent6>
        <a:srgbClr val="54568C"/>
      </a:accent6>
      <a:hlink>
        <a:srgbClr val="5AC29A"/>
      </a:hlink>
      <a:folHlink>
        <a:srgbClr val="FF595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chemeClr val="tx2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3" id="{FA64F59F-EC13-4041-AA5C-E38031163F8C}" vid="{4A9063A6-FFF6-B74A-8743-9E464D700452}"/>
    </a:ext>
  </a:extLst>
</a:theme>
</file>

<file path=ppt/theme/theme4.xml><?xml version="1.0" encoding="utf-8"?>
<a:theme xmlns:a="http://schemas.openxmlformats.org/drawingml/2006/main" name="Sitat">
  <a:themeElements>
    <a:clrScheme name="ENTUR 1">
      <a:dk1>
        <a:srgbClr val="000000"/>
      </a:dk1>
      <a:lt1>
        <a:srgbClr val="FFFFFF"/>
      </a:lt1>
      <a:dk2>
        <a:srgbClr val="181A56"/>
      </a:dk2>
      <a:lt2>
        <a:srgbClr val="FFFFFF"/>
      </a:lt2>
      <a:accent1>
        <a:srgbClr val="181B56"/>
      </a:accent1>
      <a:accent2>
        <a:srgbClr val="FF5958"/>
      </a:accent2>
      <a:accent3>
        <a:srgbClr val="FFBF9E"/>
      </a:accent3>
      <a:accent4>
        <a:srgbClr val="555559"/>
      </a:accent4>
      <a:accent5>
        <a:srgbClr val="D0D3D2"/>
      </a:accent5>
      <a:accent6>
        <a:srgbClr val="54568C"/>
      </a:accent6>
      <a:hlink>
        <a:srgbClr val="5AC29A"/>
      </a:hlink>
      <a:folHlink>
        <a:srgbClr val="FF595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chemeClr val="tx2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3" id="{FA64F59F-EC13-4041-AA5C-E38031163F8C}" vid="{AA48B65A-D7C8-A046-9BDA-664A6A8D6A0D}"/>
    </a:ext>
  </a:extLst>
</a:theme>
</file>

<file path=ppt/theme/theme5.xml><?xml version="1.0" encoding="utf-8"?>
<a:theme xmlns:a="http://schemas.openxmlformats.org/drawingml/2006/main" name="Filmer">
  <a:themeElements>
    <a:clrScheme name="ENTUR 1">
      <a:dk1>
        <a:srgbClr val="000000"/>
      </a:dk1>
      <a:lt1>
        <a:srgbClr val="FFFFFF"/>
      </a:lt1>
      <a:dk2>
        <a:srgbClr val="181A56"/>
      </a:dk2>
      <a:lt2>
        <a:srgbClr val="FFFFFF"/>
      </a:lt2>
      <a:accent1>
        <a:srgbClr val="181B56"/>
      </a:accent1>
      <a:accent2>
        <a:srgbClr val="FF5958"/>
      </a:accent2>
      <a:accent3>
        <a:srgbClr val="FFBF9E"/>
      </a:accent3>
      <a:accent4>
        <a:srgbClr val="555559"/>
      </a:accent4>
      <a:accent5>
        <a:srgbClr val="D0D3D2"/>
      </a:accent5>
      <a:accent6>
        <a:srgbClr val="54568C"/>
      </a:accent6>
      <a:hlink>
        <a:srgbClr val="5AC29A"/>
      </a:hlink>
      <a:folHlink>
        <a:srgbClr val="FF595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chemeClr val="tx2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3" id="{FA64F59F-EC13-4041-AA5C-E38031163F8C}" vid="{841DC438-9980-644B-A99B-B3D970641602}"/>
    </a:ext>
  </a:extLst>
</a:theme>
</file>

<file path=ppt/theme/theme6.xml><?xml version="1.0" encoding="utf-8"?>
<a:theme xmlns:a="http://schemas.openxmlformats.org/drawingml/2006/main" name="Pause collage">
  <a:themeElements>
    <a:clrScheme name="ENTUR 1">
      <a:dk1>
        <a:srgbClr val="000000"/>
      </a:dk1>
      <a:lt1>
        <a:srgbClr val="FFFFFF"/>
      </a:lt1>
      <a:dk2>
        <a:srgbClr val="181A56"/>
      </a:dk2>
      <a:lt2>
        <a:srgbClr val="FFFFFF"/>
      </a:lt2>
      <a:accent1>
        <a:srgbClr val="181B56"/>
      </a:accent1>
      <a:accent2>
        <a:srgbClr val="FF5958"/>
      </a:accent2>
      <a:accent3>
        <a:srgbClr val="FFBF9E"/>
      </a:accent3>
      <a:accent4>
        <a:srgbClr val="555559"/>
      </a:accent4>
      <a:accent5>
        <a:srgbClr val="D0D3D2"/>
      </a:accent5>
      <a:accent6>
        <a:srgbClr val="54568C"/>
      </a:accent6>
      <a:hlink>
        <a:srgbClr val="5AC29A"/>
      </a:hlink>
      <a:folHlink>
        <a:srgbClr val="FF595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chemeClr val="tx2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3" id="{FA64F59F-EC13-4041-AA5C-E38031163F8C}" vid="{A93F711F-F605-F44C-9156-FF8FC7919975}"/>
    </a:ext>
  </a:extLst>
</a:theme>
</file>

<file path=ppt/theme/theme7.xml><?xml version="1.0" encoding="utf-8"?>
<a:theme xmlns:a="http://schemas.openxmlformats.org/drawingml/2006/main" name="1_Avsluttende slides">
  <a:themeElements>
    <a:clrScheme name="ENTUR 1">
      <a:dk1>
        <a:srgbClr val="000000"/>
      </a:dk1>
      <a:lt1>
        <a:srgbClr val="FFFFFF"/>
      </a:lt1>
      <a:dk2>
        <a:srgbClr val="181A56"/>
      </a:dk2>
      <a:lt2>
        <a:srgbClr val="FFFFFF"/>
      </a:lt2>
      <a:accent1>
        <a:srgbClr val="181B56"/>
      </a:accent1>
      <a:accent2>
        <a:srgbClr val="FF5958"/>
      </a:accent2>
      <a:accent3>
        <a:srgbClr val="FFBF9E"/>
      </a:accent3>
      <a:accent4>
        <a:srgbClr val="555559"/>
      </a:accent4>
      <a:accent5>
        <a:srgbClr val="D0D3D2"/>
      </a:accent5>
      <a:accent6>
        <a:srgbClr val="54568C"/>
      </a:accent6>
      <a:hlink>
        <a:srgbClr val="5AC29A"/>
      </a:hlink>
      <a:folHlink>
        <a:srgbClr val="FF595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chemeClr val="tx2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3" id="{FA64F59F-EC13-4041-AA5C-E38031163F8C}" vid="{7E8BCE3B-A5C4-0048-AA90-FBD083A5E7EC}"/>
    </a:ext>
  </a:extLst>
</a:theme>
</file>

<file path=ppt/theme/theme8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5730A09561804AAA9B02DFA137BA3A" ma:contentTypeVersion="4" ma:contentTypeDescription="Create a new document." ma:contentTypeScope="" ma:versionID="e4aa76874b27710df8d7cd10082f40a7">
  <xsd:schema xmlns:xsd="http://www.w3.org/2001/XMLSchema" xmlns:xs="http://www.w3.org/2001/XMLSchema" xmlns:p="http://schemas.microsoft.com/office/2006/metadata/properties" xmlns:ns2="685d9e4c-9729-42f5-9ea6-b32f401d3385" xmlns:ns3="fdc8f4e9-54f3-488f-a4f9-e1cf5bdfa017" targetNamespace="http://schemas.microsoft.com/office/2006/metadata/properties" ma:root="true" ma:fieldsID="9cd05cbd84d0e0eacd8ea51ef3852cb0" ns2:_="" ns3:_="">
    <xsd:import namespace="685d9e4c-9729-42f5-9ea6-b32f401d3385"/>
    <xsd:import namespace="fdc8f4e9-54f3-488f-a4f9-e1cf5bdfa0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5d9e4c-9729-42f5-9ea6-b32f401d33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c8f4e9-54f3-488f-a4f9-e1cf5bdfa01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dc8f4e9-54f3-488f-a4f9-e1cf5bdfa017">
      <UserInfo>
        <DisplayName>Sperlin Rune Kristian</DisplayName>
        <AccountId>11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96F37C50-AE87-4353-B317-7B914C21B72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8FDA6FA-6B84-49D2-8D79-3405B4C44305}">
  <ds:schemaRefs>
    <ds:schemaRef ds:uri="685d9e4c-9729-42f5-9ea6-b32f401d3385"/>
    <ds:schemaRef ds:uri="fdc8f4e9-54f3-488f-a4f9-e1cf5bdfa01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D536EEA-FC23-4E9B-8C44-7D25E392755D}">
  <ds:schemaRefs>
    <ds:schemaRef ds:uri="685d9e4c-9729-42f5-9ea6-b32f401d3385"/>
    <ds:schemaRef ds:uri="fdc8f4e9-54f3-488f-a4f9-e1cf5bdfa01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Intro og heading</Template>
  <Application>Microsoft Office PowerPoint</Application>
  <PresentationFormat>Widescreen</PresentationFormat>
  <Slides>1</Slides>
  <Notes>0</Notes>
  <HiddenSlides>0</HiddenSlide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Intro og heading</vt:lpstr>
      <vt:lpstr>1_Kapittel, agenda og avsnitt</vt:lpstr>
      <vt:lpstr>Innhold_text, figur, bilder</vt:lpstr>
      <vt:lpstr>Sitat</vt:lpstr>
      <vt:lpstr>Filmer</vt:lpstr>
      <vt:lpstr>Pause collage</vt:lpstr>
      <vt:lpstr>1_Avsluttende slides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Rusten, Fredrikke (OSL-SDG)</dc:creator>
  <cp:revision>1</cp:revision>
  <dcterms:created xsi:type="dcterms:W3CDTF">2021-05-05T08:13:23Z</dcterms:created>
  <dcterms:modified xsi:type="dcterms:W3CDTF">2021-09-14T11:55:59Z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0x010100695730A09561804AAA9B02DFA137BA3A</vt:lpwstr>
  </property>
</Properties>
</file>