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60"/>
  </p:notesMasterIdLst>
  <p:sldIdLst>
    <p:sldId id="256" r:id="rId2"/>
    <p:sldId id="257" r:id="rId3"/>
    <p:sldId id="258" r:id="rId4"/>
    <p:sldId id="259" r:id="rId5"/>
    <p:sldId id="262" r:id="rId6"/>
    <p:sldId id="315" r:id="rId7"/>
    <p:sldId id="314"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embeddedFontLst>
    <p:embeddedFont>
      <p:font typeface="Inter" panose="02000503000000020004" pitchFamily="2" charset="0"/>
      <p:regular r:id="rId61"/>
      <p:bold r:id="rId62"/>
      <p:italic r:id="rId63"/>
      <p:boldItalic r:id="rId64"/>
    </p:embeddedFont>
    <p:embeddedFont>
      <p:font typeface="Roboto"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05">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p:scale>
          <a:sx n="76" d="100"/>
          <a:sy n="76" d="100"/>
        </p:scale>
        <p:origin x="2504" y="1168"/>
      </p:cViewPr>
      <p:guideLst>
        <p:guide orient="horz" pos="2105"/>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font" Target="fonts/font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88c8b979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88c8b979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g588c8b979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253c58cc95_0_10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253c58cc95_0_10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3253c58cc95_0_10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253c58cc95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253c58cc95_0_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3253c58cc95_0_4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253c58cc95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253c58cc95_0_4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3253c58cc95_0_4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2533f9b68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2533f9b684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g32533f9b684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253c58cc95_0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253c58cc95_0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g3253c58cc95_0_2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27939e641e_0_4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27939e641e_0_4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g327939e641e_0_4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2533f9b68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2533f9b684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32533f9b684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27939e641e_0_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27939e641e_0_5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g327939e641e_0_57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27939e641e_0_434: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327939e641e_0_434: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402" name="Google Shape;402;g327939e641e_0_434: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18</a:t>
            </a:fld>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27939e641e_0_217: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327939e641e_0_21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417" name="Google Shape;417;g327939e641e_0_21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19</a:t>
            </a:fld>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27939e641e_0_5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27939e641e_0_5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g327939e641e_0_5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27939e641e_0_151: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327939e641e_0_151: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431" name="Google Shape;431;g327939e641e_0_151: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20</a:t>
            </a:fld>
            <a:endParaRPr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27939e641e_0_164: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g327939e641e_0_164: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446" name="Google Shape;446;g327939e641e_0_164: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21</a:t>
            </a:fld>
            <a:endParaRPr sz="9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27939e641e_0_207: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327939e641e_0_20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457" name="Google Shape;457;g327939e641e_0_20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22</a:t>
            </a:fld>
            <a:endParaRPr sz="9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253c58cc95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253c58cc95_0_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3253c58cc95_0_2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327939e641e_0_230: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327939e641e_0_230: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475" name="Google Shape;475;g327939e641e_0_230: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24</a:t>
            </a:fld>
            <a:endParaRPr sz="9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27939e641e_0_247: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327939e641e_0_24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493" name="Google Shape;493;g327939e641e_0_24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25</a:t>
            </a:fld>
            <a:endParaRPr sz="9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327939e641e_0_264: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g327939e641e_0_264: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511" name="Google Shape;511;g327939e641e_0_264: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26</a:t>
            </a:fld>
            <a:endParaRPr sz="9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327939e641e_0_331: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327939e641e_0_331: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579" name="Google Shape;579;g327939e641e_0_331: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27</a:t>
            </a:fld>
            <a:endParaRPr sz="9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27939e641e_0_5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327939e641e_0_5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g327939e641e_0_5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3253c58cc95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3253c58cc95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g3253c58cc95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27939e641e_0_174: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327939e641e_0_174: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109" name="Google Shape;109;g327939e641e_0_174: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3</a:t>
            </a:fld>
            <a:endParaRPr sz="9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253c58cc95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253c58cc95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g3253c58cc95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27939e641e_0_354: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327939e641e_0_354: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631" name="Google Shape;631;g327939e641e_0_354: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31</a:t>
            </a:fld>
            <a:endParaRPr sz="9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327939e641e_0_140: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327939e641e_0_140: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659" name="Google Shape;659;g327939e641e_0_140: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32</a:t>
            </a:fld>
            <a:endParaRPr sz="9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27939e641e_0_381:notes"/>
          <p:cNvSpPr>
            <a:spLocks noGrp="1" noRot="1" noChangeAspect="1"/>
          </p:cNvSpPr>
          <p:nvPr>
            <p:ph type="sldImg" idx="2"/>
          </p:nvPr>
        </p:nvSpPr>
        <p:spPr>
          <a:xfrm>
            <a:off x="457200" y="571500"/>
            <a:ext cx="3657600" cy="154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g327939e641e_0_381: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spcBef>
                <a:spcPts val="0"/>
              </a:spcBef>
              <a:spcAft>
                <a:spcPts val="0"/>
              </a:spcAft>
              <a:buNone/>
            </a:pPr>
            <a:endParaRPr sz="900"/>
          </a:p>
        </p:txBody>
      </p:sp>
      <p:sp>
        <p:nvSpPr>
          <p:cNvPr id="679" name="Google Shape;679;g327939e641e_0_381: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lvl="0" indent="0" algn="r" rtl="0">
              <a:spcBef>
                <a:spcPts val="0"/>
              </a:spcBef>
              <a:spcAft>
                <a:spcPts val="0"/>
              </a:spcAft>
              <a:buNone/>
            </a:pPr>
            <a:fld id="{00000000-1234-1234-1234-123412341234}" type="slidenum">
              <a:rPr lang="no-NO" sz="900"/>
              <a:t>33</a:t>
            </a:fld>
            <a:endParaRPr sz="9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3253c58cc95_0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g3253c58cc95_0_49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253c58cc95_0_6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253c58cc95_0_6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Vise lagene som standardene har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2533f9b684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2533f9b684_0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g32533f9b684_0_2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3253c58cc9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3253c58cc95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g3253c58cc95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5907b3cf7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35907b3cf7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g35907b3cf7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27939e641e_0_4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327939e641e_0_4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g327939e641e_0_4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2533f9b684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2533f9b684_0_1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g32533f9b684_0_1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27939e641e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327939e641e_0_4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g327939e641e_0_4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27939e641e_0_5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327939e641e_0_5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5" name="Google Shape;795;g327939e641e_0_5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327939e641e_0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327939e641e_0_4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g327939e641e_0_4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27939e641e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27939e641e_0_5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g327939e641e_0_5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3253c58cc95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3253c58cc95_0_2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8" name="Google Shape;838;g3253c58cc95_0_2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3253c58cc95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3253c58cc95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g3253c58cc95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253c58cc95_0_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253c58cc95_0_3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2" name="Google Shape;852;g3253c58cc95_0_3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253c58cc95_0_3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3253c58cc95_0_3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9" name="Google Shape;859;g3253c58cc95_0_3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253c58cc95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3253c58cc95_0_3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6" name="Google Shape;866;g3253c58cc95_0_3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3253c58cc95_0_3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3253c58cc95_0_3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3" name="Google Shape;873;g3253c58cc95_0_3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53c58cc95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253c58cc95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3253c58cc95_0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af3b24fd0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af3b24fd00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4e24f5ad1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4e24f5ad1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5" name="Google Shape;905;g34e24f5ad1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35907b3cf7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35907b3cf7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g35907b3cf77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35907b3cf77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35907b3cf77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g35907b3cf77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329fe3b2c43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329fe3b2c43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g329fe3b2c43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2af3b24fd0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2af3b24fd00_0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3253c58cc95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3253c58cc95_0_3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0" name="Google Shape;990;g3253c58cc95_0_3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366e77770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366e777701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7" name="Google Shape;997;g366e777701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g3253c58cc95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1" name="Google Shape;1021;g3253c58cc95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2" name="Google Shape;1022;g3253c58cc95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58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53c58cc95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253c58cc95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3253c58cc95_0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6</a:t>
            </a:fld>
            <a:endParaRPr/>
          </a:p>
        </p:txBody>
      </p:sp>
    </p:spTree>
    <p:extLst>
      <p:ext uri="{BB962C8B-B14F-4D97-AF65-F5344CB8AC3E}">
        <p14:creationId xmlns:p14="http://schemas.microsoft.com/office/powerpoint/2010/main" val="387412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53c58cc95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253c58cc95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g3253c58cc95_0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7</a:t>
            </a:fld>
            <a:endParaRPr/>
          </a:p>
        </p:txBody>
      </p:sp>
    </p:spTree>
    <p:extLst>
      <p:ext uri="{BB962C8B-B14F-4D97-AF65-F5344CB8AC3E}">
        <p14:creationId xmlns:p14="http://schemas.microsoft.com/office/powerpoint/2010/main" val="1664497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2533f9b684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2533f9b684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32533f9b684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253c58cc95_0_9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253c58cc95_0_9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3253c58cc95_0_9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7"/>
        <p:cNvGrpSpPr/>
        <p:nvPr/>
      </p:nvGrpSpPr>
      <p:grpSpPr>
        <a:xfrm>
          <a:off x="0" y="0"/>
          <a:ext cx="0" cy="0"/>
          <a:chOff x="0" y="0"/>
          <a:chExt cx="0" cy="0"/>
        </a:xfrm>
      </p:grpSpPr>
      <p:sp>
        <p:nvSpPr>
          <p:cNvPr id="18" name="Google Shape;18;p2"/>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19" name="Google Shape;19;p2"/>
          <p:cNvSpPr txBox="1">
            <a:spLocks noGrp="1"/>
          </p:cNvSpPr>
          <p:nvPr>
            <p:ph type="ctrTitle"/>
          </p:nvPr>
        </p:nvSpPr>
        <p:spPr>
          <a:xfrm>
            <a:off x="1015327" y="1756719"/>
            <a:ext cx="9144000" cy="2104935"/>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5999"/>
              <a:buFont typeface="Arial"/>
              <a:buNone/>
              <a:defRPr sz="5999">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015327" y="4227645"/>
            <a:ext cx="9144000" cy="307777"/>
          </a:xfrm>
          <a:prstGeom prst="rect">
            <a:avLst/>
          </a:prstGeom>
          <a:noFill/>
          <a:ln>
            <a:noFill/>
          </a:ln>
        </p:spPr>
        <p:txBody>
          <a:bodyPr spcFirstLastPara="1" wrap="square" lIns="0" tIns="0" rIns="0" bIns="0" anchor="t" anchorCtr="0">
            <a:noAutofit/>
          </a:bodyPr>
          <a:lstStyle>
            <a:lvl1pPr lvl="0" algn="l">
              <a:lnSpc>
                <a:spcPct val="100000"/>
              </a:lnSpc>
              <a:spcBef>
                <a:spcPts val="800"/>
              </a:spcBef>
              <a:spcAft>
                <a:spcPts val="0"/>
              </a:spcAft>
              <a:buClr>
                <a:schemeClr val="lt1"/>
              </a:buClr>
              <a:buSzPts val="2000"/>
              <a:buNone/>
              <a:defRPr sz="2000" b="1">
                <a:solidFill>
                  <a:schemeClr val="lt1"/>
                </a:solidFill>
              </a:defRPr>
            </a:lvl1pPr>
            <a:lvl2pPr lvl="1" algn="ctr">
              <a:lnSpc>
                <a:spcPct val="100000"/>
              </a:lnSpc>
              <a:spcBef>
                <a:spcPts val="8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dt" idx="10"/>
          </p:nvPr>
        </p:nvSpPr>
        <p:spPr>
          <a:xfrm>
            <a:off x="1015327" y="4576000"/>
            <a:ext cx="9144000" cy="30777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20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2" name="Google Shape;22;p2"/>
          <p:cNvPicPr preferRelativeResize="0"/>
          <p:nvPr/>
        </p:nvPicPr>
        <p:blipFill rotWithShape="1">
          <a:blip r:embed="rId2">
            <a:alphaModFix/>
          </a:blip>
          <a:srcRect/>
          <a:stretch/>
        </p:blipFill>
        <p:spPr>
          <a:xfrm>
            <a:off x="10855357" y="6194298"/>
            <a:ext cx="704089" cy="21640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tel og innhold m/ blått felt">
  <p:cSld name="Tittel og innhold m/ blått felt">
    <p:spTree>
      <p:nvGrpSpPr>
        <p:cNvPr id="1" name="Shape 65"/>
        <p:cNvGrpSpPr/>
        <p:nvPr/>
      </p:nvGrpSpPr>
      <p:grpSpPr>
        <a:xfrm>
          <a:off x="0" y="0"/>
          <a:ext cx="0" cy="0"/>
          <a:chOff x="0" y="0"/>
          <a:chExt cx="0" cy="0"/>
        </a:xfrm>
      </p:grpSpPr>
      <p:sp>
        <p:nvSpPr>
          <p:cNvPr id="66" name="Google Shape;66;p11"/>
          <p:cNvSpPr/>
          <p:nvPr/>
        </p:nvSpPr>
        <p:spPr>
          <a:xfrm>
            <a:off x="9220200" y="0"/>
            <a:ext cx="2971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67" name="Google Shape;67;p11"/>
          <p:cNvSpPr txBox="1">
            <a:spLocks noGrp="1"/>
          </p:cNvSpPr>
          <p:nvPr>
            <p:ph type="title"/>
          </p:nvPr>
        </p:nvSpPr>
        <p:spPr>
          <a:xfrm>
            <a:off x="1015327" y="775079"/>
            <a:ext cx="7378396" cy="677108"/>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1015327" y="2152650"/>
            <a:ext cx="7378396" cy="354476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8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9" name="Google Shape;69;p11"/>
          <p:cNvPicPr preferRelativeResize="0"/>
          <p:nvPr/>
        </p:nvPicPr>
        <p:blipFill rotWithShape="1">
          <a:blip r:embed="rId2">
            <a:alphaModFix/>
          </a:blip>
          <a:srcRect/>
          <a:stretch/>
        </p:blipFill>
        <p:spPr>
          <a:xfrm>
            <a:off x="10855357" y="6194298"/>
            <a:ext cx="704089" cy="21640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tel og innhold m/ blått felt #2">
  <p:cSld name="Tittel og innhold m/ blått felt #2">
    <p:spTree>
      <p:nvGrpSpPr>
        <p:cNvPr id="1" name="Shape 70"/>
        <p:cNvGrpSpPr/>
        <p:nvPr/>
      </p:nvGrpSpPr>
      <p:grpSpPr>
        <a:xfrm>
          <a:off x="0" y="0"/>
          <a:ext cx="0" cy="0"/>
          <a:chOff x="0" y="0"/>
          <a:chExt cx="0" cy="0"/>
        </a:xfrm>
      </p:grpSpPr>
      <p:sp>
        <p:nvSpPr>
          <p:cNvPr id="71" name="Google Shape;71;p12"/>
          <p:cNvSpPr/>
          <p:nvPr/>
        </p:nvSpPr>
        <p:spPr>
          <a:xfrm>
            <a:off x="0" y="0"/>
            <a:ext cx="2941568"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72" name="Google Shape;72;p12"/>
          <p:cNvSpPr txBox="1">
            <a:spLocks noGrp="1"/>
          </p:cNvSpPr>
          <p:nvPr>
            <p:ph type="title"/>
          </p:nvPr>
        </p:nvSpPr>
        <p:spPr>
          <a:xfrm>
            <a:off x="3516923" y="775079"/>
            <a:ext cx="7659750" cy="677108"/>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a:off x="3516923" y="2152650"/>
            <a:ext cx="7659750" cy="354476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8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2"/>
          <p:cNvSpPr/>
          <p:nvPr/>
        </p:nvSpPr>
        <p:spPr>
          <a:xfrm>
            <a:off x="0" y="0"/>
            <a:ext cx="1015327" cy="97212"/>
          </a:xfrm>
          <a:prstGeom prst="rect">
            <a:avLst/>
          </a:prstGeom>
          <a:solidFill>
            <a:srgbClr val="FF5959"/>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nhold og tittel /m blått felt">
  <p:cSld name="Innhold og tittel /m blått felt">
    <p:spTree>
      <p:nvGrpSpPr>
        <p:cNvPr id="1" name="Shape 75"/>
        <p:cNvGrpSpPr/>
        <p:nvPr/>
      </p:nvGrpSpPr>
      <p:grpSpPr>
        <a:xfrm>
          <a:off x="0" y="0"/>
          <a:ext cx="0" cy="0"/>
          <a:chOff x="0" y="0"/>
          <a:chExt cx="0" cy="0"/>
        </a:xfrm>
      </p:grpSpPr>
      <p:sp>
        <p:nvSpPr>
          <p:cNvPr id="76" name="Google Shape;76;p13"/>
          <p:cNvSpPr/>
          <p:nvPr/>
        </p:nvSpPr>
        <p:spPr>
          <a:xfrm>
            <a:off x="0" y="4929016"/>
            <a:ext cx="12192000" cy="192898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77" name="Google Shape;77;p13"/>
          <p:cNvSpPr/>
          <p:nvPr/>
        </p:nvSpPr>
        <p:spPr>
          <a:xfrm>
            <a:off x="0" y="0"/>
            <a:ext cx="1015327" cy="97212"/>
          </a:xfrm>
          <a:prstGeom prst="rect">
            <a:avLst/>
          </a:prstGeom>
          <a:solidFill>
            <a:srgbClr val="FF5959"/>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78" name="Google Shape;78;p13"/>
          <p:cNvSpPr txBox="1">
            <a:spLocks noGrp="1"/>
          </p:cNvSpPr>
          <p:nvPr>
            <p:ph type="title"/>
          </p:nvPr>
        </p:nvSpPr>
        <p:spPr>
          <a:xfrm>
            <a:off x="1015327" y="5508062"/>
            <a:ext cx="9207196" cy="677108"/>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3"/>
          <p:cNvSpPr txBox="1">
            <a:spLocks noGrp="1"/>
          </p:cNvSpPr>
          <p:nvPr>
            <p:ph type="body" idx="1"/>
          </p:nvPr>
        </p:nvSpPr>
        <p:spPr>
          <a:xfrm>
            <a:off x="1015327" y="2047143"/>
            <a:ext cx="10161346" cy="225522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chemeClr val="accent1"/>
              </a:buClr>
              <a:buSzPts val="2000"/>
              <a:buNone/>
              <a:defRPr>
                <a:solidFill>
                  <a:schemeClr val="accent1"/>
                </a:solidFill>
              </a:defRPr>
            </a:lvl1pPr>
            <a:lvl2pPr marL="914400" lvl="1" indent="-228600" algn="l">
              <a:lnSpc>
                <a:spcPct val="100000"/>
              </a:lnSpc>
              <a:spcBef>
                <a:spcPts val="800"/>
              </a:spcBef>
              <a:spcAft>
                <a:spcPts val="0"/>
              </a:spcAft>
              <a:buClr>
                <a:schemeClr val="dk1"/>
              </a:buClr>
              <a:buSzPts val="1750"/>
              <a:buNone/>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3"/>
          <p:cNvSpPr txBox="1">
            <a:spLocks noGrp="1"/>
          </p:cNvSpPr>
          <p:nvPr>
            <p:ph type="body" idx="2"/>
          </p:nvPr>
        </p:nvSpPr>
        <p:spPr>
          <a:xfrm>
            <a:off x="1015327" y="1706058"/>
            <a:ext cx="10161346" cy="3077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800"/>
              </a:spcBef>
              <a:spcAft>
                <a:spcPts val="0"/>
              </a:spcAft>
              <a:buClr>
                <a:schemeClr val="accent1"/>
              </a:buClr>
              <a:buSzPts val="2000"/>
              <a:buNone/>
              <a:defRPr b="1">
                <a:solidFill>
                  <a:schemeClr val="accent1"/>
                </a:solidFill>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1" name="Google Shape;81;p13"/>
          <p:cNvPicPr preferRelativeResize="0"/>
          <p:nvPr/>
        </p:nvPicPr>
        <p:blipFill rotWithShape="1">
          <a:blip r:embed="rId2">
            <a:alphaModFix/>
          </a:blip>
          <a:srcRect/>
          <a:stretch/>
        </p:blipFill>
        <p:spPr>
          <a:xfrm>
            <a:off x="10855357" y="6194298"/>
            <a:ext cx="704089" cy="21640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kside">
  <p:cSld name="Bakside">
    <p:bg>
      <p:bgPr>
        <a:solidFill>
          <a:schemeClr val="accent1"/>
        </a:solidFill>
        <a:effectLst/>
      </p:bgPr>
    </p:bg>
    <p:spTree>
      <p:nvGrpSpPr>
        <p:cNvPr id="1" name="Shape 82"/>
        <p:cNvGrpSpPr/>
        <p:nvPr/>
      </p:nvGrpSpPr>
      <p:grpSpPr>
        <a:xfrm>
          <a:off x="0" y="0"/>
          <a:ext cx="0" cy="0"/>
          <a:chOff x="0" y="0"/>
          <a:chExt cx="0" cy="0"/>
        </a:xfrm>
      </p:grpSpPr>
      <p:pic>
        <p:nvPicPr>
          <p:cNvPr id="83" name="Google Shape;83;p14"/>
          <p:cNvPicPr preferRelativeResize="0"/>
          <p:nvPr/>
        </p:nvPicPr>
        <p:blipFill rotWithShape="1">
          <a:blip r:embed="rId2">
            <a:alphaModFix/>
          </a:blip>
          <a:srcRect/>
          <a:stretch/>
        </p:blipFill>
        <p:spPr>
          <a:xfrm>
            <a:off x="4566000" y="3038780"/>
            <a:ext cx="3060000" cy="9282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1015327" y="775079"/>
            <a:ext cx="10161346" cy="677108"/>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8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ide 2">
  <p:cSld name="OBJECT_2">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2">
            <a:alphaModFix/>
          </a:blip>
          <a:srcRect/>
          <a:stretch/>
        </p:blipFill>
        <p:spPr>
          <a:xfrm>
            <a:off x="10855357" y="6192774"/>
            <a:ext cx="704089" cy="219456"/>
          </a:xfrm>
          <a:prstGeom prst="rect">
            <a:avLst/>
          </a:prstGeom>
          <a:noFill/>
          <a:ln>
            <a:noFill/>
          </a:ln>
        </p:spPr>
      </p:pic>
      <p:sp>
        <p:nvSpPr>
          <p:cNvPr id="89" name="Google Shape;89;p17"/>
          <p:cNvSpPr txBox="1">
            <a:spLocks noGrp="1"/>
          </p:cNvSpPr>
          <p:nvPr>
            <p:ph type="title"/>
          </p:nvPr>
        </p:nvSpPr>
        <p:spPr>
          <a:xfrm>
            <a:off x="316950" y="104925"/>
            <a:ext cx="11558100" cy="677100"/>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SzPts val="1900"/>
              <a:buNone/>
              <a:defRPr/>
            </a:lvl1pPr>
            <a:lvl2pPr lvl="1">
              <a:spcBef>
                <a:spcPts val="0"/>
              </a:spcBef>
              <a:spcAft>
                <a:spcPts val="0"/>
              </a:spcAft>
              <a:buClr>
                <a:srgbClr val="434343"/>
              </a:buClr>
              <a:buSzPts val="1400"/>
              <a:buNone/>
              <a:defRPr>
                <a:solidFill>
                  <a:srgbClr val="434343"/>
                </a:solidFill>
              </a:defRPr>
            </a:lvl2pPr>
            <a:lvl3pPr lvl="2">
              <a:spcBef>
                <a:spcPts val="0"/>
              </a:spcBef>
              <a:spcAft>
                <a:spcPts val="0"/>
              </a:spcAft>
              <a:buClr>
                <a:srgbClr val="434343"/>
              </a:buClr>
              <a:buSzPts val="1400"/>
              <a:buNone/>
              <a:defRPr>
                <a:solidFill>
                  <a:srgbClr val="434343"/>
                </a:solidFill>
              </a:defRPr>
            </a:lvl3pPr>
            <a:lvl4pPr lvl="3">
              <a:spcBef>
                <a:spcPts val="0"/>
              </a:spcBef>
              <a:spcAft>
                <a:spcPts val="0"/>
              </a:spcAft>
              <a:buClr>
                <a:srgbClr val="434343"/>
              </a:buClr>
              <a:buSzPts val="1400"/>
              <a:buNone/>
              <a:defRPr>
                <a:solidFill>
                  <a:srgbClr val="434343"/>
                </a:solidFill>
              </a:defRPr>
            </a:lvl4pPr>
            <a:lvl5pPr lvl="4">
              <a:spcBef>
                <a:spcPts val="0"/>
              </a:spcBef>
              <a:spcAft>
                <a:spcPts val="0"/>
              </a:spcAft>
              <a:buClr>
                <a:srgbClr val="434343"/>
              </a:buClr>
              <a:buSzPts val="1400"/>
              <a:buNone/>
              <a:defRPr>
                <a:solidFill>
                  <a:srgbClr val="434343"/>
                </a:solidFill>
              </a:defRPr>
            </a:lvl5pPr>
            <a:lvl6pPr lvl="5">
              <a:spcBef>
                <a:spcPts val="0"/>
              </a:spcBef>
              <a:spcAft>
                <a:spcPts val="0"/>
              </a:spcAft>
              <a:buClr>
                <a:srgbClr val="434343"/>
              </a:buClr>
              <a:buSzPts val="1400"/>
              <a:buNone/>
              <a:defRPr>
                <a:solidFill>
                  <a:srgbClr val="434343"/>
                </a:solidFill>
              </a:defRPr>
            </a:lvl6pPr>
            <a:lvl7pPr lvl="6">
              <a:spcBef>
                <a:spcPts val="0"/>
              </a:spcBef>
              <a:spcAft>
                <a:spcPts val="0"/>
              </a:spcAft>
              <a:buClr>
                <a:srgbClr val="434343"/>
              </a:buClr>
              <a:buSzPts val="1400"/>
              <a:buNone/>
              <a:defRPr>
                <a:solidFill>
                  <a:srgbClr val="434343"/>
                </a:solidFill>
              </a:defRPr>
            </a:lvl7pPr>
            <a:lvl8pPr lvl="7">
              <a:spcBef>
                <a:spcPts val="0"/>
              </a:spcBef>
              <a:spcAft>
                <a:spcPts val="0"/>
              </a:spcAft>
              <a:buClr>
                <a:srgbClr val="434343"/>
              </a:buClr>
              <a:buSzPts val="1400"/>
              <a:buNone/>
              <a:defRPr>
                <a:solidFill>
                  <a:srgbClr val="434343"/>
                </a:solidFill>
              </a:defRPr>
            </a:lvl8pPr>
            <a:lvl9pPr lvl="8">
              <a:spcBef>
                <a:spcPts val="0"/>
              </a:spcBef>
              <a:spcAft>
                <a:spcPts val="0"/>
              </a:spcAft>
              <a:buClr>
                <a:srgbClr val="434343"/>
              </a:buClr>
              <a:buSzPts val="1400"/>
              <a:buNone/>
              <a:defRPr>
                <a:solidFill>
                  <a:srgbClr val="434343"/>
                </a:solidFill>
              </a:defRPr>
            </a:lvl9pPr>
          </a:lstStyle>
          <a:p>
            <a:endParaRPr/>
          </a:p>
        </p:txBody>
      </p:sp>
      <p:sp>
        <p:nvSpPr>
          <p:cNvPr id="90" name="Google Shape;90;p17"/>
          <p:cNvSpPr txBox="1">
            <a:spLocks noGrp="1"/>
          </p:cNvSpPr>
          <p:nvPr>
            <p:ph type="body" idx="1"/>
          </p:nvPr>
        </p:nvSpPr>
        <p:spPr>
          <a:xfrm>
            <a:off x="316950" y="910750"/>
            <a:ext cx="11558100" cy="5752500"/>
          </a:xfrm>
          <a:prstGeom prst="rect">
            <a:avLst/>
          </a:prstGeom>
          <a:noFill/>
          <a:ln>
            <a:noFill/>
          </a:ln>
        </p:spPr>
        <p:txBody>
          <a:bodyPr spcFirstLastPara="1" wrap="square" lIns="0" tIns="0" rIns="0" bIns="0" anchor="t" anchorCtr="0">
            <a:noAutofit/>
          </a:bodyPr>
          <a:lstStyle>
            <a:lvl1pPr marL="457200" lvl="0" indent="-425450" algn="l">
              <a:lnSpc>
                <a:spcPct val="100000"/>
              </a:lnSpc>
              <a:spcBef>
                <a:spcPts val="800"/>
              </a:spcBef>
              <a:spcAft>
                <a:spcPts val="0"/>
              </a:spcAft>
              <a:buClr>
                <a:srgbClr val="434343"/>
              </a:buClr>
              <a:buSzPts val="3100"/>
              <a:buChar char="•"/>
              <a:defRPr sz="3100">
                <a:solidFill>
                  <a:srgbClr val="434343"/>
                </a:solidFill>
              </a:defRPr>
            </a:lvl1pPr>
            <a:lvl2pPr marL="914400" lvl="1" indent="-406400" algn="l">
              <a:lnSpc>
                <a:spcPct val="100000"/>
              </a:lnSpc>
              <a:spcBef>
                <a:spcPts val="800"/>
              </a:spcBef>
              <a:spcAft>
                <a:spcPts val="0"/>
              </a:spcAft>
              <a:buClr>
                <a:srgbClr val="434343"/>
              </a:buClr>
              <a:buSzPts val="2800"/>
              <a:buChar char="•"/>
              <a:defRPr sz="2800">
                <a:solidFill>
                  <a:srgbClr val="434343"/>
                </a:solidFill>
              </a:defRPr>
            </a:lvl2pPr>
            <a:lvl3pPr marL="1371600" lvl="2" indent="-400050" algn="l">
              <a:lnSpc>
                <a:spcPct val="100000"/>
              </a:lnSpc>
              <a:spcBef>
                <a:spcPts val="800"/>
              </a:spcBef>
              <a:spcAft>
                <a:spcPts val="0"/>
              </a:spcAft>
              <a:buClr>
                <a:srgbClr val="434343"/>
              </a:buClr>
              <a:buSzPts val="2700"/>
              <a:buChar char="•"/>
              <a:defRPr sz="2700">
                <a:solidFill>
                  <a:srgbClr val="434343"/>
                </a:solidFill>
              </a:defRPr>
            </a:lvl3pPr>
            <a:lvl4pPr marL="1828800" lvl="3" indent="-381000" algn="l">
              <a:lnSpc>
                <a:spcPct val="100000"/>
              </a:lnSpc>
              <a:spcBef>
                <a:spcPts val="800"/>
              </a:spcBef>
              <a:spcAft>
                <a:spcPts val="0"/>
              </a:spcAft>
              <a:buClr>
                <a:srgbClr val="434343"/>
              </a:buClr>
              <a:buSzPts val="2400"/>
              <a:buChar char="•"/>
              <a:defRPr sz="2400">
                <a:solidFill>
                  <a:srgbClr val="434343"/>
                </a:solidFill>
              </a:defRPr>
            </a:lvl4pPr>
            <a:lvl5pPr marL="2286000" lvl="4" indent="-374650" algn="l">
              <a:lnSpc>
                <a:spcPct val="100000"/>
              </a:lnSpc>
              <a:spcBef>
                <a:spcPts val="800"/>
              </a:spcBef>
              <a:spcAft>
                <a:spcPts val="0"/>
              </a:spcAft>
              <a:buClr>
                <a:srgbClr val="434343"/>
              </a:buClr>
              <a:buSzPts val="2300"/>
              <a:buChar char="•"/>
              <a:defRPr sz="2300">
                <a:solidFill>
                  <a:srgbClr val="434343"/>
                </a:solidFill>
              </a:defRPr>
            </a:lvl5pPr>
            <a:lvl6pPr marL="2743200" lvl="5" indent="-355600" algn="l">
              <a:lnSpc>
                <a:spcPct val="90000"/>
              </a:lnSpc>
              <a:spcBef>
                <a:spcPts val="500"/>
              </a:spcBef>
              <a:spcAft>
                <a:spcPts val="0"/>
              </a:spcAft>
              <a:buClr>
                <a:srgbClr val="434343"/>
              </a:buClr>
              <a:buSzPts val="2000"/>
              <a:buChar char="•"/>
              <a:defRPr sz="2000">
                <a:solidFill>
                  <a:srgbClr val="434343"/>
                </a:solidFill>
              </a:defRPr>
            </a:lvl6pPr>
            <a:lvl7pPr marL="3200400" lvl="6" indent="-342900" algn="l">
              <a:lnSpc>
                <a:spcPct val="90000"/>
              </a:lnSpc>
              <a:spcBef>
                <a:spcPts val="500"/>
              </a:spcBef>
              <a:spcAft>
                <a:spcPts val="0"/>
              </a:spcAft>
              <a:buClr>
                <a:srgbClr val="434343"/>
              </a:buClr>
              <a:buSzPts val="1800"/>
              <a:buChar char="•"/>
              <a:defRPr>
                <a:solidFill>
                  <a:srgbClr val="434343"/>
                </a:solidFill>
              </a:defRPr>
            </a:lvl7pPr>
            <a:lvl8pPr marL="3657600" lvl="7" indent="-330200" algn="l">
              <a:lnSpc>
                <a:spcPct val="90000"/>
              </a:lnSpc>
              <a:spcBef>
                <a:spcPts val="500"/>
              </a:spcBef>
              <a:spcAft>
                <a:spcPts val="0"/>
              </a:spcAft>
              <a:buClr>
                <a:srgbClr val="434343"/>
              </a:buClr>
              <a:buSzPts val="1600"/>
              <a:buChar char="•"/>
              <a:defRPr sz="1600">
                <a:solidFill>
                  <a:srgbClr val="434343"/>
                </a:solidFill>
              </a:defRPr>
            </a:lvl8pPr>
            <a:lvl9pPr marL="4114800" lvl="8" indent="-323850" algn="l">
              <a:lnSpc>
                <a:spcPct val="90000"/>
              </a:lnSpc>
              <a:spcBef>
                <a:spcPts val="500"/>
              </a:spcBef>
              <a:spcAft>
                <a:spcPts val="0"/>
              </a:spcAft>
              <a:buClr>
                <a:srgbClr val="434343"/>
              </a:buClr>
              <a:buSzPts val="1500"/>
              <a:buChar char="•"/>
              <a:defRPr sz="1500">
                <a:solidFill>
                  <a:srgbClr val="434343"/>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9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tellysbilde med bakgrunnsbilde">
  <p:cSld name="Tittellysbilde med bakgrunnsbilde">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3"/>
          <p:cNvSpPr/>
          <p:nvPr/>
        </p:nvSpPr>
        <p:spPr>
          <a:xfrm>
            <a:off x="0" y="0"/>
            <a:ext cx="12192000" cy="6858000"/>
          </a:xfrm>
          <a:prstGeom prst="rect">
            <a:avLst/>
          </a:prstGeom>
          <a:solidFill>
            <a:schemeClr val="dk2">
              <a:alpha val="8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25" name="Google Shape;25;p3"/>
          <p:cNvSpPr txBox="1">
            <a:spLocks noGrp="1"/>
          </p:cNvSpPr>
          <p:nvPr>
            <p:ph type="ctrTitle"/>
          </p:nvPr>
        </p:nvSpPr>
        <p:spPr>
          <a:xfrm>
            <a:off x="1015327" y="1756719"/>
            <a:ext cx="9144000" cy="2104935"/>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5999"/>
              <a:buFont typeface="Arial"/>
              <a:buNone/>
              <a:defRPr sz="5999">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subTitle" idx="1"/>
          </p:nvPr>
        </p:nvSpPr>
        <p:spPr>
          <a:xfrm>
            <a:off x="1015327" y="4227645"/>
            <a:ext cx="9144000" cy="307777"/>
          </a:xfrm>
          <a:prstGeom prst="rect">
            <a:avLst/>
          </a:prstGeom>
          <a:noFill/>
          <a:ln>
            <a:noFill/>
          </a:ln>
        </p:spPr>
        <p:txBody>
          <a:bodyPr spcFirstLastPara="1" wrap="square" lIns="0" tIns="0" rIns="0" bIns="0" anchor="t" anchorCtr="0">
            <a:noAutofit/>
          </a:bodyPr>
          <a:lstStyle>
            <a:lvl1pPr lvl="0" algn="l">
              <a:lnSpc>
                <a:spcPct val="100000"/>
              </a:lnSpc>
              <a:spcBef>
                <a:spcPts val="800"/>
              </a:spcBef>
              <a:spcAft>
                <a:spcPts val="0"/>
              </a:spcAft>
              <a:buClr>
                <a:schemeClr val="lt1"/>
              </a:buClr>
              <a:buSzPts val="2000"/>
              <a:buNone/>
              <a:defRPr sz="2000" b="1">
                <a:solidFill>
                  <a:schemeClr val="lt1"/>
                </a:solidFill>
              </a:defRPr>
            </a:lvl1pPr>
            <a:lvl2pPr lvl="1" algn="ctr">
              <a:lnSpc>
                <a:spcPct val="100000"/>
              </a:lnSpc>
              <a:spcBef>
                <a:spcPts val="8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3"/>
          <p:cNvSpPr txBox="1">
            <a:spLocks noGrp="1"/>
          </p:cNvSpPr>
          <p:nvPr>
            <p:ph type="dt" idx="10"/>
          </p:nvPr>
        </p:nvSpPr>
        <p:spPr>
          <a:xfrm>
            <a:off x="1015327" y="4576000"/>
            <a:ext cx="9144000" cy="307777"/>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20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p:nvPr/>
        </p:nvSpPr>
        <p:spPr>
          <a:xfrm>
            <a:off x="-2148114" y="0"/>
            <a:ext cx="2148114" cy="2793714"/>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no-NO" sz="1400" b="0" i="0" u="none" strike="noStrike" cap="none">
                <a:solidFill>
                  <a:schemeClr val="dk1"/>
                </a:solidFill>
                <a:latin typeface="Arial"/>
                <a:ea typeface="Arial"/>
                <a:cs typeface="Arial"/>
                <a:sym typeface="Arial"/>
              </a:rPr>
              <a:t>For å bytte bakgrunnsbilde så gjør du følgende:</a:t>
            </a:r>
            <a:endParaRPr/>
          </a:p>
          <a:p>
            <a:pPr marL="228600" marR="0" lvl="0" indent="-228600" algn="l" rtl="0">
              <a:lnSpc>
                <a:spcPct val="114000"/>
              </a:lnSpc>
              <a:spcBef>
                <a:spcPts val="0"/>
              </a:spcBef>
              <a:spcAft>
                <a:spcPts val="0"/>
              </a:spcAft>
              <a:buClr>
                <a:schemeClr val="dk1"/>
              </a:buClr>
              <a:buSzPts val="1400"/>
              <a:buFont typeface="Arial"/>
              <a:buAutoNum type="arabicPeriod"/>
            </a:pPr>
            <a:r>
              <a:rPr lang="no-NO" sz="1400" b="0" i="0" u="none" strike="noStrike" cap="none">
                <a:solidFill>
                  <a:schemeClr val="dk1"/>
                </a:solidFill>
                <a:latin typeface="Arial"/>
                <a:ea typeface="Arial"/>
                <a:cs typeface="Arial"/>
                <a:sym typeface="Arial"/>
              </a:rPr>
              <a:t>Høyreklikke på sliden</a:t>
            </a:r>
            <a:endParaRPr/>
          </a:p>
          <a:p>
            <a:pPr marL="228600" marR="0" lvl="0" indent="-228600" algn="l" rtl="0">
              <a:lnSpc>
                <a:spcPct val="114000"/>
              </a:lnSpc>
              <a:spcBef>
                <a:spcPts val="0"/>
              </a:spcBef>
              <a:spcAft>
                <a:spcPts val="0"/>
              </a:spcAft>
              <a:buClr>
                <a:schemeClr val="dk1"/>
              </a:buClr>
              <a:buSzPts val="1400"/>
              <a:buFont typeface="Arial"/>
              <a:buAutoNum type="arabicPeriod"/>
            </a:pPr>
            <a:r>
              <a:rPr lang="no-NO" sz="1400" b="0" i="0" u="none" strike="noStrike" cap="none">
                <a:solidFill>
                  <a:schemeClr val="dk1"/>
                </a:solidFill>
                <a:latin typeface="Arial"/>
                <a:ea typeface="Arial"/>
                <a:cs typeface="Arial"/>
                <a:sym typeface="Arial"/>
              </a:rPr>
              <a:t>Velg «Formater Bakgrunn» og «Fyll»</a:t>
            </a:r>
            <a:endParaRPr/>
          </a:p>
          <a:p>
            <a:pPr marL="228600" marR="0" lvl="0" indent="-228600" algn="l" rtl="0">
              <a:lnSpc>
                <a:spcPct val="114000"/>
              </a:lnSpc>
              <a:spcBef>
                <a:spcPts val="0"/>
              </a:spcBef>
              <a:spcAft>
                <a:spcPts val="0"/>
              </a:spcAft>
              <a:buClr>
                <a:schemeClr val="dk1"/>
              </a:buClr>
              <a:buSzPts val="1400"/>
              <a:buFont typeface="Arial"/>
              <a:buAutoNum type="arabicPeriod"/>
            </a:pPr>
            <a:r>
              <a:rPr lang="no-NO" sz="1400" b="0" i="0" u="none" strike="noStrike" cap="none">
                <a:solidFill>
                  <a:schemeClr val="dk1"/>
                </a:solidFill>
                <a:latin typeface="Arial"/>
                <a:ea typeface="Arial"/>
                <a:cs typeface="Arial"/>
                <a:sym typeface="Arial"/>
              </a:rPr>
              <a:t>Velg «Bilde/Tekstur»</a:t>
            </a:r>
            <a:endParaRPr/>
          </a:p>
          <a:p>
            <a:pPr marL="228600" marR="0" lvl="0" indent="-228600" algn="l" rtl="0">
              <a:lnSpc>
                <a:spcPct val="114000"/>
              </a:lnSpc>
              <a:spcBef>
                <a:spcPts val="0"/>
              </a:spcBef>
              <a:spcAft>
                <a:spcPts val="0"/>
              </a:spcAft>
              <a:buClr>
                <a:schemeClr val="dk1"/>
              </a:buClr>
              <a:buSzPts val="1400"/>
              <a:buFont typeface="Arial"/>
              <a:buAutoNum type="arabicPeriod"/>
            </a:pPr>
            <a:r>
              <a:rPr lang="no-NO" sz="1400" b="0" i="0" u="none" strike="noStrike" cap="none">
                <a:solidFill>
                  <a:schemeClr val="dk1"/>
                </a:solidFill>
                <a:latin typeface="Arial"/>
                <a:ea typeface="Arial"/>
                <a:cs typeface="Arial"/>
                <a:sym typeface="Arial"/>
              </a:rPr>
              <a:t>Trykk på knappen «Fil»</a:t>
            </a:r>
            <a:endParaRPr/>
          </a:p>
          <a:p>
            <a:pPr marL="228600" marR="0" lvl="0" indent="-228600" algn="l" rtl="0">
              <a:lnSpc>
                <a:spcPct val="114000"/>
              </a:lnSpc>
              <a:spcBef>
                <a:spcPts val="0"/>
              </a:spcBef>
              <a:spcAft>
                <a:spcPts val="0"/>
              </a:spcAft>
              <a:buClr>
                <a:schemeClr val="dk1"/>
              </a:buClr>
              <a:buSzPts val="1400"/>
              <a:buFont typeface="Arial"/>
              <a:buAutoNum type="arabicPeriod"/>
            </a:pPr>
            <a:r>
              <a:rPr lang="no-NO" sz="1400" b="0" i="0" u="none" strike="noStrike" cap="none">
                <a:solidFill>
                  <a:schemeClr val="dk1"/>
                </a:solidFill>
                <a:latin typeface="Arial"/>
                <a:ea typeface="Arial"/>
                <a:cs typeface="Arial"/>
                <a:sym typeface="Arial"/>
              </a:rPr>
              <a:t>Finn fram bildet du ønsker å sett det inn.</a:t>
            </a:r>
            <a:endParaRPr/>
          </a:p>
        </p:txBody>
      </p:sp>
      <p:pic>
        <p:nvPicPr>
          <p:cNvPr id="29" name="Google Shape;29;p3"/>
          <p:cNvPicPr preferRelativeResize="0"/>
          <p:nvPr/>
        </p:nvPicPr>
        <p:blipFill rotWithShape="1">
          <a:blip r:embed="rId3">
            <a:alphaModFix/>
          </a:blip>
          <a:srcRect/>
          <a:stretch/>
        </p:blipFill>
        <p:spPr>
          <a:xfrm>
            <a:off x="10855357" y="6194298"/>
            <a:ext cx="704089" cy="2164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m bilde">
  <p:cSld name="Agenda /m bilde">
    <p:spTree>
      <p:nvGrpSpPr>
        <p:cNvPr id="1" name="Shape 30"/>
        <p:cNvGrpSpPr/>
        <p:nvPr/>
      </p:nvGrpSpPr>
      <p:grpSpPr>
        <a:xfrm>
          <a:off x="0" y="0"/>
          <a:ext cx="0" cy="0"/>
          <a:chOff x="0" y="0"/>
          <a:chExt cx="0" cy="0"/>
        </a:xfrm>
      </p:grpSpPr>
      <p:sp>
        <p:nvSpPr>
          <p:cNvPr id="31" name="Google Shape;31;p4"/>
          <p:cNvSpPr>
            <a:spLocks noGrp="1"/>
          </p:cNvSpPr>
          <p:nvPr>
            <p:ph type="pic" idx="2"/>
          </p:nvPr>
        </p:nvSpPr>
        <p:spPr>
          <a:xfrm>
            <a:off x="6096438" y="0"/>
            <a:ext cx="6095562" cy="6858857"/>
          </a:xfrm>
          <a:prstGeom prst="rect">
            <a:avLst/>
          </a:prstGeom>
          <a:blipFill rotWithShape="1">
            <a:blip r:embed="rId2">
              <a:alphaModFix/>
            </a:blip>
            <a:stretch>
              <a:fillRect/>
            </a:stretch>
          </a:blipFill>
          <a:ln>
            <a:noFill/>
          </a:ln>
        </p:spPr>
        <p:txBody>
          <a:bodyPr spcFirstLastPara="1" wrap="square" lIns="0" tIns="708950" rIns="0" bIns="0" anchor="t" anchorCtr="0">
            <a:noAutofit/>
          </a:bodyPr>
          <a:lstStyle>
            <a:lvl1pPr marR="0" lvl="0" algn="ctr" rtl="0">
              <a:lnSpc>
                <a:spcPct val="100000"/>
              </a:lnSpc>
              <a:spcBef>
                <a:spcPts val="8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800"/>
              </a:spcBef>
              <a:spcAft>
                <a:spcPts val="0"/>
              </a:spcAft>
              <a:buClr>
                <a:schemeClr val="dk1"/>
              </a:buClr>
              <a:buSzPts val="1750"/>
              <a:buFont typeface="Arial"/>
              <a:buChar char="•"/>
              <a:defRPr sz="1750" b="0" i="0" u="none" strike="noStrike" cap="none">
                <a:solidFill>
                  <a:schemeClr val="dk1"/>
                </a:solidFill>
                <a:latin typeface="Arial"/>
                <a:ea typeface="Arial"/>
                <a:cs typeface="Arial"/>
                <a:sym typeface="Arial"/>
              </a:defRPr>
            </a:lvl2pPr>
            <a:lvl3pPr marR="0" lvl="2" algn="l" rtl="0">
              <a:lnSpc>
                <a:spcPct val="100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4pPr>
            <a:lvl5pPr marR="0" lvl="4"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p:nvPr/>
        </p:nvSpPr>
        <p:spPr>
          <a:xfrm>
            <a:off x="1015327" y="836634"/>
            <a:ext cx="4914615" cy="55399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no-NO" sz="4000" b="1" i="0" u="none" strike="noStrike" cap="none">
                <a:solidFill>
                  <a:schemeClr val="accent1"/>
                </a:solidFill>
                <a:latin typeface="Arial"/>
                <a:ea typeface="Arial"/>
                <a:cs typeface="Arial"/>
                <a:sym typeface="Arial"/>
              </a:rPr>
              <a:t>Agenda</a:t>
            </a:r>
            <a:endParaRPr/>
          </a:p>
        </p:txBody>
      </p:sp>
      <p:sp>
        <p:nvSpPr>
          <p:cNvPr id="33" name="Google Shape;33;p4"/>
          <p:cNvSpPr/>
          <p:nvPr/>
        </p:nvSpPr>
        <p:spPr>
          <a:xfrm>
            <a:off x="0" y="0"/>
            <a:ext cx="1015327" cy="97212"/>
          </a:xfrm>
          <a:prstGeom prst="rect">
            <a:avLst/>
          </a:prstGeom>
          <a:solidFill>
            <a:srgbClr val="FF5959"/>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4" name="Google Shape;34;p4"/>
          <p:cNvSpPr txBox="1">
            <a:spLocks noGrp="1"/>
          </p:cNvSpPr>
          <p:nvPr>
            <p:ph type="body" idx="1"/>
          </p:nvPr>
        </p:nvSpPr>
        <p:spPr>
          <a:xfrm>
            <a:off x="1969448" y="1777512"/>
            <a:ext cx="3726464" cy="3960495"/>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800"/>
              </a:spcBef>
              <a:spcAft>
                <a:spcPts val="0"/>
              </a:spcAft>
              <a:buClr>
                <a:schemeClr val="dk2"/>
              </a:buClr>
              <a:buSzPts val="2000"/>
              <a:buChar char="•"/>
              <a:defRPr>
                <a:solidFill>
                  <a:schemeClr val="dk2"/>
                </a:solidFill>
              </a:defRPr>
            </a:lvl1pPr>
            <a:lvl2pPr marL="914400" lvl="1" indent="-339725" algn="l">
              <a:lnSpc>
                <a:spcPct val="100000"/>
              </a:lnSpc>
              <a:spcBef>
                <a:spcPts val="800"/>
              </a:spcBef>
              <a:spcAft>
                <a:spcPts val="0"/>
              </a:spcAft>
              <a:buClr>
                <a:schemeClr val="dk2"/>
              </a:buClr>
              <a:buSzPts val="1750"/>
              <a:buChar char="•"/>
              <a:defRPr>
                <a:solidFill>
                  <a:schemeClr val="dk2"/>
                </a:solidFill>
              </a:defRPr>
            </a:lvl2pPr>
            <a:lvl3pPr marL="1371600" lvl="2" indent="-323850" algn="l">
              <a:lnSpc>
                <a:spcPct val="100000"/>
              </a:lnSpc>
              <a:spcBef>
                <a:spcPts val="800"/>
              </a:spcBef>
              <a:spcAft>
                <a:spcPts val="0"/>
              </a:spcAft>
              <a:buClr>
                <a:schemeClr val="dk2"/>
              </a:buClr>
              <a:buSzPts val="1500"/>
              <a:buChar char="•"/>
              <a:defRPr>
                <a:solidFill>
                  <a:schemeClr val="dk2"/>
                </a:solidFill>
              </a:defRPr>
            </a:lvl3pPr>
            <a:lvl4pPr marL="1828800" lvl="3" indent="-307975" algn="l">
              <a:lnSpc>
                <a:spcPct val="100000"/>
              </a:lnSpc>
              <a:spcBef>
                <a:spcPts val="800"/>
              </a:spcBef>
              <a:spcAft>
                <a:spcPts val="0"/>
              </a:spcAft>
              <a:buClr>
                <a:schemeClr val="dk2"/>
              </a:buClr>
              <a:buSzPts val="1250"/>
              <a:buChar char="•"/>
              <a:defRPr>
                <a:solidFill>
                  <a:schemeClr val="dk2"/>
                </a:solidFill>
              </a:defRPr>
            </a:lvl4pPr>
            <a:lvl5pPr marL="2286000" lvl="4" indent="-307975" algn="l">
              <a:lnSpc>
                <a:spcPct val="100000"/>
              </a:lnSpc>
              <a:spcBef>
                <a:spcPts val="800"/>
              </a:spcBef>
              <a:spcAft>
                <a:spcPts val="0"/>
              </a:spcAft>
              <a:buClr>
                <a:schemeClr val="dk2"/>
              </a:buClr>
              <a:buSzPts val="125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4"/>
          <p:cNvSpPr txBox="1">
            <a:spLocks noGrp="1"/>
          </p:cNvSpPr>
          <p:nvPr>
            <p:ph type="body" idx="3"/>
          </p:nvPr>
        </p:nvSpPr>
        <p:spPr>
          <a:xfrm>
            <a:off x="10855358" y="6194298"/>
            <a:ext cx="704089" cy="21640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lvl1pPr marL="457200" lvl="0" indent="-234950" algn="l">
              <a:lnSpc>
                <a:spcPct val="100000"/>
              </a:lnSpc>
              <a:spcBef>
                <a:spcPts val="800"/>
              </a:spcBef>
              <a:spcAft>
                <a:spcPts val="0"/>
              </a:spcAft>
              <a:buClr>
                <a:srgbClr val="000000"/>
              </a:buClr>
              <a:buSzPts val="100"/>
              <a:buChar char="•"/>
              <a:defRPr sz="100">
                <a:solidFill>
                  <a:srgbClr val="000000"/>
                </a:solidFill>
              </a:defRPr>
            </a:lvl1pPr>
            <a:lvl2pPr marL="914400" lvl="1" indent="-234950" algn="l">
              <a:lnSpc>
                <a:spcPct val="100000"/>
              </a:lnSpc>
              <a:spcBef>
                <a:spcPts val="800"/>
              </a:spcBef>
              <a:spcAft>
                <a:spcPts val="0"/>
              </a:spcAft>
              <a:buClr>
                <a:srgbClr val="000000"/>
              </a:buClr>
              <a:buSzPts val="100"/>
              <a:buChar char="•"/>
              <a:defRPr sz="100">
                <a:solidFill>
                  <a:srgbClr val="000000"/>
                </a:solidFill>
              </a:defRPr>
            </a:lvl2pPr>
            <a:lvl3pPr marL="1371600" lvl="2" indent="-234950" algn="l">
              <a:lnSpc>
                <a:spcPct val="100000"/>
              </a:lnSpc>
              <a:spcBef>
                <a:spcPts val="800"/>
              </a:spcBef>
              <a:spcAft>
                <a:spcPts val="0"/>
              </a:spcAft>
              <a:buClr>
                <a:srgbClr val="000000"/>
              </a:buClr>
              <a:buSzPts val="100"/>
              <a:buChar char="•"/>
              <a:defRPr sz="100">
                <a:solidFill>
                  <a:srgbClr val="000000"/>
                </a:solidFill>
              </a:defRPr>
            </a:lvl3pPr>
            <a:lvl4pPr marL="1828800" lvl="3" indent="-234950" algn="l">
              <a:lnSpc>
                <a:spcPct val="100000"/>
              </a:lnSpc>
              <a:spcBef>
                <a:spcPts val="800"/>
              </a:spcBef>
              <a:spcAft>
                <a:spcPts val="0"/>
              </a:spcAft>
              <a:buClr>
                <a:srgbClr val="000000"/>
              </a:buClr>
              <a:buSzPts val="100"/>
              <a:buChar char="•"/>
              <a:defRPr sz="100">
                <a:solidFill>
                  <a:srgbClr val="000000"/>
                </a:solidFill>
              </a:defRPr>
            </a:lvl4pPr>
            <a:lvl5pPr marL="2286000" lvl="4" indent="-234950" algn="l">
              <a:lnSpc>
                <a:spcPct val="100000"/>
              </a:lnSpc>
              <a:spcBef>
                <a:spcPts val="800"/>
              </a:spcBef>
              <a:spcAft>
                <a:spcPts val="0"/>
              </a:spcAft>
              <a:buClr>
                <a:srgbClr val="000000"/>
              </a:buClr>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chemeClr val="dk2"/>
        </a:solid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body" idx="1"/>
          </p:nvPr>
        </p:nvSpPr>
        <p:spPr>
          <a:xfrm>
            <a:off x="1969446" y="1777512"/>
            <a:ext cx="8335140" cy="3960495"/>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800"/>
              </a:spcBef>
              <a:spcAft>
                <a:spcPts val="0"/>
              </a:spcAft>
              <a:buClr>
                <a:schemeClr val="lt1"/>
              </a:buClr>
              <a:buSzPts val="2000"/>
              <a:buChar char="•"/>
              <a:defRPr>
                <a:solidFill>
                  <a:schemeClr val="lt1"/>
                </a:solidFill>
              </a:defRPr>
            </a:lvl1pPr>
            <a:lvl2pPr marL="914400" lvl="1" indent="-339725" algn="l">
              <a:lnSpc>
                <a:spcPct val="100000"/>
              </a:lnSpc>
              <a:spcBef>
                <a:spcPts val="800"/>
              </a:spcBef>
              <a:spcAft>
                <a:spcPts val="0"/>
              </a:spcAft>
              <a:buClr>
                <a:schemeClr val="lt1"/>
              </a:buClr>
              <a:buSzPts val="1750"/>
              <a:buChar char="•"/>
              <a:defRPr>
                <a:solidFill>
                  <a:schemeClr val="lt1"/>
                </a:solidFill>
              </a:defRPr>
            </a:lvl2pPr>
            <a:lvl3pPr marL="1371600" lvl="2" indent="-323850" algn="l">
              <a:lnSpc>
                <a:spcPct val="100000"/>
              </a:lnSpc>
              <a:spcBef>
                <a:spcPts val="800"/>
              </a:spcBef>
              <a:spcAft>
                <a:spcPts val="0"/>
              </a:spcAft>
              <a:buClr>
                <a:schemeClr val="lt1"/>
              </a:buClr>
              <a:buSzPts val="1500"/>
              <a:buChar char="•"/>
              <a:defRPr>
                <a:solidFill>
                  <a:schemeClr val="lt1"/>
                </a:solidFill>
              </a:defRPr>
            </a:lvl3pPr>
            <a:lvl4pPr marL="1828800" lvl="3" indent="-307975" algn="l">
              <a:lnSpc>
                <a:spcPct val="100000"/>
              </a:lnSpc>
              <a:spcBef>
                <a:spcPts val="800"/>
              </a:spcBef>
              <a:spcAft>
                <a:spcPts val="0"/>
              </a:spcAft>
              <a:buClr>
                <a:schemeClr val="lt1"/>
              </a:buClr>
              <a:buSzPts val="1250"/>
              <a:buChar char="•"/>
              <a:defRPr>
                <a:solidFill>
                  <a:schemeClr val="lt1"/>
                </a:solidFill>
              </a:defRPr>
            </a:lvl4pPr>
            <a:lvl5pPr marL="2286000" lvl="4" indent="-307975" algn="l">
              <a:lnSpc>
                <a:spcPct val="100000"/>
              </a:lnSpc>
              <a:spcBef>
                <a:spcPts val="800"/>
              </a:spcBef>
              <a:spcAft>
                <a:spcPts val="0"/>
              </a:spcAft>
              <a:buClr>
                <a:schemeClr val="lt1"/>
              </a:buClr>
              <a:buSzPts val="125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p:nvPr/>
        </p:nvSpPr>
        <p:spPr>
          <a:xfrm>
            <a:off x="1015327" y="836634"/>
            <a:ext cx="5111261" cy="55399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no-NO" sz="4000" b="1" i="0" u="none" strike="noStrike" cap="none">
                <a:solidFill>
                  <a:schemeClr val="lt1"/>
                </a:solidFill>
                <a:latin typeface="Arial"/>
                <a:ea typeface="Arial"/>
                <a:cs typeface="Arial"/>
                <a:sym typeface="Arial"/>
              </a:rPr>
              <a:t>Agenda</a:t>
            </a:r>
            <a:endParaRPr/>
          </a:p>
        </p:txBody>
      </p:sp>
      <p:pic>
        <p:nvPicPr>
          <p:cNvPr id="39" name="Google Shape;39;p5"/>
          <p:cNvPicPr preferRelativeResize="0"/>
          <p:nvPr/>
        </p:nvPicPr>
        <p:blipFill rotWithShape="1">
          <a:blip r:embed="rId2">
            <a:alphaModFix/>
          </a:blip>
          <a:srcRect/>
          <a:stretch/>
        </p:blipFill>
        <p:spPr>
          <a:xfrm>
            <a:off x="10855357" y="6194298"/>
            <a:ext cx="704089" cy="216408"/>
          </a:xfrm>
          <a:prstGeom prst="rect">
            <a:avLst/>
          </a:prstGeom>
          <a:noFill/>
          <a:ln>
            <a:noFill/>
          </a:ln>
        </p:spPr>
      </p:pic>
      <p:sp>
        <p:nvSpPr>
          <p:cNvPr id="40" name="Google Shape;40;p5"/>
          <p:cNvSpPr/>
          <p:nvPr/>
        </p:nvSpPr>
        <p:spPr>
          <a:xfrm>
            <a:off x="0" y="0"/>
            <a:ext cx="1015327" cy="97212"/>
          </a:xfrm>
          <a:prstGeom prst="rect">
            <a:avLst/>
          </a:prstGeom>
          <a:solidFill>
            <a:srgbClr val="FF5959"/>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015327" y="775079"/>
            <a:ext cx="10161346" cy="677108"/>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1015327" y="2152650"/>
            <a:ext cx="10161346" cy="354476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8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tel, innhold og bilde">
  <p:cSld name="Tittel, innhold og bilde">
    <p:spTree>
      <p:nvGrpSpPr>
        <p:cNvPr id="1" name="Shape 44"/>
        <p:cNvGrpSpPr/>
        <p:nvPr/>
      </p:nvGrpSpPr>
      <p:grpSpPr>
        <a:xfrm>
          <a:off x="0" y="0"/>
          <a:ext cx="0" cy="0"/>
          <a:chOff x="0" y="0"/>
          <a:chExt cx="0" cy="0"/>
        </a:xfrm>
      </p:grpSpPr>
      <p:sp>
        <p:nvSpPr>
          <p:cNvPr id="45" name="Google Shape;45;p7"/>
          <p:cNvSpPr>
            <a:spLocks noGrp="1"/>
          </p:cNvSpPr>
          <p:nvPr>
            <p:ph type="pic" idx="2"/>
          </p:nvPr>
        </p:nvSpPr>
        <p:spPr>
          <a:xfrm>
            <a:off x="6096438" y="0"/>
            <a:ext cx="6095562" cy="6858857"/>
          </a:xfrm>
          <a:prstGeom prst="rect">
            <a:avLst/>
          </a:prstGeom>
          <a:blipFill rotWithShape="1">
            <a:blip r:embed="rId2">
              <a:alphaModFix/>
            </a:blip>
            <a:stretch>
              <a:fillRect/>
            </a:stretch>
          </a:blipFill>
          <a:ln>
            <a:noFill/>
          </a:ln>
        </p:spPr>
        <p:txBody>
          <a:bodyPr spcFirstLastPara="1" wrap="square" lIns="0" tIns="708950" rIns="0" bIns="0" anchor="t" anchorCtr="0">
            <a:noAutofit/>
          </a:bodyPr>
          <a:lstStyle>
            <a:lvl1pPr marR="0" lvl="0" algn="ctr" rtl="0">
              <a:lnSpc>
                <a:spcPct val="100000"/>
              </a:lnSpc>
              <a:spcBef>
                <a:spcPts val="8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800"/>
              </a:spcBef>
              <a:spcAft>
                <a:spcPts val="0"/>
              </a:spcAft>
              <a:buClr>
                <a:schemeClr val="dk1"/>
              </a:buClr>
              <a:buSzPts val="1750"/>
              <a:buFont typeface="Arial"/>
              <a:buChar char="•"/>
              <a:defRPr sz="1750" b="0" i="0" u="none" strike="noStrike" cap="none">
                <a:solidFill>
                  <a:schemeClr val="dk1"/>
                </a:solidFill>
                <a:latin typeface="Arial"/>
                <a:ea typeface="Arial"/>
                <a:cs typeface="Arial"/>
                <a:sym typeface="Arial"/>
              </a:defRPr>
            </a:lvl2pPr>
            <a:lvl3pPr marR="0" lvl="2" algn="l" rtl="0">
              <a:lnSpc>
                <a:spcPct val="100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4pPr>
            <a:lvl5pPr marR="0" lvl="4"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title"/>
          </p:nvPr>
        </p:nvSpPr>
        <p:spPr>
          <a:xfrm>
            <a:off x="1015328" y="801335"/>
            <a:ext cx="4428554" cy="624595"/>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015329" y="2152650"/>
            <a:ext cx="4428554" cy="354476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8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10855358" y="6192774"/>
            <a:ext cx="704089" cy="219456"/>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lvl1pPr marL="457200" lvl="0" indent="-234950" algn="l">
              <a:lnSpc>
                <a:spcPct val="100000"/>
              </a:lnSpc>
              <a:spcBef>
                <a:spcPts val="800"/>
              </a:spcBef>
              <a:spcAft>
                <a:spcPts val="0"/>
              </a:spcAft>
              <a:buClr>
                <a:srgbClr val="000000"/>
              </a:buClr>
              <a:buSzPts val="100"/>
              <a:buChar char="•"/>
              <a:defRPr sz="100">
                <a:solidFill>
                  <a:srgbClr val="000000"/>
                </a:solidFill>
              </a:defRPr>
            </a:lvl1pPr>
            <a:lvl2pPr marL="914400" lvl="1" indent="-234950" algn="l">
              <a:lnSpc>
                <a:spcPct val="100000"/>
              </a:lnSpc>
              <a:spcBef>
                <a:spcPts val="800"/>
              </a:spcBef>
              <a:spcAft>
                <a:spcPts val="0"/>
              </a:spcAft>
              <a:buClr>
                <a:srgbClr val="000000"/>
              </a:buClr>
              <a:buSzPts val="100"/>
              <a:buChar char="•"/>
              <a:defRPr sz="100">
                <a:solidFill>
                  <a:srgbClr val="000000"/>
                </a:solidFill>
              </a:defRPr>
            </a:lvl2pPr>
            <a:lvl3pPr marL="1371600" lvl="2" indent="-234950" algn="l">
              <a:lnSpc>
                <a:spcPct val="100000"/>
              </a:lnSpc>
              <a:spcBef>
                <a:spcPts val="800"/>
              </a:spcBef>
              <a:spcAft>
                <a:spcPts val="0"/>
              </a:spcAft>
              <a:buClr>
                <a:srgbClr val="000000"/>
              </a:buClr>
              <a:buSzPts val="100"/>
              <a:buChar char="•"/>
              <a:defRPr sz="100">
                <a:solidFill>
                  <a:srgbClr val="000000"/>
                </a:solidFill>
              </a:defRPr>
            </a:lvl3pPr>
            <a:lvl4pPr marL="1828800" lvl="3" indent="-234950" algn="l">
              <a:lnSpc>
                <a:spcPct val="100000"/>
              </a:lnSpc>
              <a:spcBef>
                <a:spcPts val="800"/>
              </a:spcBef>
              <a:spcAft>
                <a:spcPts val="0"/>
              </a:spcAft>
              <a:buClr>
                <a:srgbClr val="000000"/>
              </a:buClr>
              <a:buSzPts val="100"/>
              <a:buChar char="•"/>
              <a:defRPr sz="100">
                <a:solidFill>
                  <a:srgbClr val="000000"/>
                </a:solidFill>
              </a:defRPr>
            </a:lvl4pPr>
            <a:lvl5pPr marL="2286000" lvl="4" indent="-234950" algn="l">
              <a:lnSpc>
                <a:spcPct val="100000"/>
              </a:lnSpc>
              <a:spcBef>
                <a:spcPts val="800"/>
              </a:spcBef>
              <a:spcAft>
                <a:spcPts val="0"/>
              </a:spcAft>
              <a:buClr>
                <a:srgbClr val="000000"/>
              </a:buClr>
              <a:buSzPts val="100"/>
              <a:buChar char="•"/>
              <a:defRPr sz="100">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lde, Tittel og innhold">
  <p:cSld name="Bilde, Tittel og innhold">
    <p:spTree>
      <p:nvGrpSpPr>
        <p:cNvPr id="1" name="Shape 49"/>
        <p:cNvGrpSpPr/>
        <p:nvPr/>
      </p:nvGrpSpPr>
      <p:grpSpPr>
        <a:xfrm>
          <a:off x="0" y="0"/>
          <a:ext cx="0" cy="0"/>
          <a:chOff x="0" y="0"/>
          <a:chExt cx="0" cy="0"/>
        </a:xfrm>
      </p:grpSpPr>
      <p:sp>
        <p:nvSpPr>
          <p:cNvPr id="50" name="Google Shape;50;p8"/>
          <p:cNvSpPr>
            <a:spLocks noGrp="1"/>
          </p:cNvSpPr>
          <p:nvPr>
            <p:ph type="pic" idx="2"/>
          </p:nvPr>
        </p:nvSpPr>
        <p:spPr>
          <a:xfrm>
            <a:off x="0" y="0"/>
            <a:ext cx="6095562" cy="6858857"/>
          </a:xfrm>
          <a:prstGeom prst="rect">
            <a:avLst/>
          </a:prstGeom>
          <a:blipFill rotWithShape="1">
            <a:blip r:embed="rId2">
              <a:alphaModFix/>
            </a:blip>
            <a:stretch>
              <a:fillRect/>
            </a:stretch>
          </a:blipFill>
          <a:ln>
            <a:noFill/>
          </a:ln>
        </p:spPr>
        <p:txBody>
          <a:bodyPr spcFirstLastPara="1" wrap="square" lIns="0" tIns="708950" rIns="0" bIns="0" anchor="t" anchorCtr="0">
            <a:noAutofit/>
          </a:bodyPr>
          <a:lstStyle>
            <a:lvl1pPr marR="0" lvl="0" algn="ctr" rtl="0">
              <a:lnSpc>
                <a:spcPct val="100000"/>
              </a:lnSpc>
              <a:spcBef>
                <a:spcPts val="800"/>
              </a:spcBef>
              <a:spcAft>
                <a:spcPts val="0"/>
              </a:spcAft>
              <a:buClr>
                <a:schemeClr val="lt1"/>
              </a:buClr>
              <a:buSzPts val="1500"/>
              <a:buFont typeface="Arial"/>
              <a:buNone/>
              <a:defRPr sz="1500" b="0" i="0" u="none" strike="noStrike" cap="none">
                <a:solidFill>
                  <a:schemeClr val="lt1"/>
                </a:solidFill>
                <a:latin typeface="Arial"/>
                <a:ea typeface="Arial"/>
                <a:cs typeface="Arial"/>
                <a:sym typeface="Arial"/>
              </a:defRPr>
            </a:lvl1pPr>
            <a:lvl2pPr marR="0" lvl="1" algn="l" rtl="0">
              <a:lnSpc>
                <a:spcPct val="100000"/>
              </a:lnSpc>
              <a:spcBef>
                <a:spcPts val="800"/>
              </a:spcBef>
              <a:spcAft>
                <a:spcPts val="0"/>
              </a:spcAft>
              <a:buClr>
                <a:schemeClr val="dk1"/>
              </a:buClr>
              <a:buSzPts val="1750"/>
              <a:buFont typeface="Arial"/>
              <a:buChar char="•"/>
              <a:defRPr sz="1750" b="0" i="0" u="none" strike="noStrike" cap="none">
                <a:solidFill>
                  <a:schemeClr val="dk1"/>
                </a:solidFill>
                <a:latin typeface="Arial"/>
                <a:ea typeface="Arial"/>
                <a:cs typeface="Arial"/>
                <a:sym typeface="Arial"/>
              </a:defRPr>
            </a:lvl2pPr>
            <a:lvl3pPr marR="0" lvl="2" algn="l" rtl="0">
              <a:lnSpc>
                <a:spcPct val="100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4pPr>
            <a:lvl5pPr marR="0" lvl="4"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1" name="Google Shape;51;p8"/>
          <p:cNvSpPr txBox="1">
            <a:spLocks noGrp="1"/>
          </p:cNvSpPr>
          <p:nvPr>
            <p:ph type="body" idx="1"/>
          </p:nvPr>
        </p:nvSpPr>
        <p:spPr>
          <a:xfrm>
            <a:off x="6750844" y="2152650"/>
            <a:ext cx="4425829" cy="3544765"/>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800"/>
              </a:spcBef>
              <a:spcAft>
                <a:spcPts val="0"/>
              </a:spcAft>
              <a:buClr>
                <a:schemeClr val="dk1"/>
              </a:buClr>
              <a:buSzPts val="1800"/>
              <a:buChar char="•"/>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title"/>
          </p:nvPr>
        </p:nvSpPr>
        <p:spPr>
          <a:xfrm>
            <a:off x="6750843" y="801335"/>
            <a:ext cx="4425830" cy="624595"/>
          </a:xfrm>
          <a:prstGeom prst="rect">
            <a:avLst/>
          </a:prstGeom>
          <a:noFill/>
          <a:ln>
            <a:noFill/>
          </a:ln>
        </p:spPr>
        <p:txBody>
          <a:bodyPr spcFirstLastPara="1" wrap="square" lIns="0" tIns="0" rIns="0" bIns="0" anchor="ctr" anchorCtr="0">
            <a:noAutofit/>
          </a:bodyPr>
          <a:lstStyle>
            <a:lvl1pPr lvl="0" algn="l">
              <a:lnSpc>
                <a:spcPct val="110000"/>
              </a:lnSpc>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eloverskrift">
  <p:cSld name="Deloverskrift">
    <p:bg>
      <p:bgPr>
        <a:solidFill>
          <a:schemeClr val="accent1"/>
        </a:solidFill>
        <a:effectLst/>
      </p:bgPr>
    </p:bg>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1015327" y="2088261"/>
            <a:ext cx="10161346" cy="624595"/>
          </a:xfrm>
          <a:prstGeom prst="rect">
            <a:avLst/>
          </a:prstGeom>
          <a:noFill/>
          <a:ln>
            <a:noFill/>
          </a:ln>
        </p:spPr>
        <p:txBody>
          <a:bodyPr spcFirstLastPara="1" wrap="square" lIns="0" tIns="0" rIns="0" bIns="0" anchor="b" anchorCtr="0">
            <a:noAutofit/>
          </a:bodyPr>
          <a:lstStyle>
            <a:lvl1pPr lvl="0" algn="l">
              <a:lnSpc>
                <a:spcPct val="11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9"/>
          <p:cNvPicPr preferRelativeResize="0"/>
          <p:nvPr/>
        </p:nvPicPr>
        <p:blipFill rotWithShape="1">
          <a:blip r:embed="rId2">
            <a:alphaModFix/>
          </a:blip>
          <a:srcRect/>
          <a:stretch/>
        </p:blipFill>
        <p:spPr>
          <a:xfrm>
            <a:off x="10855357" y="6194298"/>
            <a:ext cx="704089" cy="216408"/>
          </a:xfrm>
          <a:prstGeom prst="rect">
            <a:avLst/>
          </a:prstGeom>
          <a:noFill/>
          <a:ln>
            <a:noFill/>
          </a:ln>
        </p:spPr>
      </p:pic>
      <p:sp>
        <p:nvSpPr>
          <p:cNvPr id="56" name="Google Shape;56;p9"/>
          <p:cNvSpPr/>
          <p:nvPr/>
        </p:nvSpPr>
        <p:spPr>
          <a:xfrm>
            <a:off x="0" y="0"/>
            <a:ext cx="1015327" cy="97212"/>
          </a:xfrm>
          <a:prstGeom prst="rect">
            <a:avLst/>
          </a:prstGeom>
          <a:solidFill>
            <a:srgbClr val="FF5959"/>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7" name="Google Shape;57;p9"/>
          <p:cNvSpPr txBox="1">
            <a:spLocks noGrp="1"/>
          </p:cNvSpPr>
          <p:nvPr>
            <p:ph type="body" idx="1"/>
          </p:nvPr>
        </p:nvSpPr>
        <p:spPr>
          <a:xfrm>
            <a:off x="1015327" y="3097862"/>
            <a:ext cx="10161346" cy="2601646"/>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800"/>
              </a:spcBef>
              <a:spcAft>
                <a:spcPts val="0"/>
              </a:spcAft>
              <a:buClr>
                <a:schemeClr val="lt1"/>
              </a:buClr>
              <a:buSzPts val="2000"/>
              <a:buChar char="•"/>
              <a:defRPr>
                <a:solidFill>
                  <a:schemeClr val="lt1"/>
                </a:solidFill>
              </a:defRPr>
            </a:lvl1pPr>
            <a:lvl2pPr marL="914400" lvl="1" indent="-339725" algn="l">
              <a:lnSpc>
                <a:spcPct val="100000"/>
              </a:lnSpc>
              <a:spcBef>
                <a:spcPts val="800"/>
              </a:spcBef>
              <a:spcAft>
                <a:spcPts val="0"/>
              </a:spcAft>
              <a:buClr>
                <a:schemeClr val="lt1"/>
              </a:buClr>
              <a:buSzPts val="1750"/>
              <a:buChar char="•"/>
              <a:defRPr>
                <a:solidFill>
                  <a:schemeClr val="lt1"/>
                </a:solidFill>
              </a:defRPr>
            </a:lvl2pPr>
            <a:lvl3pPr marL="1371600" lvl="2" indent="-323850" algn="l">
              <a:lnSpc>
                <a:spcPct val="100000"/>
              </a:lnSpc>
              <a:spcBef>
                <a:spcPts val="800"/>
              </a:spcBef>
              <a:spcAft>
                <a:spcPts val="0"/>
              </a:spcAft>
              <a:buClr>
                <a:schemeClr val="lt1"/>
              </a:buClr>
              <a:buSzPts val="1500"/>
              <a:buChar char="•"/>
              <a:defRPr>
                <a:solidFill>
                  <a:schemeClr val="lt1"/>
                </a:solidFill>
              </a:defRPr>
            </a:lvl3pPr>
            <a:lvl4pPr marL="1828800" lvl="3" indent="-307975" algn="l">
              <a:lnSpc>
                <a:spcPct val="100000"/>
              </a:lnSpc>
              <a:spcBef>
                <a:spcPts val="800"/>
              </a:spcBef>
              <a:spcAft>
                <a:spcPts val="0"/>
              </a:spcAft>
              <a:buClr>
                <a:schemeClr val="lt1"/>
              </a:buClr>
              <a:buSzPts val="1250"/>
              <a:buChar char="•"/>
              <a:defRPr>
                <a:solidFill>
                  <a:schemeClr val="lt1"/>
                </a:solidFill>
              </a:defRPr>
            </a:lvl4pPr>
            <a:lvl5pPr marL="2286000" lvl="4" indent="-307975" algn="l">
              <a:lnSpc>
                <a:spcPct val="100000"/>
              </a:lnSpc>
              <a:spcBef>
                <a:spcPts val="800"/>
              </a:spcBef>
              <a:spcAft>
                <a:spcPts val="0"/>
              </a:spcAft>
              <a:buClr>
                <a:schemeClr val="lt1"/>
              </a:buClr>
              <a:buSzPts val="125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itatside">
  <p:cSld name="Sitatside">
    <p:spTree>
      <p:nvGrpSpPr>
        <p:cNvPr id="1" name="Shape 58"/>
        <p:cNvGrpSpPr/>
        <p:nvPr/>
      </p:nvGrpSpPr>
      <p:grpSpPr>
        <a:xfrm>
          <a:off x="0" y="0"/>
          <a:ext cx="0" cy="0"/>
          <a:chOff x="0" y="0"/>
          <a:chExt cx="0" cy="0"/>
        </a:xfrm>
      </p:grpSpPr>
      <p:sp>
        <p:nvSpPr>
          <p:cNvPr id="59" name="Google Shape;59;p10"/>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b="0" i="0" u="none" strike="noStrike" cap="none">
              <a:solidFill>
                <a:schemeClr val="lt1"/>
              </a:solidFill>
              <a:latin typeface="Arial"/>
              <a:ea typeface="Arial"/>
              <a:cs typeface="Arial"/>
              <a:sym typeface="Arial"/>
            </a:endParaRPr>
          </a:p>
        </p:txBody>
      </p:sp>
      <p:sp>
        <p:nvSpPr>
          <p:cNvPr id="60" name="Google Shape;60;p10"/>
          <p:cNvSpPr txBox="1">
            <a:spLocks noGrp="1"/>
          </p:cNvSpPr>
          <p:nvPr>
            <p:ph type="ctrTitle"/>
          </p:nvPr>
        </p:nvSpPr>
        <p:spPr>
          <a:xfrm>
            <a:off x="1015327" y="2411039"/>
            <a:ext cx="9144000" cy="193899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5959"/>
              </a:buClr>
              <a:buSzPts val="6300"/>
              <a:buFont typeface="Arial"/>
              <a:buNone/>
              <a:defRPr sz="6300" i="1">
                <a:solidFill>
                  <a:srgbClr val="FF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subTitle" idx="1"/>
          </p:nvPr>
        </p:nvSpPr>
        <p:spPr>
          <a:xfrm>
            <a:off x="1015327" y="4749736"/>
            <a:ext cx="9144000" cy="30777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000"/>
              <a:buNone/>
              <a:defRPr sz="2000" b="0">
                <a:solidFill>
                  <a:schemeClr val="lt1"/>
                </a:solidFill>
              </a:defRPr>
            </a:lvl1pPr>
            <a:lvl2pPr lvl="1" algn="ctr">
              <a:lnSpc>
                <a:spcPct val="100000"/>
              </a:lnSpc>
              <a:spcBef>
                <a:spcPts val="8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800"/>
              </a:spcBef>
              <a:spcAft>
                <a:spcPts val="0"/>
              </a:spcAft>
              <a:buClr>
                <a:schemeClr val="dk1"/>
              </a:buClr>
              <a:buSzPts val="1600"/>
              <a:buNone/>
              <a:defRPr sz="1600"/>
            </a:lvl4pPr>
            <a:lvl5pPr lvl="4" algn="ctr">
              <a:lnSpc>
                <a:spcPct val="100000"/>
              </a:lnSpc>
              <a:spcBef>
                <a:spcPts val="8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2" name="Google Shape;62;p10"/>
          <p:cNvPicPr preferRelativeResize="0"/>
          <p:nvPr/>
        </p:nvPicPr>
        <p:blipFill rotWithShape="1">
          <a:blip r:embed="rId2">
            <a:alphaModFix/>
          </a:blip>
          <a:srcRect/>
          <a:stretch/>
        </p:blipFill>
        <p:spPr>
          <a:xfrm>
            <a:off x="10855357" y="6194298"/>
            <a:ext cx="704089" cy="216408"/>
          </a:xfrm>
          <a:prstGeom prst="rect">
            <a:avLst/>
          </a:prstGeom>
          <a:noFill/>
          <a:ln>
            <a:noFill/>
          </a:ln>
        </p:spPr>
      </p:pic>
      <p:sp>
        <p:nvSpPr>
          <p:cNvPr id="63" name="Google Shape;63;p10"/>
          <p:cNvSpPr/>
          <p:nvPr/>
        </p:nvSpPr>
        <p:spPr>
          <a:xfrm>
            <a:off x="0" y="0"/>
            <a:ext cx="1015327" cy="97212"/>
          </a:xfrm>
          <a:prstGeom prst="rect">
            <a:avLst/>
          </a:prstGeom>
          <a:solidFill>
            <a:srgbClr val="FF5959"/>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4" name="Google Shape;64;p10"/>
          <p:cNvSpPr txBox="1">
            <a:spLocks noGrp="1"/>
          </p:cNvSpPr>
          <p:nvPr>
            <p:ph type="body" idx="2"/>
          </p:nvPr>
        </p:nvSpPr>
        <p:spPr>
          <a:xfrm>
            <a:off x="1015327" y="5107410"/>
            <a:ext cx="9144000" cy="30777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b="0">
                <a:solidFill>
                  <a:schemeClr val="lt1"/>
                </a:solidFill>
              </a:defRPr>
            </a:lvl1pPr>
            <a:lvl2pPr marL="914400" lvl="1" indent="-342900" algn="l">
              <a:lnSpc>
                <a:spcPct val="100000"/>
              </a:lnSpc>
              <a:spcBef>
                <a:spcPts val="800"/>
              </a:spcBef>
              <a:spcAft>
                <a:spcPts val="0"/>
              </a:spcAft>
              <a:buClr>
                <a:schemeClr val="dk1"/>
              </a:buClr>
              <a:buSzPts val="1800"/>
              <a:buChar char="•"/>
              <a:defRPr/>
            </a:lvl2pPr>
            <a:lvl3pPr marL="1371600" lvl="2" indent="-342900" algn="l">
              <a:lnSpc>
                <a:spcPct val="100000"/>
              </a:lnSpc>
              <a:spcBef>
                <a:spcPts val="800"/>
              </a:spcBef>
              <a:spcAft>
                <a:spcPts val="0"/>
              </a:spcAft>
              <a:buClr>
                <a:schemeClr val="dk1"/>
              </a:buClr>
              <a:buSzPts val="1800"/>
              <a:buChar char="•"/>
              <a:defRPr/>
            </a:lvl3pPr>
            <a:lvl4pPr marL="1828800" lvl="3" indent="-342900" algn="l">
              <a:lnSpc>
                <a:spcPct val="100000"/>
              </a:lnSpc>
              <a:spcBef>
                <a:spcPts val="800"/>
              </a:spcBef>
              <a:spcAft>
                <a:spcPts val="0"/>
              </a:spcAft>
              <a:buClr>
                <a:schemeClr val="dk1"/>
              </a:buClr>
              <a:buSzPts val="1800"/>
              <a:buChar char="•"/>
              <a:defRPr/>
            </a:lvl4pPr>
            <a:lvl5pPr marL="2286000" lvl="4" indent="-342900" algn="l">
              <a:lnSpc>
                <a:spcPct val="100000"/>
              </a:lnSpc>
              <a:spcBef>
                <a:spcPts val="8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15327" y="775079"/>
            <a:ext cx="10161346" cy="677108"/>
          </a:xfrm>
          <a:prstGeom prst="rect">
            <a:avLst/>
          </a:prstGeom>
          <a:noFill/>
          <a:ln>
            <a:noFill/>
          </a:ln>
        </p:spPr>
        <p:txBody>
          <a:bodyPr spcFirstLastPara="1" wrap="square" lIns="0" tIns="0" rIns="0" bIns="0" anchor="ctr" anchorCtr="0">
            <a:noAutofit/>
          </a:bodyPr>
          <a:lstStyle>
            <a:lvl1pPr marR="0" lvl="0" algn="l" rtl="0">
              <a:lnSpc>
                <a:spcPct val="110000"/>
              </a:lnSpc>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015327" y="2152650"/>
            <a:ext cx="10161346" cy="3544765"/>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39725" algn="l" rtl="0">
              <a:lnSpc>
                <a:spcPct val="100000"/>
              </a:lnSpc>
              <a:spcBef>
                <a:spcPts val="800"/>
              </a:spcBef>
              <a:spcAft>
                <a:spcPts val="0"/>
              </a:spcAft>
              <a:buClr>
                <a:schemeClr val="dk1"/>
              </a:buClr>
              <a:buSzPts val="1750"/>
              <a:buFont typeface="Arial"/>
              <a:buChar char="•"/>
              <a:defRPr sz="1750" b="0" i="0" u="none" strike="noStrike" cap="none">
                <a:solidFill>
                  <a:schemeClr val="dk1"/>
                </a:solidFill>
                <a:latin typeface="Arial"/>
                <a:ea typeface="Arial"/>
                <a:cs typeface="Arial"/>
                <a:sym typeface="Arial"/>
              </a:defRPr>
            </a:lvl2pPr>
            <a:lvl3pPr marL="1371600" marR="0" lvl="2" indent="-323850" algn="l" rtl="0">
              <a:lnSpc>
                <a:spcPct val="100000"/>
              </a:lnSpc>
              <a:spcBef>
                <a:spcPts val="8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07975"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4pPr>
            <a:lvl5pPr marL="2286000" marR="0" lvl="4" indent="-307975" algn="l" rtl="0">
              <a:lnSpc>
                <a:spcPct val="100000"/>
              </a:lnSpc>
              <a:spcBef>
                <a:spcPts val="800"/>
              </a:spcBef>
              <a:spcAft>
                <a:spcPts val="0"/>
              </a:spcAft>
              <a:buClr>
                <a:schemeClr val="dk1"/>
              </a:buClr>
              <a:buSzPts val="1250"/>
              <a:buFont typeface="Arial"/>
              <a:buChar char="•"/>
              <a:defRPr sz="125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9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9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9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9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9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9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9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9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9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t>‹#›</a:t>
            </a:fld>
            <a:endParaRPr/>
          </a:p>
        </p:txBody>
      </p:sp>
      <p:sp>
        <p:nvSpPr>
          <p:cNvPr id="15" name="Google Shape;15;p1"/>
          <p:cNvSpPr/>
          <p:nvPr/>
        </p:nvSpPr>
        <p:spPr>
          <a:xfrm>
            <a:off x="0" y="0"/>
            <a:ext cx="1015327" cy="97212"/>
          </a:xfrm>
          <a:prstGeom prst="rect">
            <a:avLst/>
          </a:prstGeom>
          <a:solidFill>
            <a:srgbClr val="FF5959"/>
          </a:solid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endParaRPr sz="450" b="0" i="0" u="none" strike="noStrike" cap="none">
              <a:solidFill>
                <a:schemeClr val="lt1"/>
              </a:solidFill>
              <a:latin typeface="Arial"/>
              <a:ea typeface="Arial"/>
              <a:cs typeface="Arial"/>
              <a:sym typeface="Arial"/>
            </a:endParaRPr>
          </a:p>
        </p:txBody>
      </p:sp>
      <p:pic>
        <p:nvPicPr>
          <p:cNvPr id="16" name="Google Shape;16;p1"/>
          <p:cNvPicPr preferRelativeResize="0"/>
          <p:nvPr/>
        </p:nvPicPr>
        <p:blipFill rotWithShape="1">
          <a:blip r:embed="rId19">
            <a:alphaModFix/>
          </a:blip>
          <a:srcRect/>
          <a:stretch/>
        </p:blipFill>
        <p:spPr>
          <a:xfrm>
            <a:off x="10855357" y="6192774"/>
            <a:ext cx="704089" cy="2194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esign.entur.no/universell-utforming/kontrast-sjekker" TargetMode="External"/><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hyperlink" Target="https://design.entur.no/identitet/verktoykassen/datavisualisering" TargetMode="External"/><Relationship Id="rId4" Type="http://schemas.openxmlformats.org/officeDocument/2006/relationships/hyperlink" Target="https://design.entur.no/tokens/fargetokens/oversikt-farger"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s>
</file>

<file path=ppt/slides/_rels/slide43.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91.png"/></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15.xml"/><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2" Type="http://schemas.openxmlformats.org/officeDocument/2006/relationships/notesSlide" Target="../notesSlides/notesSlide50.xml"/><Relationship Id="rId1" Type="http://schemas.openxmlformats.org/officeDocument/2006/relationships/slideLayout" Target="../slideLayouts/slideLayout14.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hyperlink" Target="https://www.figma.com/design/3BFgDmjdyfVSkhO7PcWrsA/Icon-library?node-id=112-674&amp;node-type=canvas&amp;t=cgzJhvGEgRuTxAXL-11" TargetMode="External"/><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 Id="rId14" Type="http://schemas.openxmlformats.org/officeDocument/2006/relationships/image" Target="../media/image11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24.png"/><Relationship Id="rId18" Type="http://schemas.openxmlformats.org/officeDocument/2006/relationships/image" Target="../media/image129.png"/><Relationship Id="rId3" Type="http://schemas.openxmlformats.org/officeDocument/2006/relationships/image" Target="../media/image114.png"/><Relationship Id="rId21" Type="http://schemas.openxmlformats.org/officeDocument/2006/relationships/image" Target="../media/image132.png"/><Relationship Id="rId7" Type="http://schemas.openxmlformats.org/officeDocument/2006/relationships/image" Target="../media/image118.png"/><Relationship Id="rId12" Type="http://schemas.openxmlformats.org/officeDocument/2006/relationships/image" Target="../media/image123.png"/><Relationship Id="rId17" Type="http://schemas.openxmlformats.org/officeDocument/2006/relationships/image" Target="../media/image128.png"/><Relationship Id="rId2" Type="http://schemas.openxmlformats.org/officeDocument/2006/relationships/notesSlide" Target="../notesSlides/notesSlide52.xml"/><Relationship Id="rId16" Type="http://schemas.openxmlformats.org/officeDocument/2006/relationships/image" Target="../media/image127.png"/><Relationship Id="rId20" Type="http://schemas.openxmlformats.org/officeDocument/2006/relationships/image" Target="../media/image131.png"/><Relationship Id="rId1" Type="http://schemas.openxmlformats.org/officeDocument/2006/relationships/slideLayout" Target="../slideLayouts/slideLayout14.x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5" Type="http://schemas.openxmlformats.org/officeDocument/2006/relationships/image" Target="../media/image126.png"/><Relationship Id="rId10" Type="http://schemas.openxmlformats.org/officeDocument/2006/relationships/image" Target="../media/image121.png"/><Relationship Id="rId19" Type="http://schemas.openxmlformats.org/officeDocument/2006/relationships/image" Target="../media/image130.png"/><Relationship Id="rId4" Type="http://schemas.openxmlformats.org/officeDocument/2006/relationships/image" Target="../media/image115.png"/><Relationship Id="rId9" Type="http://schemas.openxmlformats.org/officeDocument/2006/relationships/image" Target="../media/image120.png"/><Relationship Id="rId14" Type="http://schemas.openxmlformats.org/officeDocument/2006/relationships/image" Target="../media/image12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18" Type="http://schemas.openxmlformats.org/officeDocument/2006/relationships/image" Target="../media/image148.png"/><Relationship Id="rId3" Type="http://schemas.openxmlformats.org/officeDocument/2006/relationships/image" Target="../media/image133.png"/><Relationship Id="rId21" Type="http://schemas.openxmlformats.org/officeDocument/2006/relationships/image" Target="../media/image151.png"/><Relationship Id="rId7" Type="http://schemas.openxmlformats.org/officeDocument/2006/relationships/image" Target="../media/image137.png"/><Relationship Id="rId12" Type="http://schemas.openxmlformats.org/officeDocument/2006/relationships/image" Target="../media/image142.png"/><Relationship Id="rId17" Type="http://schemas.openxmlformats.org/officeDocument/2006/relationships/image" Target="../media/image147.png"/><Relationship Id="rId2" Type="http://schemas.openxmlformats.org/officeDocument/2006/relationships/notesSlide" Target="../notesSlides/notesSlide54.xml"/><Relationship Id="rId16" Type="http://schemas.openxmlformats.org/officeDocument/2006/relationships/image" Target="../media/image146.png"/><Relationship Id="rId20" Type="http://schemas.openxmlformats.org/officeDocument/2006/relationships/image" Target="../media/image150.png"/><Relationship Id="rId1" Type="http://schemas.openxmlformats.org/officeDocument/2006/relationships/slideLayout" Target="../slideLayouts/slideLayout14.xml"/><Relationship Id="rId6" Type="http://schemas.openxmlformats.org/officeDocument/2006/relationships/image" Target="../media/image136.png"/><Relationship Id="rId11" Type="http://schemas.openxmlformats.org/officeDocument/2006/relationships/image" Target="../media/image141.png"/><Relationship Id="rId24" Type="http://schemas.openxmlformats.org/officeDocument/2006/relationships/image" Target="../media/image154.png"/><Relationship Id="rId5" Type="http://schemas.openxmlformats.org/officeDocument/2006/relationships/image" Target="../media/image135.png"/><Relationship Id="rId15" Type="http://schemas.openxmlformats.org/officeDocument/2006/relationships/image" Target="../media/image145.png"/><Relationship Id="rId23" Type="http://schemas.openxmlformats.org/officeDocument/2006/relationships/image" Target="../media/image153.png"/><Relationship Id="rId10" Type="http://schemas.openxmlformats.org/officeDocument/2006/relationships/image" Target="../media/image140.png"/><Relationship Id="rId19" Type="http://schemas.openxmlformats.org/officeDocument/2006/relationships/image" Target="../media/image149.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4.png"/><Relationship Id="rId22" Type="http://schemas.openxmlformats.org/officeDocument/2006/relationships/image" Target="../media/image152.png"/></Relationships>
</file>

<file path=ppt/slides/_rels/slide55.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165.png"/><Relationship Id="rId3" Type="http://schemas.openxmlformats.org/officeDocument/2006/relationships/image" Target="../media/image155.png"/><Relationship Id="rId7" Type="http://schemas.openxmlformats.org/officeDocument/2006/relationships/image" Target="../media/image159.png"/><Relationship Id="rId12" Type="http://schemas.openxmlformats.org/officeDocument/2006/relationships/image" Target="../media/image164.png"/><Relationship Id="rId2" Type="http://schemas.openxmlformats.org/officeDocument/2006/relationships/notesSlide" Target="../notesSlides/notesSlide55.xml"/><Relationship Id="rId1" Type="http://schemas.openxmlformats.org/officeDocument/2006/relationships/slideLayout" Target="../slideLayouts/slideLayout14.xml"/><Relationship Id="rId6" Type="http://schemas.openxmlformats.org/officeDocument/2006/relationships/image" Target="../media/image158.png"/><Relationship Id="rId11" Type="http://schemas.openxmlformats.org/officeDocument/2006/relationships/image" Target="../media/image163.png"/><Relationship Id="rId5" Type="http://schemas.openxmlformats.org/officeDocument/2006/relationships/image" Target="../media/image157.png"/><Relationship Id="rId15" Type="http://schemas.openxmlformats.org/officeDocument/2006/relationships/hyperlink" Target="https://www.figma.com/design/3BFgDmjdyfVSkhO7PcWrsA/Icon-library?node-id=112-674&amp;node-type=canvas&amp;t=cgzJhvGEgRuTxAXL-11" TargetMode="External"/><Relationship Id="rId10" Type="http://schemas.openxmlformats.org/officeDocument/2006/relationships/image" Target="../media/image162.png"/><Relationship Id="rId4" Type="http://schemas.openxmlformats.org/officeDocument/2006/relationships/image" Target="../media/image156.png"/><Relationship Id="rId9" Type="http://schemas.openxmlformats.org/officeDocument/2006/relationships/image" Target="../media/image161.png"/><Relationship Id="rId14" Type="http://schemas.openxmlformats.org/officeDocument/2006/relationships/image" Target="../media/image16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7.png"/><Relationship Id="rId18" Type="http://schemas.openxmlformats.org/officeDocument/2006/relationships/image" Target="../media/image182.png"/><Relationship Id="rId3" Type="http://schemas.openxmlformats.org/officeDocument/2006/relationships/image" Target="../media/image167.png"/><Relationship Id="rId21" Type="http://schemas.openxmlformats.org/officeDocument/2006/relationships/image" Target="../media/image185.png"/><Relationship Id="rId7" Type="http://schemas.openxmlformats.org/officeDocument/2006/relationships/image" Target="../media/image171.png"/><Relationship Id="rId12" Type="http://schemas.openxmlformats.org/officeDocument/2006/relationships/image" Target="../media/image176.png"/><Relationship Id="rId17" Type="http://schemas.openxmlformats.org/officeDocument/2006/relationships/image" Target="../media/image181.png"/><Relationship Id="rId2" Type="http://schemas.openxmlformats.org/officeDocument/2006/relationships/notesSlide" Target="../notesSlides/notesSlide57.xml"/><Relationship Id="rId16" Type="http://schemas.openxmlformats.org/officeDocument/2006/relationships/image" Target="../media/image180.png"/><Relationship Id="rId20" Type="http://schemas.openxmlformats.org/officeDocument/2006/relationships/image" Target="../media/image184.png"/><Relationship Id="rId1" Type="http://schemas.openxmlformats.org/officeDocument/2006/relationships/slideLayout" Target="../slideLayouts/slideLayout15.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5" Type="http://schemas.openxmlformats.org/officeDocument/2006/relationships/image" Target="../media/image179.png"/><Relationship Id="rId10" Type="http://schemas.openxmlformats.org/officeDocument/2006/relationships/image" Target="../media/image174.png"/><Relationship Id="rId19" Type="http://schemas.openxmlformats.org/officeDocument/2006/relationships/image" Target="../media/image183.png"/><Relationship Id="rId4" Type="http://schemas.openxmlformats.org/officeDocument/2006/relationships/image" Target="../media/image168.png"/><Relationship Id="rId9" Type="http://schemas.openxmlformats.org/officeDocument/2006/relationships/image" Target="../media/image173.png"/><Relationship Id="rId14" Type="http://schemas.openxmlformats.org/officeDocument/2006/relationships/image" Target="../media/image178.png"/><Relationship Id="rId22" Type="http://schemas.openxmlformats.org/officeDocument/2006/relationships/image" Target="../media/image186.png"/></Relationships>
</file>

<file path=ppt/slides/_rels/slide58.xml.rels><?xml version="1.0" encoding="UTF-8" standalone="yes"?>
<Relationships xmlns="http://schemas.openxmlformats.org/package/2006/relationships"><Relationship Id="rId8" Type="http://schemas.openxmlformats.org/officeDocument/2006/relationships/image" Target="../media/image192.png"/><Relationship Id="rId13" Type="http://schemas.openxmlformats.org/officeDocument/2006/relationships/image" Target="../media/image197.png"/><Relationship Id="rId18" Type="http://schemas.openxmlformats.org/officeDocument/2006/relationships/image" Target="../media/image202.png"/><Relationship Id="rId3" Type="http://schemas.openxmlformats.org/officeDocument/2006/relationships/image" Target="../media/image187.png"/><Relationship Id="rId21" Type="http://schemas.openxmlformats.org/officeDocument/2006/relationships/image" Target="../media/image205.png"/><Relationship Id="rId7" Type="http://schemas.openxmlformats.org/officeDocument/2006/relationships/image" Target="../media/image191.png"/><Relationship Id="rId12" Type="http://schemas.openxmlformats.org/officeDocument/2006/relationships/image" Target="../media/image196.png"/><Relationship Id="rId17" Type="http://schemas.openxmlformats.org/officeDocument/2006/relationships/image" Target="../media/image201.png"/><Relationship Id="rId2" Type="http://schemas.openxmlformats.org/officeDocument/2006/relationships/notesSlide" Target="../notesSlides/notesSlide58.xml"/><Relationship Id="rId16" Type="http://schemas.openxmlformats.org/officeDocument/2006/relationships/image" Target="../media/image200.png"/><Relationship Id="rId20" Type="http://schemas.openxmlformats.org/officeDocument/2006/relationships/image" Target="../media/image204.png"/><Relationship Id="rId1" Type="http://schemas.openxmlformats.org/officeDocument/2006/relationships/slideLayout" Target="../slideLayouts/slideLayout15.xml"/><Relationship Id="rId6" Type="http://schemas.openxmlformats.org/officeDocument/2006/relationships/image" Target="../media/image190.png"/><Relationship Id="rId11" Type="http://schemas.openxmlformats.org/officeDocument/2006/relationships/image" Target="../media/image195.png"/><Relationship Id="rId5" Type="http://schemas.openxmlformats.org/officeDocument/2006/relationships/image" Target="../media/image189.png"/><Relationship Id="rId15" Type="http://schemas.openxmlformats.org/officeDocument/2006/relationships/image" Target="../media/image199.png"/><Relationship Id="rId23" Type="http://schemas.openxmlformats.org/officeDocument/2006/relationships/image" Target="../media/image207.png"/><Relationship Id="rId10" Type="http://schemas.openxmlformats.org/officeDocument/2006/relationships/image" Target="../media/image194.png"/><Relationship Id="rId19" Type="http://schemas.openxmlformats.org/officeDocument/2006/relationships/image" Target="../media/image203.png"/><Relationship Id="rId4" Type="http://schemas.openxmlformats.org/officeDocument/2006/relationships/image" Target="../media/image188.png"/><Relationship Id="rId9" Type="http://schemas.openxmlformats.org/officeDocument/2006/relationships/image" Target="../media/image193.png"/><Relationship Id="rId14" Type="http://schemas.openxmlformats.org/officeDocument/2006/relationships/image" Target="../media/image198.png"/><Relationship Id="rId22" Type="http://schemas.openxmlformats.org/officeDocument/2006/relationships/image" Target="../media/image20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ctrTitle"/>
          </p:nvPr>
        </p:nvSpPr>
        <p:spPr>
          <a:xfrm>
            <a:off x="1015327" y="1756719"/>
            <a:ext cx="9144000" cy="210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Entur Slides </a:t>
            </a:r>
            <a:r>
              <a:rPr lang="no-NO">
                <a:solidFill>
                  <a:srgbClr val="FF5959"/>
                </a:solidFill>
              </a:rPr>
              <a:t>Data visualisering</a:t>
            </a:r>
            <a:endParaRPr>
              <a:solidFill>
                <a:srgbClr val="FF5959"/>
              </a:solidFill>
            </a:endParaRPr>
          </a:p>
        </p:txBody>
      </p:sp>
      <p:sp>
        <p:nvSpPr>
          <p:cNvPr id="98" name="Google Shape;98;p19"/>
          <p:cNvSpPr txBox="1">
            <a:spLocks noGrp="1"/>
          </p:cNvSpPr>
          <p:nvPr>
            <p:ph type="subTitle" idx="1"/>
          </p:nvPr>
        </p:nvSpPr>
        <p:spPr>
          <a:xfrm>
            <a:off x="951602" y="4227645"/>
            <a:ext cx="9144000" cy="3078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no-NO"/>
              <a:t>(Ikke enda) Official Edition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8"/>
          <p:cNvSpPr txBox="1"/>
          <p:nvPr/>
        </p:nvSpPr>
        <p:spPr>
          <a:xfrm>
            <a:off x="1053151" y="1112275"/>
            <a:ext cx="5121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Styrke i en forbindelse kan indikeres ved bruk av linje tykkelse, farge og form. Husk at man ser styrke forskjell kun når man ser ulike linjer sammen.</a:t>
            </a:r>
            <a:endParaRPr sz="1600">
              <a:solidFill>
                <a:schemeClr val="dk1"/>
              </a:solidFill>
            </a:endParaRPr>
          </a:p>
        </p:txBody>
      </p:sp>
      <p:sp>
        <p:nvSpPr>
          <p:cNvPr id="288" name="Google Shape;288;p28"/>
          <p:cNvSpPr txBox="1"/>
          <p:nvPr/>
        </p:nvSpPr>
        <p:spPr>
          <a:xfrm>
            <a:off x="1029025" y="435175"/>
            <a:ext cx="6466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200">
                <a:solidFill>
                  <a:schemeClr val="dk1"/>
                </a:solidFill>
              </a:rPr>
              <a:t>Linje Forbindelser</a:t>
            </a:r>
            <a:endParaRPr sz="3200">
              <a:solidFill>
                <a:schemeClr val="dk1"/>
              </a:solidFill>
            </a:endParaRPr>
          </a:p>
        </p:txBody>
      </p:sp>
      <p:sp>
        <p:nvSpPr>
          <p:cNvPr id="289" name="Google Shape;289;p28"/>
          <p:cNvSpPr txBox="1"/>
          <p:nvPr/>
        </p:nvSpPr>
        <p:spPr>
          <a:xfrm>
            <a:off x="614460" y="2247300"/>
            <a:ext cx="18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a:solidFill>
                  <a:schemeClr val="dk1"/>
                </a:solidFill>
              </a:rPr>
              <a:t>Sterk forbindelse</a:t>
            </a:r>
            <a:endParaRPr>
              <a:solidFill>
                <a:schemeClr val="dk1"/>
              </a:solidFill>
            </a:endParaRPr>
          </a:p>
        </p:txBody>
      </p:sp>
      <p:cxnSp>
        <p:nvCxnSpPr>
          <p:cNvPr id="290" name="Google Shape;290;p28"/>
          <p:cNvCxnSpPr/>
          <p:nvPr/>
        </p:nvCxnSpPr>
        <p:spPr>
          <a:xfrm>
            <a:off x="1524960" y="2832250"/>
            <a:ext cx="0" cy="2901000"/>
          </a:xfrm>
          <a:prstGeom prst="straightConnector1">
            <a:avLst/>
          </a:prstGeom>
          <a:noFill/>
          <a:ln w="9525" cap="flat" cmpd="sng">
            <a:solidFill>
              <a:schemeClr val="dk2"/>
            </a:solidFill>
            <a:prstDash val="solid"/>
            <a:round/>
            <a:headEnd type="none" w="med" len="med"/>
            <a:tailEnd type="none" w="med" len="med"/>
          </a:ln>
        </p:spPr>
      </p:cxnSp>
      <p:sp>
        <p:nvSpPr>
          <p:cNvPr id="291" name="Google Shape;291;p28"/>
          <p:cNvSpPr txBox="1"/>
          <p:nvPr/>
        </p:nvSpPr>
        <p:spPr>
          <a:xfrm>
            <a:off x="495615" y="5974350"/>
            <a:ext cx="28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a:solidFill>
                  <a:schemeClr val="dk1"/>
                </a:solidFill>
              </a:rPr>
              <a:t>Svank forbindelse</a:t>
            </a:r>
            <a:endParaRPr>
              <a:solidFill>
                <a:schemeClr val="dk1"/>
              </a:solidFill>
            </a:endParaRPr>
          </a:p>
        </p:txBody>
      </p:sp>
      <p:cxnSp>
        <p:nvCxnSpPr>
          <p:cNvPr id="292" name="Google Shape;292;p28"/>
          <p:cNvCxnSpPr/>
          <p:nvPr/>
        </p:nvCxnSpPr>
        <p:spPr>
          <a:xfrm>
            <a:off x="4419675" y="3902937"/>
            <a:ext cx="1754700" cy="0"/>
          </a:xfrm>
          <a:prstGeom prst="straightConnector1">
            <a:avLst/>
          </a:prstGeom>
          <a:noFill/>
          <a:ln w="76200" cap="flat" cmpd="sng">
            <a:solidFill>
              <a:srgbClr val="999999"/>
            </a:solidFill>
            <a:prstDash val="solid"/>
            <a:round/>
            <a:headEnd type="none" w="med" len="med"/>
            <a:tailEnd type="triangle" w="med" len="med"/>
          </a:ln>
        </p:spPr>
      </p:cxnSp>
      <p:cxnSp>
        <p:nvCxnSpPr>
          <p:cNvPr id="293" name="Google Shape;293;p28"/>
          <p:cNvCxnSpPr/>
          <p:nvPr/>
        </p:nvCxnSpPr>
        <p:spPr>
          <a:xfrm>
            <a:off x="2209275" y="3902939"/>
            <a:ext cx="1754700" cy="0"/>
          </a:xfrm>
          <a:prstGeom prst="straightConnector1">
            <a:avLst/>
          </a:prstGeom>
          <a:noFill/>
          <a:ln w="76200" cap="flat" cmpd="sng">
            <a:solidFill>
              <a:schemeClr val="dk2"/>
            </a:solidFill>
            <a:prstDash val="solid"/>
            <a:round/>
            <a:headEnd type="none" w="med" len="med"/>
            <a:tailEnd type="triangle" w="med" len="med"/>
          </a:ln>
        </p:spPr>
      </p:cxnSp>
      <p:cxnSp>
        <p:nvCxnSpPr>
          <p:cNvPr id="294" name="Google Shape;294;p28"/>
          <p:cNvCxnSpPr/>
          <p:nvPr/>
        </p:nvCxnSpPr>
        <p:spPr>
          <a:xfrm>
            <a:off x="4419675" y="4791066"/>
            <a:ext cx="1754700" cy="0"/>
          </a:xfrm>
          <a:prstGeom prst="straightConnector1">
            <a:avLst/>
          </a:prstGeom>
          <a:noFill/>
          <a:ln w="76200" cap="flat" cmpd="sng">
            <a:solidFill>
              <a:srgbClr val="B7B7B7"/>
            </a:solidFill>
            <a:prstDash val="solid"/>
            <a:round/>
            <a:headEnd type="none" w="med" len="med"/>
            <a:tailEnd type="triangle" w="med" len="med"/>
          </a:ln>
        </p:spPr>
      </p:cxnSp>
      <p:cxnSp>
        <p:nvCxnSpPr>
          <p:cNvPr id="295" name="Google Shape;295;p28"/>
          <p:cNvCxnSpPr/>
          <p:nvPr/>
        </p:nvCxnSpPr>
        <p:spPr>
          <a:xfrm>
            <a:off x="2209275" y="4791068"/>
            <a:ext cx="1754700" cy="0"/>
          </a:xfrm>
          <a:prstGeom prst="straightConnector1">
            <a:avLst/>
          </a:prstGeom>
          <a:noFill/>
          <a:ln w="38100" cap="flat" cmpd="sng">
            <a:solidFill>
              <a:schemeClr val="dk2"/>
            </a:solidFill>
            <a:prstDash val="solid"/>
            <a:round/>
            <a:headEnd type="none" w="med" len="med"/>
            <a:tailEnd type="triangle" w="med" len="med"/>
          </a:ln>
        </p:spPr>
      </p:cxnSp>
      <p:cxnSp>
        <p:nvCxnSpPr>
          <p:cNvPr id="296" name="Google Shape;296;p28"/>
          <p:cNvCxnSpPr/>
          <p:nvPr/>
        </p:nvCxnSpPr>
        <p:spPr>
          <a:xfrm>
            <a:off x="4419675" y="5689750"/>
            <a:ext cx="1754700" cy="0"/>
          </a:xfrm>
          <a:prstGeom prst="straightConnector1">
            <a:avLst/>
          </a:prstGeom>
          <a:noFill/>
          <a:ln w="76200" cap="flat" cmpd="sng">
            <a:solidFill>
              <a:srgbClr val="D9D9D9"/>
            </a:solidFill>
            <a:prstDash val="solid"/>
            <a:round/>
            <a:headEnd type="none" w="med" len="med"/>
            <a:tailEnd type="triangle" w="med" len="med"/>
          </a:ln>
        </p:spPr>
      </p:cxnSp>
      <p:cxnSp>
        <p:nvCxnSpPr>
          <p:cNvPr id="297" name="Google Shape;297;p28"/>
          <p:cNvCxnSpPr/>
          <p:nvPr/>
        </p:nvCxnSpPr>
        <p:spPr>
          <a:xfrm>
            <a:off x="2209275" y="5689752"/>
            <a:ext cx="1754700" cy="0"/>
          </a:xfrm>
          <a:prstGeom prst="straightConnector1">
            <a:avLst/>
          </a:prstGeom>
          <a:noFill/>
          <a:ln w="19050" cap="flat" cmpd="sng">
            <a:solidFill>
              <a:schemeClr val="dk2"/>
            </a:solidFill>
            <a:prstDash val="solid"/>
            <a:round/>
            <a:headEnd type="none" w="med" len="med"/>
            <a:tailEnd type="triangle" w="med" len="med"/>
          </a:ln>
        </p:spPr>
      </p:cxnSp>
      <p:sp>
        <p:nvSpPr>
          <p:cNvPr id="298" name="Google Shape;298;p28"/>
          <p:cNvSpPr txBox="1"/>
          <p:nvPr/>
        </p:nvSpPr>
        <p:spPr>
          <a:xfrm>
            <a:off x="7855675" y="572350"/>
            <a:ext cx="3812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endParaRPr>
          </a:p>
        </p:txBody>
      </p:sp>
      <p:cxnSp>
        <p:nvCxnSpPr>
          <p:cNvPr id="299" name="Google Shape;299;p28"/>
          <p:cNvCxnSpPr/>
          <p:nvPr/>
        </p:nvCxnSpPr>
        <p:spPr>
          <a:xfrm>
            <a:off x="6639725" y="3902937"/>
            <a:ext cx="1754700" cy="0"/>
          </a:xfrm>
          <a:prstGeom prst="straightConnector1">
            <a:avLst/>
          </a:prstGeom>
          <a:noFill/>
          <a:ln w="38100" cap="flat" cmpd="sng">
            <a:solidFill>
              <a:schemeClr val="dk2"/>
            </a:solidFill>
            <a:prstDash val="lgDash"/>
            <a:round/>
            <a:headEnd type="none" w="med" len="med"/>
            <a:tailEnd type="triangle" w="med" len="med"/>
          </a:ln>
        </p:spPr>
      </p:cxnSp>
      <p:cxnSp>
        <p:nvCxnSpPr>
          <p:cNvPr id="300" name="Google Shape;300;p28"/>
          <p:cNvCxnSpPr/>
          <p:nvPr/>
        </p:nvCxnSpPr>
        <p:spPr>
          <a:xfrm>
            <a:off x="6639725" y="4791066"/>
            <a:ext cx="1754700" cy="0"/>
          </a:xfrm>
          <a:prstGeom prst="straightConnector1">
            <a:avLst/>
          </a:prstGeom>
          <a:noFill/>
          <a:ln w="38100" cap="flat" cmpd="sng">
            <a:solidFill>
              <a:schemeClr val="dk2"/>
            </a:solidFill>
            <a:prstDash val="dash"/>
            <a:round/>
            <a:headEnd type="none" w="med" len="med"/>
            <a:tailEnd type="triangle" w="med" len="med"/>
          </a:ln>
        </p:spPr>
      </p:cxnSp>
      <p:cxnSp>
        <p:nvCxnSpPr>
          <p:cNvPr id="301" name="Google Shape;301;p28"/>
          <p:cNvCxnSpPr/>
          <p:nvPr/>
        </p:nvCxnSpPr>
        <p:spPr>
          <a:xfrm>
            <a:off x="6639725" y="5689750"/>
            <a:ext cx="1754700" cy="0"/>
          </a:xfrm>
          <a:prstGeom prst="straightConnector1">
            <a:avLst/>
          </a:prstGeom>
          <a:noFill/>
          <a:ln w="38100" cap="flat" cmpd="sng">
            <a:solidFill>
              <a:schemeClr val="dk2"/>
            </a:solidFill>
            <a:prstDash val="dot"/>
            <a:round/>
            <a:headEnd type="none" w="med" len="med"/>
            <a:tailEnd type="triangle" w="med" len="med"/>
          </a:ln>
        </p:spPr>
      </p:cxnSp>
      <p:cxnSp>
        <p:nvCxnSpPr>
          <p:cNvPr id="302" name="Google Shape;302;p28"/>
          <p:cNvCxnSpPr/>
          <p:nvPr/>
        </p:nvCxnSpPr>
        <p:spPr>
          <a:xfrm>
            <a:off x="4419675" y="2914600"/>
            <a:ext cx="1754700" cy="0"/>
          </a:xfrm>
          <a:prstGeom prst="straightConnector1">
            <a:avLst/>
          </a:prstGeom>
          <a:noFill/>
          <a:ln w="76200" cap="flat" cmpd="sng">
            <a:solidFill>
              <a:schemeClr val="dk2"/>
            </a:solidFill>
            <a:prstDash val="solid"/>
            <a:round/>
            <a:headEnd type="none" w="med" len="med"/>
            <a:tailEnd type="triangle" w="med" len="med"/>
          </a:ln>
        </p:spPr>
      </p:cxnSp>
      <p:cxnSp>
        <p:nvCxnSpPr>
          <p:cNvPr id="303" name="Google Shape;303;p28"/>
          <p:cNvCxnSpPr/>
          <p:nvPr/>
        </p:nvCxnSpPr>
        <p:spPr>
          <a:xfrm>
            <a:off x="2209275" y="2914602"/>
            <a:ext cx="1754700" cy="0"/>
          </a:xfrm>
          <a:prstGeom prst="straightConnector1">
            <a:avLst/>
          </a:prstGeom>
          <a:noFill/>
          <a:ln w="76200" cap="flat" cmpd="sng">
            <a:solidFill>
              <a:schemeClr val="dk2"/>
            </a:solidFill>
            <a:prstDash val="solid"/>
            <a:round/>
            <a:headEnd type="none" w="med" len="med"/>
            <a:tailEnd type="triangle" w="med" len="med"/>
          </a:ln>
        </p:spPr>
      </p:cxnSp>
      <p:cxnSp>
        <p:nvCxnSpPr>
          <p:cNvPr id="304" name="Google Shape;304;p28"/>
          <p:cNvCxnSpPr/>
          <p:nvPr/>
        </p:nvCxnSpPr>
        <p:spPr>
          <a:xfrm>
            <a:off x="6639725" y="2914600"/>
            <a:ext cx="1754700" cy="0"/>
          </a:xfrm>
          <a:prstGeom prst="straightConnector1">
            <a:avLst/>
          </a:prstGeom>
          <a:noFill/>
          <a:ln w="38100" cap="flat" cmpd="sng">
            <a:solidFill>
              <a:schemeClr val="dk2"/>
            </a:solidFill>
            <a:prstDash val="solid"/>
            <a:round/>
            <a:headEnd type="none" w="med" len="med"/>
            <a:tailEnd type="triangle" w="med" len="med"/>
          </a:ln>
        </p:spPr>
      </p:cxnSp>
      <p:sp>
        <p:nvSpPr>
          <p:cNvPr id="305" name="Google Shape;305;p28"/>
          <p:cNvSpPr/>
          <p:nvPr/>
        </p:nvSpPr>
        <p:spPr>
          <a:xfrm>
            <a:off x="8057525" y="435175"/>
            <a:ext cx="3722100" cy="923400"/>
          </a:xfrm>
          <a:prstGeom prst="roundRect">
            <a:avLst>
              <a:gd name="adj" fmla="val 16667"/>
            </a:avLst>
          </a:prstGeom>
          <a:solidFill>
            <a:srgbClr val="FFE59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1600">
                <a:solidFill>
                  <a:schemeClr val="dk1"/>
                </a:solidFill>
              </a:rPr>
              <a:t>Tip: Hold deg til 8px progresjon for å holde konsistens (2,4,8,16,24,32px)</a:t>
            </a:r>
            <a:endParaRPr sz="1600">
              <a:solidFill>
                <a:schemeClr val="dk1"/>
              </a:solidFill>
            </a:endParaRPr>
          </a:p>
          <a:p>
            <a:pPr marL="0" lvl="0" indent="0" algn="l" rtl="0">
              <a:spcBef>
                <a:spcPts val="0"/>
              </a:spcBef>
              <a:spcAft>
                <a:spcPts val="0"/>
              </a:spcAft>
              <a:buNone/>
            </a:pPr>
            <a:endParaRPr>
              <a:solidFill>
                <a:schemeClr val="dk1"/>
              </a:solidFill>
            </a:endParaRPr>
          </a:p>
        </p:txBody>
      </p:sp>
      <p:sp>
        <p:nvSpPr>
          <p:cNvPr id="306" name="Google Shape;306;p28"/>
          <p:cNvSpPr txBox="1"/>
          <p:nvPr/>
        </p:nvSpPr>
        <p:spPr>
          <a:xfrm>
            <a:off x="2230059" y="2266575"/>
            <a:ext cx="1821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a:solidFill>
                  <a:schemeClr val="dk1"/>
                </a:solidFill>
              </a:rPr>
              <a:t>Tykkelse</a:t>
            </a:r>
            <a:endParaRPr>
              <a:solidFill>
                <a:schemeClr val="dk1"/>
              </a:solidFill>
            </a:endParaRPr>
          </a:p>
        </p:txBody>
      </p:sp>
      <p:sp>
        <p:nvSpPr>
          <p:cNvPr id="307" name="Google Shape;307;p28"/>
          <p:cNvSpPr txBox="1"/>
          <p:nvPr/>
        </p:nvSpPr>
        <p:spPr>
          <a:xfrm>
            <a:off x="4386534" y="2266575"/>
            <a:ext cx="1821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a:solidFill>
                  <a:schemeClr val="dk1"/>
                </a:solidFill>
              </a:rPr>
              <a:t>Farge</a:t>
            </a:r>
            <a:endParaRPr>
              <a:solidFill>
                <a:schemeClr val="dk1"/>
              </a:solidFill>
            </a:endParaRPr>
          </a:p>
        </p:txBody>
      </p:sp>
      <p:sp>
        <p:nvSpPr>
          <p:cNvPr id="308" name="Google Shape;308;p28"/>
          <p:cNvSpPr txBox="1"/>
          <p:nvPr/>
        </p:nvSpPr>
        <p:spPr>
          <a:xfrm>
            <a:off x="6606584" y="2266575"/>
            <a:ext cx="1821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a:solidFill>
                  <a:schemeClr val="dk1"/>
                </a:solidFill>
              </a:rPr>
              <a:t>Type</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9"/>
          <p:cNvSpPr txBox="1"/>
          <p:nvPr/>
        </p:nvSpPr>
        <p:spPr>
          <a:xfrm>
            <a:off x="1029025" y="435175"/>
            <a:ext cx="6466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200">
                <a:solidFill>
                  <a:schemeClr val="dk1"/>
                </a:solidFill>
              </a:rPr>
              <a:t>Linjer i store forbindelser</a:t>
            </a:r>
            <a:endParaRPr sz="3200">
              <a:solidFill>
                <a:schemeClr val="dk1"/>
              </a:solidFill>
            </a:endParaRPr>
          </a:p>
        </p:txBody>
      </p:sp>
      <p:sp>
        <p:nvSpPr>
          <p:cNvPr id="315" name="Google Shape;315;p29"/>
          <p:cNvSpPr/>
          <p:nvPr/>
        </p:nvSpPr>
        <p:spPr>
          <a:xfrm>
            <a:off x="2864325" y="3414156"/>
            <a:ext cx="1005300" cy="16215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6" name="Google Shape;316;p29"/>
          <p:cNvSpPr txBox="1"/>
          <p:nvPr/>
        </p:nvSpPr>
        <p:spPr>
          <a:xfrm>
            <a:off x="1053144" y="1112275"/>
            <a:ext cx="4587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Store piler indikerer store forbindelser og man vil være forsiktig med farge kontrast så de ikke altfor mye oppmerksomhet</a:t>
            </a:r>
            <a:endParaRPr sz="1600">
              <a:solidFill>
                <a:schemeClr val="dk1"/>
              </a:solidFill>
            </a:endParaRPr>
          </a:p>
        </p:txBody>
      </p:sp>
      <p:sp>
        <p:nvSpPr>
          <p:cNvPr id="317" name="Google Shape;317;p29"/>
          <p:cNvSpPr/>
          <p:nvPr/>
        </p:nvSpPr>
        <p:spPr>
          <a:xfrm>
            <a:off x="1053150" y="2607174"/>
            <a:ext cx="1719600" cy="34194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318" name="Google Shape;318;p29"/>
          <p:cNvSpPr/>
          <p:nvPr/>
        </p:nvSpPr>
        <p:spPr>
          <a:xfrm>
            <a:off x="3961200" y="2607174"/>
            <a:ext cx="1719600" cy="34194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319" name="Google Shape;319;p29"/>
          <p:cNvSpPr/>
          <p:nvPr/>
        </p:nvSpPr>
        <p:spPr>
          <a:xfrm>
            <a:off x="8406150" y="3414156"/>
            <a:ext cx="1005300" cy="16215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0" name="Google Shape;320;p29"/>
          <p:cNvSpPr/>
          <p:nvPr/>
        </p:nvSpPr>
        <p:spPr>
          <a:xfrm>
            <a:off x="6594975" y="2607174"/>
            <a:ext cx="1719600" cy="34194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321" name="Google Shape;321;p29"/>
          <p:cNvSpPr/>
          <p:nvPr/>
        </p:nvSpPr>
        <p:spPr>
          <a:xfrm>
            <a:off x="9503025" y="2607174"/>
            <a:ext cx="1719600" cy="34194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0"/>
          <p:cNvSpPr/>
          <p:nvPr/>
        </p:nvSpPr>
        <p:spPr>
          <a:xfrm>
            <a:off x="3434700" y="2011967"/>
            <a:ext cx="1194300" cy="810000"/>
          </a:xfrm>
          <a:prstGeom prst="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8" name="Google Shape;328;p30"/>
          <p:cNvSpPr/>
          <p:nvPr/>
        </p:nvSpPr>
        <p:spPr>
          <a:xfrm>
            <a:off x="4694132" y="1476017"/>
            <a:ext cx="2875200" cy="1881900"/>
          </a:xfrm>
          <a:prstGeom prst="roundRect">
            <a:avLst>
              <a:gd name="adj" fmla="val 16667"/>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2000">
                <a:solidFill>
                  <a:schemeClr val="lt1"/>
                </a:solidFill>
              </a:rPr>
              <a:t>Tekst</a:t>
            </a:r>
            <a:endParaRPr sz="2000">
              <a:solidFill>
                <a:schemeClr val="lt1"/>
              </a:solidFill>
            </a:endParaRPr>
          </a:p>
        </p:txBody>
      </p:sp>
      <p:sp>
        <p:nvSpPr>
          <p:cNvPr id="329" name="Google Shape;329;p30"/>
          <p:cNvSpPr/>
          <p:nvPr/>
        </p:nvSpPr>
        <p:spPr>
          <a:xfrm>
            <a:off x="8893877" y="1476017"/>
            <a:ext cx="2875200" cy="18819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2000"/>
              <a:t>Tekst</a:t>
            </a:r>
            <a:endParaRPr sz="2000"/>
          </a:p>
        </p:txBody>
      </p:sp>
      <p:sp>
        <p:nvSpPr>
          <p:cNvPr id="330" name="Google Shape;330;p30"/>
          <p:cNvSpPr/>
          <p:nvPr/>
        </p:nvSpPr>
        <p:spPr>
          <a:xfrm>
            <a:off x="451300" y="1476017"/>
            <a:ext cx="2875200" cy="1881900"/>
          </a:xfrm>
          <a:prstGeom prst="roundRect">
            <a:avLst>
              <a:gd name="adj" fmla="val 16667"/>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2000">
                <a:solidFill>
                  <a:schemeClr val="lt1"/>
                </a:solidFill>
              </a:rPr>
              <a:t>Text</a:t>
            </a:r>
            <a:endParaRPr sz="2000">
              <a:solidFill>
                <a:schemeClr val="lt1"/>
              </a:solidFill>
            </a:endParaRPr>
          </a:p>
        </p:txBody>
      </p:sp>
      <p:sp>
        <p:nvSpPr>
          <p:cNvPr id="331" name="Google Shape;331;p30"/>
          <p:cNvSpPr/>
          <p:nvPr/>
        </p:nvSpPr>
        <p:spPr>
          <a:xfrm>
            <a:off x="7634450" y="2011967"/>
            <a:ext cx="1194300" cy="810000"/>
          </a:xfrm>
          <a:prstGeom prst="rightArrow">
            <a:avLst>
              <a:gd name="adj1" fmla="val 50000"/>
              <a:gd name="adj2"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2" name="Google Shape;332;p30"/>
          <p:cNvSpPr/>
          <p:nvPr/>
        </p:nvSpPr>
        <p:spPr>
          <a:xfrm>
            <a:off x="3434700" y="4257617"/>
            <a:ext cx="1194300" cy="810000"/>
          </a:xfrm>
          <a:prstGeom prst="rightArrow">
            <a:avLst>
              <a:gd name="adj1" fmla="val 50000"/>
              <a:gd name="adj2" fmla="val 50000"/>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3" name="Google Shape;333;p30"/>
          <p:cNvSpPr/>
          <p:nvPr/>
        </p:nvSpPr>
        <p:spPr>
          <a:xfrm>
            <a:off x="4694132" y="3721667"/>
            <a:ext cx="2875200" cy="1881900"/>
          </a:xfrm>
          <a:prstGeom prst="roundRect">
            <a:avLst>
              <a:gd name="adj" fmla="val 16667"/>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2000">
                <a:solidFill>
                  <a:schemeClr val="lt1"/>
                </a:solidFill>
              </a:rPr>
              <a:t>Tekst</a:t>
            </a:r>
            <a:endParaRPr sz="2000">
              <a:solidFill>
                <a:schemeClr val="lt1"/>
              </a:solidFill>
            </a:endParaRPr>
          </a:p>
        </p:txBody>
      </p:sp>
      <p:sp>
        <p:nvSpPr>
          <p:cNvPr id="334" name="Google Shape;334;p30"/>
          <p:cNvSpPr/>
          <p:nvPr/>
        </p:nvSpPr>
        <p:spPr>
          <a:xfrm>
            <a:off x="8893877" y="3721667"/>
            <a:ext cx="2875200" cy="18819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2000"/>
              <a:t>Tekst</a:t>
            </a:r>
            <a:endParaRPr sz="2000"/>
          </a:p>
        </p:txBody>
      </p:sp>
      <p:sp>
        <p:nvSpPr>
          <p:cNvPr id="335" name="Google Shape;335;p30"/>
          <p:cNvSpPr/>
          <p:nvPr/>
        </p:nvSpPr>
        <p:spPr>
          <a:xfrm>
            <a:off x="451300" y="3721667"/>
            <a:ext cx="2875200" cy="1881900"/>
          </a:xfrm>
          <a:prstGeom prst="roundRect">
            <a:avLst>
              <a:gd name="adj" fmla="val 16667"/>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sz="2000">
                <a:solidFill>
                  <a:schemeClr val="lt1"/>
                </a:solidFill>
              </a:rPr>
              <a:t>Text</a:t>
            </a:r>
            <a:endParaRPr sz="2000">
              <a:solidFill>
                <a:schemeClr val="lt1"/>
              </a:solidFill>
            </a:endParaRPr>
          </a:p>
        </p:txBody>
      </p:sp>
      <p:sp>
        <p:nvSpPr>
          <p:cNvPr id="336" name="Google Shape;336;p30"/>
          <p:cNvSpPr/>
          <p:nvPr/>
        </p:nvSpPr>
        <p:spPr>
          <a:xfrm>
            <a:off x="7634450" y="4257617"/>
            <a:ext cx="1194300" cy="810000"/>
          </a:xfrm>
          <a:prstGeom prst="righ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37" name="Google Shape;337;p30"/>
          <p:cNvSpPr txBox="1"/>
          <p:nvPr/>
        </p:nvSpPr>
        <p:spPr>
          <a:xfrm>
            <a:off x="1029025" y="435175"/>
            <a:ext cx="6466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200">
                <a:solidFill>
                  <a:schemeClr val="dk1"/>
                </a:solidFill>
              </a:rPr>
              <a:t>Linjer i store forbindelser</a:t>
            </a:r>
            <a:endParaRPr sz="3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p:nvPr/>
        </p:nvSpPr>
        <p:spPr>
          <a:xfrm>
            <a:off x="1792425" y="658312"/>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4" name="Google Shape;344;p31"/>
          <p:cNvSpPr/>
          <p:nvPr/>
        </p:nvSpPr>
        <p:spPr>
          <a:xfrm>
            <a:off x="3910916" y="658312"/>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5" name="Google Shape;345;p31"/>
          <p:cNvCxnSpPr>
            <a:stCxn id="343" idx="3"/>
            <a:endCxn id="344" idx="1"/>
          </p:cNvCxnSpPr>
          <p:nvPr/>
        </p:nvCxnSpPr>
        <p:spPr>
          <a:xfrm>
            <a:off x="3512025" y="1221112"/>
            <a:ext cx="399000" cy="0"/>
          </a:xfrm>
          <a:prstGeom prst="straightConnector1">
            <a:avLst/>
          </a:prstGeom>
          <a:noFill/>
          <a:ln w="19050" cap="flat" cmpd="sng">
            <a:solidFill>
              <a:schemeClr val="dk2"/>
            </a:solidFill>
            <a:prstDash val="solid"/>
            <a:round/>
            <a:headEnd type="none" w="med" len="med"/>
            <a:tailEnd type="none" w="med" len="med"/>
          </a:ln>
        </p:spPr>
      </p:cxnSp>
      <p:sp>
        <p:nvSpPr>
          <p:cNvPr id="346" name="Google Shape;346;p31"/>
          <p:cNvSpPr/>
          <p:nvPr/>
        </p:nvSpPr>
        <p:spPr>
          <a:xfrm>
            <a:off x="6029407" y="658312"/>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7" name="Google Shape;347;p31"/>
          <p:cNvCxnSpPr/>
          <p:nvPr/>
        </p:nvCxnSpPr>
        <p:spPr>
          <a:xfrm>
            <a:off x="5630671" y="1221175"/>
            <a:ext cx="398700" cy="0"/>
          </a:xfrm>
          <a:prstGeom prst="straightConnector1">
            <a:avLst/>
          </a:prstGeom>
          <a:noFill/>
          <a:ln w="19050" cap="flat" cmpd="sng">
            <a:solidFill>
              <a:schemeClr val="dk2"/>
            </a:solidFill>
            <a:prstDash val="solid"/>
            <a:round/>
            <a:headEnd type="none" w="med" len="med"/>
            <a:tailEnd type="none" w="med" len="med"/>
          </a:ln>
        </p:spPr>
      </p:cxnSp>
      <p:sp>
        <p:nvSpPr>
          <p:cNvPr id="348" name="Google Shape;348;p31"/>
          <p:cNvSpPr/>
          <p:nvPr/>
        </p:nvSpPr>
        <p:spPr>
          <a:xfrm>
            <a:off x="6029407" y="2231117"/>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49" name="Google Shape;349;p31"/>
          <p:cNvCxnSpPr>
            <a:stCxn id="344" idx="2"/>
            <a:endCxn id="348" idx="1"/>
          </p:cNvCxnSpPr>
          <p:nvPr/>
        </p:nvCxnSpPr>
        <p:spPr>
          <a:xfrm rot="-5400000" flipH="1">
            <a:off x="4895066" y="1659562"/>
            <a:ext cx="1010100" cy="1258800"/>
          </a:xfrm>
          <a:prstGeom prst="bentConnector2">
            <a:avLst/>
          </a:prstGeom>
          <a:noFill/>
          <a:ln w="19050" cap="flat" cmpd="sng">
            <a:solidFill>
              <a:schemeClr val="dk2"/>
            </a:solidFill>
            <a:prstDash val="solid"/>
            <a:round/>
            <a:headEnd type="none" w="med" len="med"/>
            <a:tailEnd type="none" w="med" len="med"/>
          </a:ln>
        </p:spPr>
      </p:cxnSp>
      <p:sp>
        <p:nvSpPr>
          <p:cNvPr id="350" name="Google Shape;350;p31"/>
          <p:cNvSpPr/>
          <p:nvPr/>
        </p:nvSpPr>
        <p:spPr>
          <a:xfrm>
            <a:off x="8147902" y="658312"/>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51" name="Google Shape;351;p31"/>
          <p:cNvCxnSpPr>
            <a:stCxn id="346" idx="2"/>
            <a:endCxn id="350" idx="2"/>
          </p:cNvCxnSpPr>
          <p:nvPr/>
        </p:nvCxnSpPr>
        <p:spPr>
          <a:xfrm rot="-5400000" flipH="1">
            <a:off x="7948207" y="724912"/>
            <a:ext cx="600" cy="2118600"/>
          </a:xfrm>
          <a:prstGeom prst="bentConnector3">
            <a:avLst>
              <a:gd name="adj1" fmla="val 39687500"/>
            </a:avLst>
          </a:prstGeom>
          <a:noFill/>
          <a:ln w="19050" cap="flat" cmpd="sng">
            <a:solidFill>
              <a:schemeClr val="dk2"/>
            </a:solidFill>
            <a:prstDash val="dash"/>
            <a:round/>
            <a:headEnd type="none" w="med" len="med"/>
            <a:tailEnd type="none" w="med" len="med"/>
          </a:ln>
        </p:spPr>
      </p:cxnSp>
      <p:sp>
        <p:nvSpPr>
          <p:cNvPr id="352" name="Google Shape;352;p31"/>
          <p:cNvSpPr txBox="1"/>
          <p:nvPr/>
        </p:nvSpPr>
        <p:spPr>
          <a:xfrm>
            <a:off x="306625" y="1029675"/>
            <a:ext cx="72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2px</a:t>
            </a:r>
            <a:endParaRPr sz="1600">
              <a:solidFill>
                <a:schemeClr val="dk1"/>
              </a:solidFill>
            </a:endParaRPr>
          </a:p>
        </p:txBody>
      </p:sp>
      <p:sp>
        <p:nvSpPr>
          <p:cNvPr id="353" name="Google Shape;353;p31"/>
          <p:cNvSpPr txBox="1"/>
          <p:nvPr/>
        </p:nvSpPr>
        <p:spPr>
          <a:xfrm>
            <a:off x="306625" y="4360050"/>
            <a:ext cx="72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4px</a:t>
            </a:r>
            <a:endParaRPr sz="1600">
              <a:solidFill>
                <a:schemeClr val="dk1"/>
              </a:solidFill>
            </a:endParaRPr>
          </a:p>
        </p:txBody>
      </p:sp>
      <p:sp>
        <p:nvSpPr>
          <p:cNvPr id="354" name="Google Shape;354;p31"/>
          <p:cNvSpPr/>
          <p:nvPr/>
        </p:nvSpPr>
        <p:spPr>
          <a:xfrm>
            <a:off x="1792425" y="3756837"/>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5" name="Google Shape;355;p31"/>
          <p:cNvSpPr/>
          <p:nvPr/>
        </p:nvSpPr>
        <p:spPr>
          <a:xfrm>
            <a:off x="3910916" y="3756837"/>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56" name="Google Shape;356;p31"/>
          <p:cNvCxnSpPr>
            <a:stCxn id="354" idx="3"/>
            <a:endCxn id="355" idx="1"/>
          </p:cNvCxnSpPr>
          <p:nvPr/>
        </p:nvCxnSpPr>
        <p:spPr>
          <a:xfrm>
            <a:off x="3512025" y="4319637"/>
            <a:ext cx="399000" cy="0"/>
          </a:xfrm>
          <a:prstGeom prst="straightConnector1">
            <a:avLst/>
          </a:prstGeom>
          <a:noFill/>
          <a:ln w="38100" cap="flat" cmpd="sng">
            <a:solidFill>
              <a:schemeClr val="dk2"/>
            </a:solidFill>
            <a:prstDash val="solid"/>
            <a:round/>
            <a:headEnd type="none" w="med" len="med"/>
            <a:tailEnd type="none" w="med" len="med"/>
          </a:ln>
        </p:spPr>
      </p:cxnSp>
      <p:sp>
        <p:nvSpPr>
          <p:cNvPr id="357" name="Google Shape;357;p31"/>
          <p:cNvSpPr/>
          <p:nvPr/>
        </p:nvSpPr>
        <p:spPr>
          <a:xfrm>
            <a:off x="6029407" y="3756837"/>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58" name="Google Shape;358;p31"/>
          <p:cNvCxnSpPr/>
          <p:nvPr/>
        </p:nvCxnSpPr>
        <p:spPr>
          <a:xfrm>
            <a:off x="5630671" y="4319700"/>
            <a:ext cx="398700" cy="0"/>
          </a:xfrm>
          <a:prstGeom prst="straightConnector1">
            <a:avLst/>
          </a:prstGeom>
          <a:noFill/>
          <a:ln w="38100" cap="flat" cmpd="sng">
            <a:solidFill>
              <a:schemeClr val="dk2"/>
            </a:solidFill>
            <a:prstDash val="solid"/>
            <a:round/>
            <a:headEnd type="none" w="med" len="med"/>
            <a:tailEnd type="none" w="med" len="med"/>
          </a:ln>
        </p:spPr>
      </p:cxnSp>
      <p:sp>
        <p:nvSpPr>
          <p:cNvPr id="359" name="Google Shape;359;p31"/>
          <p:cNvSpPr/>
          <p:nvPr/>
        </p:nvSpPr>
        <p:spPr>
          <a:xfrm>
            <a:off x="6029407" y="5329642"/>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0" name="Google Shape;360;p31"/>
          <p:cNvCxnSpPr>
            <a:stCxn id="355" idx="2"/>
            <a:endCxn id="359" idx="1"/>
          </p:cNvCxnSpPr>
          <p:nvPr/>
        </p:nvCxnSpPr>
        <p:spPr>
          <a:xfrm rot="-5400000" flipH="1">
            <a:off x="4895066" y="4758087"/>
            <a:ext cx="1010100" cy="1258800"/>
          </a:xfrm>
          <a:prstGeom prst="bentConnector2">
            <a:avLst/>
          </a:prstGeom>
          <a:noFill/>
          <a:ln w="38100" cap="flat" cmpd="sng">
            <a:solidFill>
              <a:schemeClr val="dk2"/>
            </a:solidFill>
            <a:prstDash val="solid"/>
            <a:round/>
            <a:headEnd type="none" w="med" len="med"/>
            <a:tailEnd type="none" w="med" len="med"/>
          </a:ln>
        </p:spPr>
      </p:cxnSp>
      <p:sp>
        <p:nvSpPr>
          <p:cNvPr id="361" name="Google Shape;361;p31"/>
          <p:cNvSpPr/>
          <p:nvPr/>
        </p:nvSpPr>
        <p:spPr>
          <a:xfrm>
            <a:off x="8147902" y="3756837"/>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62" name="Google Shape;362;p31"/>
          <p:cNvCxnSpPr>
            <a:stCxn id="357" idx="2"/>
            <a:endCxn id="361" idx="2"/>
          </p:cNvCxnSpPr>
          <p:nvPr/>
        </p:nvCxnSpPr>
        <p:spPr>
          <a:xfrm rot="-5400000" flipH="1">
            <a:off x="7948207" y="3823437"/>
            <a:ext cx="600" cy="2118600"/>
          </a:xfrm>
          <a:prstGeom prst="bentConnector3">
            <a:avLst>
              <a:gd name="adj1" fmla="val 39687500"/>
            </a:avLst>
          </a:prstGeom>
          <a:noFill/>
          <a:ln w="38100" cap="flat" cmpd="sng">
            <a:solidFill>
              <a:schemeClr val="dk2"/>
            </a:solidFill>
            <a:prstDash val="dash"/>
            <a:round/>
            <a:headEnd type="none" w="med" len="med"/>
            <a:tailEnd type="none" w="med" len="med"/>
          </a:ln>
        </p:spPr>
      </p:cxnSp>
      <p:cxnSp>
        <p:nvCxnSpPr>
          <p:cNvPr id="363" name="Google Shape;363;p31"/>
          <p:cNvCxnSpPr>
            <a:stCxn id="359" idx="3"/>
            <a:endCxn id="361" idx="3"/>
          </p:cNvCxnSpPr>
          <p:nvPr/>
        </p:nvCxnSpPr>
        <p:spPr>
          <a:xfrm rot="10800000" flipH="1">
            <a:off x="7749007" y="4319542"/>
            <a:ext cx="2118600" cy="1572900"/>
          </a:xfrm>
          <a:prstGeom prst="bentConnector3">
            <a:avLst>
              <a:gd name="adj1" fmla="val 111235"/>
            </a:avLst>
          </a:prstGeom>
          <a:noFill/>
          <a:ln w="38100" cap="flat" cmpd="sng">
            <a:solidFill>
              <a:schemeClr val="dk2"/>
            </a:solidFill>
            <a:prstDash val="dot"/>
            <a:round/>
            <a:headEnd type="none" w="med" len="med"/>
            <a:tailEnd type="none" w="med" len="med"/>
          </a:ln>
        </p:spPr>
      </p:cxnSp>
      <p:cxnSp>
        <p:nvCxnSpPr>
          <p:cNvPr id="364" name="Google Shape;364;p31"/>
          <p:cNvCxnSpPr>
            <a:stCxn id="348" idx="3"/>
            <a:endCxn id="350" idx="3"/>
          </p:cNvCxnSpPr>
          <p:nvPr/>
        </p:nvCxnSpPr>
        <p:spPr>
          <a:xfrm rot="10800000" flipH="1">
            <a:off x="7749007" y="1221017"/>
            <a:ext cx="2118600" cy="1572900"/>
          </a:xfrm>
          <a:prstGeom prst="bentConnector3">
            <a:avLst>
              <a:gd name="adj1" fmla="val 111235"/>
            </a:avLst>
          </a:prstGeom>
          <a:noFill/>
          <a:ln w="19050" cap="flat" cmpd="sng">
            <a:solidFill>
              <a:schemeClr val="dk2"/>
            </a:solidFill>
            <a:prstDash val="dot"/>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2"/>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Showcase</a:t>
            </a:r>
            <a:endParaRPr/>
          </a:p>
        </p:txBody>
      </p:sp>
      <p:sp>
        <p:nvSpPr>
          <p:cNvPr id="371" name="Google Shape;371;p32"/>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3"/>
          <p:cNvSpPr/>
          <p:nvPr/>
        </p:nvSpPr>
        <p:spPr>
          <a:xfrm>
            <a:off x="6096000" y="0"/>
            <a:ext cx="6096000" cy="6858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no-NO"/>
              <a:t> </a:t>
            </a:r>
            <a:endParaRPr/>
          </a:p>
        </p:txBody>
      </p:sp>
      <p:pic>
        <p:nvPicPr>
          <p:cNvPr id="378" name="Google Shape;378;p33"/>
          <p:cNvPicPr preferRelativeResize="0"/>
          <p:nvPr/>
        </p:nvPicPr>
        <p:blipFill>
          <a:blip r:embed="rId3">
            <a:alphaModFix/>
          </a:blip>
          <a:stretch>
            <a:fillRect/>
          </a:stretch>
        </p:blipFill>
        <p:spPr>
          <a:xfrm>
            <a:off x="7803392" y="978679"/>
            <a:ext cx="2388999" cy="4900635"/>
          </a:xfrm>
          <a:prstGeom prst="rect">
            <a:avLst/>
          </a:prstGeom>
          <a:noFill/>
          <a:ln>
            <a:noFill/>
          </a:ln>
        </p:spPr>
      </p:pic>
      <p:pic>
        <p:nvPicPr>
          <p:cNvPr id="379" name="Google Shape;379;p33"/>
          <p:cNvPicPr preferRelativeResize="0"/>
          <p:nvPr/>
        </p:nvPicPr>
        <p:blipFill rotWithShape="1">
          <a:blip r:embed="rId4">
            <a:alphaModFix/>
          </a:blip>
          <a:srcRect t="219" b="219"/>
          <a:stretch/>
        </p:blipFill>
        <p:spPr>
          <a:xfrm>
            <a:off x="7914150" y="1079850"/>
            <a:ext cx="2167500" cy="4698300"/>
          </a:xfrm>
          <a:prstGeom prst="roundRect">
            <a:avLst>
              <a:gd name="adj" fmla="val 13976"/>
            </a:avLst>
          </a:prstGeom>
          <a:solidFill>
            <a:srgbClr val="FF00FF"/>
          </a:solidFill>
          <a:ln>
            <a:noFill/>
          </a:ln>
        </p:spPr>
      </p:pic>
      <p:sp>
        <p:nvSpPr>
          <p:cNvPr id="380" name="Google Shape;380;p33"/>
          <p:cNvSpPr/>
          <p:nvPr/>
        </p:nvSpPr>
        <p:spPr>
          <a:xfrm>
            <a:off x="425450" y="31115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
        <p:nvSpPr>
          <p:cNvPr id="381" name="Google Shape;381;p33"/>
          <p:cNvSpPr/>
          <p:nvPr/>
        </p:nvSpPr>
        <p:spPr>
          <a:xfrm>
            <a:off x="425450" y="5016500"/>
            <a:ext cx="3079500" cy="1371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Lorem Ipsum er rett og slett dummytekst fra og for trykkeindustrien. Lorem Ipsum har vært bransjens standard for dummytekst helt siden 1500-tallet, da en ukjent boktrykker stokket en mengde bokstaver for å lage et prøveeksemplar av en bok. </a:t>
            </a:r>
            <a:endParaRPr sz="1200" b="0" i="0" u="none" strike="noStrike" cap="none">
              <a:solidFill>
                <a:schemeClr val="dk1"/>
              </a:solidFill>
              <a:latin typeface="Calibri"/>
              <a:ea typeface="Calibri"/>
              <a:cs typeface="Calibri"/>
              <a:sym typeface="Calibri"/>
            </a:endParaRPr>
          </a:p>
        </p:txBody>
      </p:sp>
      <p:sp>
        <p:nvSpPr>
          <p:cNvPr id="382" name="Google Shape;382;p33"/>
          <p:cNvSpPr/>
          <p:nvPr/>
        </p:nvSpPr>
        <p:spPr>
          <a:xfrm>
            <a:off x="419100" y="4591050"/>
            <a:ext cx="4388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1" i="0" u="none" strike="noStrike" cap="none">
                <a:solidFill>
                  <a:srgbClr val="000000"/>
                </a:solidFill>
                <a:latin typeface="Arial"/>
                <a:ea typeface="Arial"/>
                <a:cs typeface="Arial"/>
                <a:sym typeface="Arial"/>
              </a:rPr>
              <a:t>Entur Appen</a:t>
            </a:r>
            <a:endParaRPr sz="1900" b="0" i="0" u="none" strike="noStrike" cap="none">
              <a:solidFill>
                <a:schemeClr val="dk1"/>
              </a:solidFill>
              <a:latin typeface="Calibri"/>
              <a:ea typeface="Calibri"/>
              <a:cs typeface="Calibri"/>
              <a:sym typeface="Calibri"/>
            </a:endParaRPr>
          </a:p>
        </p:txBody>
      </p:sp>
      <p:sp>
        <p:nvSpPr>
          <p:cNvPr id="383" name="Google Shape;383;p33"/>
          <p:cNvSpPr/>
          <p:nvPr/>
        </p:nvSpPr>
        <p:spPr>
          <a:xfrm>
            <a:off x="8650575" y="1136400"/>
            <a:ext cx="692400" cy="1977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4"/>
          <p:cNvSpPr/>
          <p:nvPr/>
        </p:nvSpPr>
        <p:spPr>
          <a:xfrm>
            <a:off x="5798750" y="0"/>
            <a:ext cx="6393300" cy="6858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0" name="Google Shape;390;p34"/>
          <p:cNvSpPr/>
          <p:nvPr/>
        </p:nvSpPr>
        <p:spPr>
          <a:xfrm>
            <a:off x="1512100" y="1438475"/>
            <a:ext cx="2900100" cy="1800000"/>
          </a:xfrm>
          <a:prstGeom prst="roundRect">
            <a:avLst>
              <a:gd name="adj" fmla="val 16667"/>
            </a:avLst>
          </a:prstGeom>
          <a:noFill/>
          <a:ln w="38100" cap="flat" cmpd="sng">
            <a:solidFill>
              <a:srgbClr val="FF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391" name="Google Shape;391;p34"/>
          <p:cNvCxnSpPr>
            <a:stCxn id="390" idx="3"/>
          </p:cNvCxnSpPr>
          <p:nvPr/>
        </p:nvCxnSpPr>
        <p:spPr>
          <a:xfrm rot="10800000" flipH="1">
            <a:off x="4412200" y="904775"/>
            <a:ext cx="1445700" cy="1433700"/>
          </a:xfrm>
          <a:prstGeom prst="curvedConnector3">
            <a:avLst>
              <a:gd name="adj1" fmla="val 50000"/>
            </a:avLst>
          </a:prstGeom>
          <a:noFill/>
          <a:ln w="38100" cap="flat" cmpd="sng">
            <a:solidFill>
              <a:srgbClr val="FF5959"/>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5"/>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Mentale modeller</a:t>
            </a:r>
            <a:endParaRPr/>
          </a:p>
        </p:txBody>
      </p:sp>
      <p:sp>
        <p:nvSpPr>
          <p:cNvPr id="398" name="Google Shape;398;p35"/>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3"/>
        <p:cNvGrpSpPr/>
        <p:nvPr/>
      </p:nvGrpSpPr>
      <p:grpSpPr>
        <a:xfrm>
          <a:off x="0" y="0"/>
          <a:ext cx="0" cy="0"/>
          <a:chOff x="0" y="0"/>
          <a:chExt cx="0" cy="0"/>
        </a:xfrm>
      </p:grpSpPr>
      <p:grpSp>
        <p:nvGrpSpPr>
          <p:cNvPr id="404" name="Google Shape;404;p36"/>
          <p:cNvGrpSpPr/>
          <p:nvPr/>
        </p:nvGrpSpPr>
        <p:grpSpPr>
          <a:xfrm>
            <a:off x="2341907" y="-517386"/>
            <a:ext cx="7716303" cy="7716856"/>
            <a:chOff x="2466650" y="-783441"/>
            <a:chExt cx="8370000" cy="8370600"/>
          </a:xfrm>
        </p:grpSpPr>
        <p:sp>
          <p:nvSpPr>
            <p:cNvPr id="405" name="Google Shape;405;p36"/>
            <p:cNvSpPr/>
            <p:nvPr/>
          </p:nvSpPr>
          <p:spPr>
            <a:xfrm>
              <a:off x="2466650" y="-783441"/>
              <a:ext cx="8370000" cy="8370600"/>
            </a:xfrm>
            <a:prstGeom prst="ellipse">
              <a:avLst/>
            </a:prstGeom>
            <a:solidFill>
              <a:srgbClr val="F0F1F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NO"/>
                <a:t> </a:t>
              </a:r>
              <a:endParaRPr/>
            </a:p>
          </p:txBody>
        </p:sp>
        <p:sp>
          <p:nvSpPr>
            <p:cNvPr id="406" name="Google Shape;406;p36"/>
            <p:cNvSpPr/>
            <p:nvPr/>
          </p:nvSpPr>
          <p:spPr>
            <a:xfrm>
              <a:off x="3482062" y="437330"/>
              <a:ext cx="6020100" cy="6020400"/>
            </a:xfrm>
            <a:prstGeom prst="ellipse">
              <a:avLst/>
            </a:prstGeom>
            <a:solidFill>
              <a:srgbClr val="CCD1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NO"/>
                <a:t> </a:t>
              </a:r>
              <a:endParaRPr/>
            </a:p>
          </p:txBody>
        </p:sp>
        <p:sp>
          <p:nvSpPr>
            <p:cNvPr id="407" name="Google Shape;407;p36"/>
            <p:cNvSpPr/>
            <p:nvPr/>
          </p:nvSpPr>
          <p:spPr>
            <a:xfrm>
              <a:off x="4535703" y="1491002"/>
              <a:ext cx="3912600" cy="3913500"/>
            </a:xfrm>
            <a:prstGeom prst="ellipse">
              <a:avLst/>
            </a:prstGeom>
            <a:solidFill>
              <a:srgbClr val="9FA8D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8" name="Google Shape;408;p36"/>
            <p:cNvSpPr/>
            <p:nvPr/>
          </p:nvSpPr>
          <p:spPr>
            <a:xfrm>
              <a:off x="5511821" y="2455777"/>
              <a:ext cx="1983300" cy="198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09" name="Google Shape;409;p36"/>
          <p:cNvSpPr/>
          <p:nvPr/>
        </p:nvSpPr>
        <p:spPr>
          <a:xfrm>
            <a:off x="5645851" y="2671200"/>
            <a:ext cx="870000" cy="5481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FFFFFF"/>
              </a:buClr>
              <a:buSzPts val="1900"/>
              <a:buFont typeface="Arial"/>
              <a:buNone/>
            </a:pPr>
            <a:r>
              <a:rPr lang="no-NO" sz="1900" b="1" i="0" u="none" strike="noStrike" cap="none">
                <a:solidFill>
                  <a:srgbClr val="FFFFFF"/>
                </a:solidFill>
                <a:latin typeface="Arial"/>
                <a:ea typeface="Arial"/>
                <a:cs typeface="Arial"/>
                <a:sym typeface="Arial"/>
              </a:rPr>
              <a:t>Mål</a:t>
            </a:r>
            <a:endParaRPr sz="1900" b="0" i="0" u="none" strike="noStrike" cap="none">
              <a:solidFill>
                <a:schemeClr val="dk1"/>
              </a:solidFill>
              <a:latin typeface="Calibri"/>
              <a:ea typeface="Calibri"/>
              <a:cs typeface="Calibri"/>
              <a:sym typeface="Calibri"/>
            </a:endParaRPr>
          </a:p>
        </p:txBody>
      </p:sp>
      <p:sp>
        <p:nvSpPr>
          <p:cNvPr id="410" name="Google Shape;410;p36"/>
          <p:cNvSpPr/>
          <p:nvPr/>
        </p:nvSpPr>
        <p:spPr>
          <a:xfrm>
            <a:off x="5472900" y="1738150"/>
            <a:ext cx="1246200" cy="4881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11143C"/>
              </a:buClr>
              <a:buSzPts val="1900"/>
              <a:buFont typeface="Arial"/>
              <a:buNone/>
            </a:pPr>
            <a:r>
              <a:rPr lang="no-NO" sz="1900" b="1" i="0" u="none" strike="noStrike" cap="none">
                <a:solidFill>
                  <a:srgbClr val="11143C"/>
                </a:solidFill>
                <a:latin typeface="Arial"/>
                <a:ea typeface="Arial"/>
                <a:cs typeface="Arial"/>
                <a:sym typeface="Arial"/>
              </a:rPr>
              <a:t>Strategi</a:t>
            </a:r>
            <a:endParaRPr sz="1900" b="0" i="0" u="none" strike="noStrike" cap="none">
              <a:solidFill>
                <a:schemeClr val="dk1"/>
              </a:solidFill>
              <a:latin typeface="Calibri"/>
              <a:ea typeface="Calibri"/>
              <a:cs typeface="Calibri"/>
              <a:sym typeface="Calibri"/>
            </a:endParaRPr>
          </a:p>
        </p:txBody>
      </p:sp>
      <p:sp>
        <p:nvSpPr>
          <p:cNvPr id="411" name="Google Shape;411;p36"/>
          <p:cNvSpPr/>
          <p:nvPr/>
        </p:nvSpPr>
        <p:spPr>
          <a:xfrm>
            <a:off x="5307600" y="899950"/>
            <a:ext cx="1576800" cy="6096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11143C"/>
              </a:buClr>
              <a:buSzPts val="1900"/>
              <a:buFont typeface="Arial"/>
              <a:buNone/>
            </a:pPr>
            <a:r>
              <a:rPr lang="no-NO" sz="1900" b="1" i="0" u="none" strike="noStrike" cap="none">
                <a:solidFill>
                  <a:srgbClr val="11143C"/>
                </a:solidFill>
                <a:latin typeface="Arial"/>
                <a:ea typeface="Arial"/>
                <a:cs typeface="Arial"/>
                <a:sym typeface="Arial"/>
              </a:rPr>
              <a:t>Tactics</a:t>
            </a:r>
            <a:endParaRPr sz="1900" b="0" i="0" u="none" strike="noStrike" cap="none">
              <a:solidFill>
                <a:schemeClr val="dk1"/>
              </a:solidFill>
              <a:latin typeface="Calibri"/>
              <a:ea typeface="Calibri"/>
              <a:cs typeface="Calibri"/>
              <a:sym typeface="Calibri"/>
            </a:endParaRPr>
          </a:p>
        </p:txBody>
      </p:sp>
      <p:sp>
        <p:nvSpPr>
          <p:cNvPr id="412" name="Google Shape;412;p36"/>
          <p:cNvSpPr/>
          <p:nvPr/>
        </p:nvSpPr>
        <p:spPr>
          <a:xfrm>
            <a:off x="5155200" y="190500"/>
            <a:ext cx="1975500" cy="8850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11143C"/>
              </a:buClr>
              <a:buSzPts val="1900"/>
              <a:buFont typeface="Arial"/>
              <a:buNone/>
            </a:pPr>
            <a:r>
              <a:rPr lang="no-NO" sz="1900" b="1" i="0" u="none" strike="noStrike" cap="none">
                <a:solidFill>
                  <a:srgbClr val="11143C"/>
                </a:solidFill>
                <a:latin typeface="Arial"/>
                <a:ea typeface="Arial"/>
                <a:cs typeface="Arial"/>
                <a:sym typeface="Arial"/>
              </a:rPr>
              <a:t>Tasks</a:t>
            </a:r>
            <a:endParaRPr sz="1900" b="0" i="0" u="none" strike="noStrike" cap="none">
              <a:solidFill>
                <a:schemeClr val="dk1"/>
              </a:solidFill>
              <a:latin typeface="Calibri"/>
              <a:ea typeface="Calibri"/>
              <a:cs typeface="Calibri"/>
              <a:sym typeface="Calibri"/>
            </a:endParaRPr>
          </a:p>
        </p:txBody>
      </p:sp>
      <p:sp>
        <p:nvSpPr>
          <p:cNvPr id="413" name="Google Shape;413;p36"/>
          <p:cNvSpPr/>
          <p:nvPr/>
        </p:nvSpPr>
        <p:spPr>
          <a:xfrm>
            <a:off x="889000" y="635000"/>
            <a:ext cx="92331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81C56"/>
        </a:solidFill>
        <a:effectLst/>
      </p:bgPr>
    </p:bg>
    <p:spTree>
      <p:nvGrpSpPr>
        <p:cNvPr id="1" name="Shape 418"/>
        <p:cNvGrpSpPr/>
        <p:nvPr/>
      </p:nvGrpSpPr>
      <p:grpSpPr>
        <a:xfrm>
          <a:off x="0" y="0"/>
          <a:ext cx="0" cy="0"/>
          <a:chOff x="0" y="0"/>
          <a:chExt cx="0" cy="0"/>
        </a:xfrm>
      </p:grpSpPr>
      <p:pic>
        <p:nvPicPr>
          <p:cNvPr id="419" name="Google Shape;419;p37" descr="preencoded.png"/>
          <p:cNvPicPr preferRelativeResize="0"/>
          <p:nvPr/>
        </p:nvPicPr>
        <p:blipFill rotWithShape="1">
          <a:blip r:embed="rId3">
            <a:alphaModFix/>
          </a:blip>
          <a:srcRect/>
          <a:stretch/>
        </p:blipFill>
        <p:spPr>
          <a:xfrm>
            <a:off x="3492500" y="0"/>
            <a:ext cx="8699500" cy="6858000"/>
          </a:xfrm>
          <a:prstGeom prst="rect">
            <a:avLst/>
          </a:prstGeom>
          <a:noFill/>
          <a:ln>
            <a:noFill/>
          </a:ln>
        </p:spPr>
      </p:pic>
      <p:pic>
        <p:nvPicPr>
          <p:cNvPr id="420" name="Google Shape;420;p37" descr="preencoded.png"/>
          <p:cNvPicPr preferRelativeResize="0"/>
          <p:nvPr/>
        </p:nvPicPr>
        <p:blipFill rotWithShape="1">
          <a:blip r:embed="rId4">
            <a:alphaModFix/>
          </a:blip>
          <a:srcRect/>
          <a:stretch/>
        </p:blipFill>
        <p:spPr>
          <a:xfrm>
            <a:off x="5626100" y="292100"/>
            <a:ext cx="6565900" cy="6565900"/>
          </a:xfrm>
          <a:prstGeom prst="rect">
            <a:avLst/>
          </a:prstGeom>
          <a:noFill/>
          <a:ln>
            <a:noFill/>
          </a:ln>
        </p:spPr>
      </p:pic>
      <p:pic>
        <p:nvPicPr>
          <p:cNvPr id="421" name="Google Shape;421;p37" descr="preencoded.png"/>
          <p:cNvPicPr preferRelativeResize="0"/>
          <p:nvPr/>
        </p:nvPicPr>
        <p:blipFill rotWithShape="1">
          <a:blip r:embed="rId5">
            <a:alphaModFix/>
          </a:blip>
          <a:srcRect/>
          <a:stretch/>
        </p:blipFill>
        <p:spPr>
          <a:xfrm>
            <a:off x="7740650" y="2406650"/>
            <a:ext cx="4451350" cy="4451350"/>
          </a:xfrm>
          <a:prstGeom prst="rect">
            <a:avLst/>
          </a:prstGeom>
          <a:noFill/>
          <a:ln>
            <a:noFill/>
          </a:ln>
        </p:spPr>
      </p:pic>
      <p:pic>
        <p:nvPicPr>
          <p:cNvPr id="422" name="Google Shape;422;p37" descr="preencoded.png"/>
          <p:cNvPicPr preferRelativeResize="0"/>
          <p:nvPr/>
        </p:nvPicPr>
        <p:blipFill rotWithShape="1">
          <a:blip r:embed="rId6">
            <a:alphaModFix/>
          </a:blip>
          <a:srcRect/>
          <a:stretch/>
        </p:blipFill>
        <p:spPr>
          <a:xfrm>
            <a:off x="9525000" y="4191000"/>
            <a:ext cx="2667000" cy="2667000"/>
          </a:xfrm>
          <a:prstGeom prst="rect">
            <a:avLst/>
          </a:prstGeom>
          <a:noFill/>
          <a:ln>
            <a:noFill/>
          </a:ln>
        </p:spPr>
      </p:pic>
      <p:sp>
        <p:nvSpPr>
          <p:cNvPr id="423" name="Google Shape;423;p37"/>
          <p:cNvSpPr/>
          <p:nvPr/>
        </p:nvSpPr>
        <p:spPr>
          <a:xfrm>
            <a:off x="11010900" y="5638800"/>
            <a:ext cx="4128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1" i="0" u="none" strike="noStrike" cap="none">
                <a:solidFill>
                  <a:srgbClr val="FFFFFF"/>
                </a:solidFill>
                <a:latin typeface="Arial"/>
                <a:ea typeface="Arial"/>
                <a:cs typeface="Arial"/>
                <a:sym typeface="Arial"/>
              </a:rPr>
              <a:t>Mål</a:t>
            </a:r>
            <a:endParaRPr sz="1900" b="0" i="0" u="none" strike="noStrike" cap="none">
              <a:solidFill>
                <a:schemeClr val="dk1"/>
              </a:solidFill>
              <a:latin typeface="Calibri"/>
              <a:ea typeface="Calibri"/>
              <a:cs typeface="Calibri"/>
              <a:sym typeface="Calibri"/>
            </a:endParaRPr>
          </a:p>
        </p:txBody>
      </p:sp>
      <p:sp>
        <p:nvSpPr>
          <p:cNvPr id="424" name="Google Shape;424;p37"/>
          <p:cNvSpPr/>
          <p:nvPr/>
        </p:nvSpPr>
        <p:spPr>
          <a:xfrm>
            <a:off x="9105900" y="4349750"/>
            <a:ext cx="10335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1" i="0" u="none" strike="noStrike" cap="none">
                <a:solidFill>
                  <a:srgbClr val="FFFFFF"/>
                </a:solidFill>
                <a:latin typeface="Arial"/>
                <a:ea typeface="Arial"/>
                <a:cs typeface="Arial"/>
                <a:sym typeface="Arial"/>
              </a:rPr>
              <a:t>Primær</a:t>
            </a:r>
            <a:endParaRPr sz="1900" b="0" i="0" u="none" strike="noStrike" cap="none">
              <a:solidFill>
                <a:schemeClr val="dk1"/>
              </a:solidFill>
              <a:latin typeface="Calibri"/>
              <a:ea typeface="Calibri"/>
              <a:cs typeface="Calibri"/>
              <a:sym typeface="Calibri"/>
            </a:endParaRPr>
          </a:p>
        </p:txBody>
      </p:sp>
      <p:sp>
        <p:nvSpPr>
          <p:cNvPr id="425" name="Google Shape;425;p37"/>
          <p:cNvSpPr/>
          <p:nvPr/>
        </p:nvSpPr>
        <p:spPr>
          <a:xfrm>
            <a:off x="7524750" y="3257550"/>
            <a:ext cx="13449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1" i="0" u="none" strike="noStrike" cap="none">
                <a:solidFill>
                  <a:srgbClr val="FFFFFF"/>
                </a:solidFill>
                <a:latin typeface="Arial"/>
                <a:ea typeface="Arial"/>
                <a:cs typeface="Arial"/>
                <a:sym typeface="Arial"/>
              </a:rPr>
              <a:t>Sekundær</a:t>
            </a:r>
            <a:endParaRPr sz="1900" b="0" i="0" u="none" strike="noStrike" cap="none">
              <a:solidFill>
                <a:schemeClr val="dk1"/>
              </a:solidFill>
              <a:latin typeface="Calibri"/>
              <a:ea typeface="Calibri"/>
              <a:cs typeface="Calibri"/>
              <a:sym typeface="Calibri"/>
            </a:endParaRPr>
          </a:p>
        </p:txBody>
      </p:sp>
      <p:sp>
        <p:nvSpPr>
          <p:cNvPr id="426" name="Google Shape;426;p37"/>
          <p:cNvSpPr/>
          <p:nvPr/>
        </p:nvSpPr>
        <p:spPr>
          <a:xfrm>
            <a:off x="5429250" y="2235200"/>
            <a:ext cx="9207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1" i="0" u="none" strike="noStrike" cap="none">
                <a:solidFill>
                  <a:srgbClr val="FFFFFF"/>
                </a:solidFill>
                <a:latin typeface="Arial"/>
                <a:ea typeface="Arial"/>
                <a:cs typeface="Arial"/>
                <a:sym typeface="Arial"/>
              </a:rPr>
              <a:t>Tertiar</a:t>
            </a:r>
            <a:endParaRPr sz="1900" b="0" i="0" u="none" strike="noStrike" cap="none">
              <a:solidFill>
                <a:schemeClr val="dk1"/>
              </a:solidFill>
              <a:latin typeface="Calibri"/>
              <a:ea typeface="Calibri"/>
              <a:cs typeface="Calibri"/>
              <a:sym typeface="Calibri"/>
            </a:endParaRPr>
          </a:p>
        </p:txBody>
      </p:sp>
      <p:sp>
        <p:nvSpPr>
          <p:cNvPr id="427" name="Google Shape;427;p37"/>
          <p:cNvSpPr/>
          <p:nvPr/>
        </p:nvSpPr>
        <p:spPr>
          <a:xfrm>
            <a:off x="88900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FFFFFF"/>
              </a:buClr>
              <a:buSzPts val="3200"/>
              <a:buFont typeface="Arial"/>
              <a:buNone/>
            </a:pPr>
            <a:r>
              <a:rPr lang="no-NO" sz="3200" b="1" i="0" u="none" strike="noStrike" cap="none">
                <a:solidFill>
                  <a:srgbClr val="FFFFFF"/>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Grunnlegende elementer</a:t>
            </a:r>
            <a:endParaRPr/>
          </a:p>
        </p:txBody>
      </p:sp>
      <p:sp>
        <p:nvSpPr>
          <p:cNvPr id="105" name="Google Shape;105;p20"/>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2"/>
        <p:cNvGrpSpPr/>
        <p:nvPr/>
      </p:nvGrpSpPr>
      <p:grpSpPr>
        <a:xfrm>
          <a:off x="0" y="0"/>
          <a:ext cx="0" cy="0"/>
          <a:chOff x="0" y="0"/>
          <a:chExt cx="0" cy="0"/>
        </a:xfrm>
      </p:grpSpPr>
      <p:grpSp>
        <p:nvGrpSpPr>
          <p:cNvPr id="433" name="Google Shape;433;p38"/>
          <p:cNvGrpSpPr/>
          <p:nvPr/>
        </p:nvGrpSpPr>
        <p:grpSpPr>
          <a:xfrm>
            <a:off x="2461000" y="-6766800"/>
            <a:ext cx="20213700" cy="20215800"/>
            <a:chOff x="2461000" y="-9853850"/>
            <a:chExt cx="20213700" cy="20215800"/>
          </a:xfrm>
        </p:grpSpPr>
        <p:sp>
          <p:nvSpPr>
            <p:cNvPr id="434" name="Google Shape;434;p38"/>
            <p:cNvSpPr/>
            <p:nvPr/>
          </p:nvSpPr>
          <p:spPr>
            <a:xfrm>
              <a:off x="2461000" y="-9853850"/>
              <a:ext cx="20213700" cy="20215800"/>
            </a:xfrm>
            <a:prstGeom prst="ellipse">
              <a:avLst/>
            </a:prstGeom>
            <a:solidFill>
              <a:srgbClr val="F0F1F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NO"/>
                <a:t> </a:t>
              </a:r>
              <a:endParaRPr/>
            </a:p>
          </p:txBody>
        </p:sp>
        <p:sp>
          <p:nvSpPr>
            <p:cNvPr id="435" name="Google Shape;435;p38"/>
            <p:cNvSpPr/>
            <p:nvPr/>
          </p:nvSpPr>
          <p:spPr>
            <a:xfrm>
              <a:off x="4913275" y="-6905625"/>
              <a:ext cx="14538600" cy="14539500"/>
            </a:xfrm>
            <a:prstGeom prst="ellipse">
              <a:avLst/>
            </a:prstGeom>
            <a:solidFill>
              <a:srgbClr val="CCD1E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no-NO"/>
                <a:t> </a:t>
              </a:r>
              <a:endParaRPr/>
            </a:p>
          </p:txBody>
        </p:sp>
        <p:sp>
          <p:nvSpPr>
            <p:cNvPr id="436" name="Google Shape;436;p38"/>
            <p:cNvSpPr/>
            <p:nvPr/>
          </p:nvSpPr>
          <p:spPr>
            <a:xfrm>
              <a:off x="7457875" y="-4360950"/>
              <a:ext cx="9449100" cy="9450900"/>
            </a:xfrm>
            <a:prstGeom prst="ellipse">
              <a:avLst/>
            </a:prstGeom>
            <a:solidFill>
              <a:srgbClr val="9FA8D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7" name="Google Shape;437;p38"/>
            <p:cNvSpPr/>
            <p:nvPr/>
          </p:nvSpPr>
          <p:spPr>
            <a:xfrm>
              <a:off x="9815251" y="-2030968"/>
              <a:ext cx="4789800" cy="4790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38" name="Google Shape;438;p38"/>
          <p:cNvSpPr/>
          <p:nvPr/>
        </p:nvSpPr>
        <p:spPr>
          <a:xfrm>
            <a:off x="10811301" y="3173250"/>
            <a:ext cx="870000" cy="5481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1" i="0" u="none" strike="noStrike" cap="none">
                <a:solidFill>
                  <a:srgbClr val="FFFFFF"/>
                </a:solidFill>
                <a:latin typeface="Arial"/>
                <a:ea typeface="Arial"/>
                <a:cs typeface="Arial"/>
                <a:sym typeface="Arial"/>
              </a:rPr>
              <a:t>Mål</a:t>
            </a:r>
            <a:endParaRPr sz="1900" b="0" i="0" u="none" strike="noStrike" cap="none">
              <a:solidFill>
                <a:schemeClr val="dk1"/>
              </a:solidFill>
              <a:latin typeface="Calibri"/>
              <a:ea typeface="Calibri"/>
              <a:cs typeface="Calibri"/>
              <a:sym typeface="Calibri"/>
            </a:endParaRPr>
          </a:p>
        </p:txBody>
      </p:sp>
      <p:sp>
        <p:nvSpPr>
          <p:cNvPr id="439" name="Google Shape;439;p38"/>
          <p:cNvSpPr/>
          <p:nvPr/>
        </p:nvSpPr>
        <p:spPr>
          <a:xfrm>
            <a:off x="8055887" y="3173250"/>
            <a:ext cx="1246200" cy="4881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1" i="0" u="none" strike="noStrike" cap="none">
                <a:solidFill>
                  <a:srgbClr val="11143C"/>
                </a:solidFill>
                <a:latin typeface="Arial"/>
                <a:ea typeface="Arial"/>
                <a:cs typeface="Arial"/>
                <a:sym typeface="Arial"/>
              </a:rPr>
              <a:t>Strategi</a:t>
            </a:r>
            <a:endParaRPr sz="1900" b="0" i="0" u="none" strike="noStrike" cap="none">
              <a:solidFill>
                <a:schemeClr val="dk1"/>
              </a:solidFill>
              <a:latin typeface="Calibri"/>
              <a:ea typeface="Calibri"/>
              <a:cs typeface="Calibri"/>
              <a:sym typeface="Calibri"/>
            </a:endParaRPr>
          </a:p>
        </p:txBody>
      </p:sp>
      <p:sp>
        <p:nvSpPr>
          <p:cNvPr id="440" name="Google Shape;440;p38"/>
          <p:cNvSpPr/>
          <p:nvPr/>
        </p:nvSpPr>
        <p:spPr>
          <a:xfrm>
            <a:off x="6005987" y="3173250"/>
            <a:ext cx="1576800" cy="6096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1" i="0" u="none" strike="noStrike" cap="none">
                <a:solidFill>
                  <a:srgbClr val="11143C"/>
                </a:solidFill>
                <a:latin typeface="Arial"/>
                <a:ea typeface="Arial"/>
                <a:cs typeface="Arial"/>
                <a:sym typeface="Arial"/>
              </a:rPr>
              <a:t>Tactics</a:t>
            </a:r>
            <a:endParaRPr sz="1900" b="0" i="0" u="none" strike="noStrike" cap="none">
              <a:solidFill>
                <a:schemeClr val="dk1"/>
              </a:solidFill>
              <a:latin typeface="Calibri"/>
              <a:ea typeface="Calibri"/>
              <a:cs typeface="Calibri"/>
              <a:sym typeface="Calibri"/>
            </a:endParaRPr>
          </a:p>
        </p:txBody>
      </p:sp>
      <p:sp>
        <p:nvSpPr>
          <p:cNvPr id="441" name="Google Shape;441;p38"/>
          <p:cNvSpPr/>
          <p:nvPr/>
        </p:nvSpPr>
        <p:spPr>
          <a:xfrm>
            <a:off x="3953012" y="3173250"/>
            <a:ext cx="1975500" cy="8850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1" i="0" u="none" strike="noStrike" cap="none">
                <a:solidFill>
                  <a:srgbClr val="11143C"/>
                </a:solidFill>
                <a:latin typeface="Arial"/>
                <a:ea typeface="Arial"/>
                <a:cs typeface="Arial"/>
                <a:sym typeface="Arial"/>
              </a:rPr>
              <a:t>Tasks</a:t>
            </a:r>
            <a:endParaRPr sz="1900" b="0" i="0" u="none" strike="noStrike" cap="none">
              <a:solidFill>
                <a:schemeClr val="dk1"/>
              </a:solidFill>
              <a:latin typeface="Calibri"/>
              <a:ea typeface="Calibri"/>
              <a:cs typeface="Calibri"/>
              <a:sym typeface="Calibri"/>
            </a:endParaRPr>
          </a:p>
        </p:txBody>
      </p:sp>
      <p:sp>
        <p:nvSpPr>
          <p:cNvPr id="442" name="Google Shape;442;p38"/>
          <p:cNvSpPr/>
          <p:nvPr/>
        </p:nvSpPr>
        <p:spPr>
          <a:xfrm>
            <a:off x="889000" y="635000"/>
            <a:ext cx="92331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7"/>
        <p:cNvGrpSpPr/>
        <p:nvPr/>
      </p:nvGrpSpPr>
      <p:grpSpPr>
        <a:xfrm>
          <a:off x="0" y="0"/>
          <a:ext cx="0" cy="0"/>
          <a:chOff x="0" y="0"/>
          <a:chExt cx="0" cy="0"/>
        </a:xfrm>
      </p:grpSpPr>
      <p:pic>
        <p:nvPicPr>
          <p:cNvPr id="448" name="Google Shape;448;p39" descr="preencoded.png"/>
          <p:cNvPicPr preferRelativeResize="0"/>
          <p:nvPr/>
        </p:nvPicPr>
        <p:blipFill rotWithShape="1">
          <a:blip r:embed="rId3">
            <a:alphaModFix/>
          </a:blip>
          <a:srcRect/>
          <a:stretch/>
        </p:blipFill>
        <p:spPr>
          <a:xfrm>
            <a:off x="0" y="1981200"/>
            <a:ext cx="12192001" cy="4876800"/>
          </a:xfrm>
          <a:prstGeom prst="rect">
            <a:avLst/>
          </a:prstGeom>
          <a:noFill/>
          <a:ln>
            <a:noFill/>
          </a:ln>
        </p:spPr>
      </p:pic>
      <p:pic>
        <p:nvPicPr>
          <p:cNvPr id="449" name="Google Shape;449;p39" descr="preencoded.png"/>
          <p:cNvPicPr preferRelativeResize="0"/>
          <p:nvPr/>
        </p:nvPicPr>
        <p:blipFill rotWithShape="1">
          <a:blip r:embed="rId4">
            <a:alphaModFix/>
          </a:blip>
          <a:srcRect/>
          <a:stretch/>
        </p:blipFill>
        <p:spPr>
          <a:xfrm>
            <a:off x="8362950" y="406400"/>
            <a:ext cx="2565400" cy="6048375"/>
          </a:xfrm>
          <a:prstGeom prst="rect">
            <a:avLst/>
          </a:prstGeom>
          <a:noFill/>
          <a:ln>
            <a:noFill/>
          </a:ln>
        </p:spPr>
      </p:pic>
      <p:sp>
        <p:nvSpPr>
          <p:cNvPr id="450" name="Google Shape;450;p39"/>
          <p:cNvSpPr/>
          <p:nvPr/>
        </p:nvSpPr>
        <p:spPr>
          <a:xfrm>
            <a:off x="3460750" y="3270250"/>
            <a:ext cx="4381500" cy="20577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0" i="0" u="none" strike="noStrike" cap="none">
                <a:solidFill>
                  <a:srgbClr val="000000"/>
                </a:solidFill>
                <a:latin typeface="Arial"/>
                <a:ea typeface="Arial"/>
                <a:cs typeface="Arial"/>
                <a:sym typeface="Arial"/>
              </a:rPr>
              <a:t>Lorem Ipsum er rett og slett dummytekst fra og for trykkeindustrien. Lorem Ipsum har vært bransjens standard for dummytekst helt siden 1500-tallet, da en ukjent boktrykker stokket en mengde bokstaver for å lage et prøveeksemplar av en bok. </a:t>
            </a:r>
            <a:endParaRPr sz="1900" b="0" i="0" u="none" strike="noStrike" cap="none">
              <a:solidFill>
                <a:schemeClr val="dk1"/>
              </a:solidFill>
              <a:latin typeface="Calibri"/>
              <a:ea typeface="Calibri"/>
              <a:cs typeface="Calibri"/>
              <a:sym typeface="Calibri"/>
            </a:endParaRPr>
          </a:p>
        </p:txBody>
      </p:sp>
      <p:sp>
        <p:nvSpPr>
          <p:cNvPr id="451" name="Google Shape;451;p39"/>
          <p:cNvSpPr/>
          <p:nvPr/>
        </p:nvSpPr>
        <p:spPr>
          <a:xfrm>
            <a:off x="4464050" y="692150"/>
            <a:ext cx="4381500" cy="6861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0" i="0" u="none" strike="noStrike" cap="none">
                <a:solidFill>
                  <a:srgbClr val="000000"/>
                </a:solidFill>
                <a:latin typeface="Arial"/>
                <a:ea typeface="Arial"/>
                <a:cs typeface="Arial"/>
                <a:sym typeface="Arial"/>
              </a:rPr>
              <a:t>Lorem Ipsum er rett og slett dummytekst fra og for trykkeindustrien.</a:t>
            </a:r>
            <a:endParaRPr sz="1900" b="0" i="0" u="none" strike="noStrike" cap="none">
              <a:solidFill>
                <a:schemeClr val="dk1"/>
              </a:solidFill>
              <a:latin typeface="Calibri"/>
              <a:ea typeface="Calibri"/>
              <a:cs typeface="Calibri"/>
              <a:sym typeface="Calibri"/>
            </a:endParaRPr>
          </a:p>
        </p:txBody>
      </p:sp>
      <p:sp>
        <p:nvSpPr>
          <p:cNvPr id="452" name="Google Shape;452;p39"/>
          <p:cNvSpPr/>
          <p:nvPr/>
        </p:nvSpPr>
        <p:spPr>
          <a:xfrm>
            <a:off x="3454400" y="2876550"/>
            <a:ext cx="4388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1" i="0" u="none" strike="noStrike" cap="none">
                <a:solidFill>
                  <a:srgbClr val="000000"/>
                </a:solidFill>
                <a:latin typeface="Arial"/>
                <a:ea typeface="Arial"/>
                <a:cs typeface="Arial"/>
                <a:sym typeface="Arial"/>
              </a:rPr>
              <a:t>Under overflatten</a:t>
            </a:r>
            <a:endParaRPr sz="1900" b="0" i="0" u="none" strike="noStrike" cap="none">
              <a:solidFill>
                <a:schemeClr val="dk1"/>
              </a:solidFill>
              <a:latin typeface="Calibri"/>
              <a:ea typeface="Calibri"/>
              <a:cs typeface="Calibri"/>
              <a:sym typeface="Calibri"/>
            </a:endParaRPr>
          </a:p>
        </p:txBody>
      </p:sp>
      <p:sp>
        <p:nvSpPr>
          <p:cNvPr id="453" name="Google Shape;453;p39"/>
          <p:cNvSpPr/>
          <p:nvPr/>
        </p:nvSpPr>
        <p:spPr>
          <a:xfrm>
            <a:off x="88900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8"/>
        <p:cNvGrpSpPr/>
        <p:nvPr/>
      </p:nvGrpSpPr>
      <p:grpSpPr>
        <a:xfrm>
          <a:off x="0" y="0"/>
          <a:ext cx="0" cy="0"/>
          <a:chOff x="0" y="0"/>
          <a:chExt cx="0" cy="0"/>
        </a:xfrm>
      </p:grpSpPr>
      <p:pic>
        <p:nvPicPr>
          <p:cNvPr id="459" name="Google Shape;459;p40" descr="preencoded.png"/>
          <p:cNvPicPr preferRelativeResize="0"/>
          <p:nvPr/>
        </p:nvPicPr>
        <p:blipFill rotWithShape="1">
          <a:blip r:embed="rId3">
            <a:alphaModFix/>
          </a:blip>
          <a:srcRect/>
          <a:stretch/>
        </p:blipFill>
        <p:spPr>
          <a:xfrm>
            <a:off x="4787900" y="101600"/>
            <a:ext cx="2565400" cy="6048375"/>
          </a:xfrm>
          <a:prstGeom prst="rect">
            <a:avLst/>
          </a:prstGeom>
          <a:noFill/>
          <a:ln>
            <a:noFill/>
          </a:ln>
        </p:spPr>
      </p:pic>
      <p:sp>
        <p:nvSpPr>
          <p:cNvPr id="460" name="Google Shape;460;p40"/>
          <p:cNvSpPr/>
          <p:nvPr/>
        </p:nvSpPr>
        <p:spPr>
          <a:xfrm>
            <a:off x="88900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
        <p:nvSpPr>
          <p:cNvPr id="461" name="Google Shape;461;p40"/>
          <p:cNvSpPr/>
          <p:nvPr/>
        </p:nvSpPr>
        <p:spPr>
          <a:xfrm>
            <a:off x="1752600" y="2647950"/>
            <a:ext cx="2698800" cy="10287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0" i="0" u="none" strike="noStrike" cap="none">
                <a:solidFill>
                  <a:srgbClr val="000000"/>
                </a:solidFill>
                <a:latin typeface="Arial"/>
                <a:ea typeface="Arial"/>
                <a:cs typeface="Arial"/>
                <a:sym typeface="Arial"/>
              </a:rPr>
              <a:t>Lorem Ipsum er rett og slett dummytekst fra og for trykkeindustrien. </a:t>
            </a:r>
            <a:endParaRPr sz="1900" b="0" i="0" u="none" strike="noStrike" cap="none">
              <a:solidFill>
                <a:schemeClr val="dk1"/>
              </a:solidFill>
              <a:latin typeface="Calibri"/>
              <a:ea typeface="Calibri"/>
              <a:cs typeface="Calibri"/>
              <a:sym typeface="Calibri"/>
            </a:endParaRPr>
          </a:p>
        </p:txBody>
      </p:sp>
      <p:sp>
        <p:nvSpPr>
          <p:cNvPr id="462" name="Google Shape;462;p40"/>
          <p:cNvSpPr/>
          <p:nvPr/>
        </p:nvSpPr>
        <p:spPr>
          <a:xfrm>
            <a:off x="7359650" y="3822700"/>
            <a:ext cx="4381500" cy="20577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0" i="0" u="none" strike="noStrike" cap="none">
                <a:solidFill>
                  <a:srgbClr val="000000"/>
                </a:solidFill>
                <a:latin typeface="Arial"/>
                <a:ea typeface="Arial"/>
                <a:cs typeface="Arial"/>
                <a:sym typeface="Arial"/>
              </a:rPr>
              <a:t>Lorem Ipsum er rett og slett dummytekst fra og for trykkeindustrien. Lorem Ipsum har vært bransjens standard for dummytekst helt siden 1500-tallet, da en ukjent boktrykker stokket en mengde bokstaver for å lage et prøveeksemplar av en bok. </a:t>
            </a:r>
            <a:endParaRPr sz="1900" b="0" i="0" u="none" strike="noStrike" cap="none">
              <a:solidFill>
                <a:schemeClr val="dk1"/>
              </a:solidFill>
              <a:latin typeface="Calibri"/>
              <a:ea typeface="Calibri"/>
              <a:cs typeface="Calibri"/>
              <a:sym typeface="Calibri"/>
            </a:endParaRPr>
          </a:p>
        </p:txBody>
      </p:sp>
      <p:sp>
        <p:nvSpPr>
          <p:cNvPr id="463" name="Google Shape;463;p40"/>
          <p:cNvSpPr/>
          <p:nvPr/>
        </p:nvSpPr>
        <p:spPr>
          <a:xfrm>
            <a:off x="1746250" y="2254250"/>
            <a:ext cx="4388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1" i="0" u="none" strike="noStrike" cap="none">
                <a:solidFill>
                  <a:srgbClr val="000000"/>
                </a:solidFill>
                <a:latin typeface="Arial"/>
                <a:ea typeface="Arial"/>
                <a:cs typeface="Arial"/>
                <a:sym typeface="Arial"/>
              </a:rPr>
              <a:t>Under overflatten</a:t>
            </a:r>
            <a:endParaRPr sz="1900" b="0" i="0" u="none" strike="noStrike" cap="none">
              <a:solidFill>
                <a:schemeClr val="dk1"/>
              </a:solidFill>
              <a:latin typeface="Calibri"/>
              <a:ea typeface="Calibri"/>
              <a:cs typeface="Calibri"/>
              <a:sym typeface="Calibri"/>
            </a:endParaRPr>
          </a:p>
        </p:txBody>
      </p:sp>
      <p:sp>
        <p:nvSpPr>
          <p:cNvPr id="464" name="Google Shape;464;p40"/>
          <p:cNvSpPr/>
          <p:nvPr/>
        </p:nvSpPr>
        <p:spPr>
          <a:xfrm>
            <a:off x="7353300" y="3429000"/>
            <a:ext cx="4388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1" i="0" u="none" strike="noStrike" cap="none">
                <a:solidFill>
                  <a:srgbClr val="000000"/>
                </a:solidFill>
                <a:latin typeface="Arial"/>
                <a:ea typeface="Arial"/>
                <a:cs typeface="Arial"/>
                <a:sym typeface="Arial"/>
              </a:rPr>
              <a:t>Under overflatten</a:t>
            </a:r>
            <a:endParaRPr sz="19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1"/>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Organisering</a:t>
            </a:r>
            <a:endParaRPr/>
          </a:p>
        </p:txBody>
      </p:sp>
      <p:sp>
        <p:nvSpPr>
          <p:cNvPr id="471" name="Google Shape;471;p41"/>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6"/>
        <p:cNvGrpSpPr/>
        <p:nvPr/>
      </p:nvGrpSpPr>
      <p:grpSpPr>
        <a:xfrm>
          <a:off x="0" y="0"/>
          <a:ext cx="0" cy="0"/>
          <a:chOff x="0" y="0"/>
          <a:chExt cx="0" cy="0"/>
        </a:xfrm>
      </p:grpSpPr>
      <p:pic>
        <p:nvPicPr>
          <p:cNvPr id="477" name="Google Shape;477;p42" descr="preencoded.png"/>
          <p:cNvPicPr preferRelativeResize="0"/>
          <p:nvPr/>
        </p:nvPicPr>
        <p:blipFill rotWithShape="1">
          <a:blip r:embed="rId3">
            <a:alphaModFix/>
          </a:blip>
          <a:srcRect/>
          <a:stretch/>
        </p:blipFill>
        <p:spPr>
          <a:xfrm>
            <a:off x="1282700" y="1803400"/>
            <a:ext cx="1809750" cy="776818"/>
          </a:xfrm>
          <a:prstGeom prst="rect">
            <a:avLst/>
          </a:prstGeom>
          <a:noFill/>
          <a:ln>
            <a:noFill/>
          </a:ln>
        </p:spPr>
      </p:pic>
      <p:pic>
        <p:nvPicPr>
          <p:cNvPr id="478" name="Google Shape;478;p42" descr="preencoded.png"/>
          <p:cNvPicPr preferRelativeResize="0"/>
          <p:nvPr/>
        </p:nvPicPr>
        <p:blipFill rotWithShape="1">
          <a:blip r:embed="rId4">
            <a:alphaModFix/>
          </a:blip>
          <a:srcRect/>
          <a:stretch/>
        </p:blipFill>
        <p:spPr>
          <a:xfrm>
            <a:off x="3251200" y="1803400"/>
            <a:ext cx="1809750" cy="776818"/>
          </a:xfrm>
          <a:prstGeom prst="rect">
            <a:avLst/>
          </a:prstGeom>
          <a:noFill/>
          <a:ln>
            <a:noFill/>
          </a:ln>
        </p:spPr>
      </p:pic>
      <p:pic>
        <p:nvPicPr>
          <p:cNvPr id="479" name="Google Shape;479;p42" descr="preencoded.png"/>
          <p:cNvPicPr preferRelativeResize="0"/>
          <p:nvPr/>
        </p:nvPicPr>
        <p:blipFill rotWithShape="1">
          <a:blip r:embed="rId3">
            <a:alphaModFix/>
          </a:blip>
          <a:srcRect/>
          <a:stretch/>
        </p:blipFill>
        <p:spPr>
          <a:xfrm>
            <a:off x="5219700" y="1803400"/>
            <a:ext cx="1809750" cy="776818"/>
          </a:xfrm>
          <a:prstGeom prst="rect">
            <a:avLst/>
          </a:prstGeom>
          <a:noFill/>
          <a:ln>
            <a:noFill/>
          </a:ln>
        </p:spPr>
      </p:pic>
      <p:pic>
        <p:nvPicPr>
          <p:cNvPr id="480" name="Google Shape;480;p42" descr="preencoded.png"/>
          <p:cNvPicPr preferRelativeResize="0"/>
          <p:nvPr/>
        </p:nvPicPr>
        <p:blipFill rotWithShape="1">
          <a:blip r:embed="rId3">
            <a:alphaModFix/>
          </a:blip>
          <a:srcRect/>
          <a:stretch/>
        </p:blipFill>
        <p:spPr>
          <a:xfrm>
            <a:off x="7188200" y="1803400"/>
            <a:ext cx="1809750" cy="776818"/>
          </a:xfrm>
          <a:prstGeom prst="rect">
            <a:avLst/>
          </a:prstGeom>
          <a:noFill/>
          <a:ln>
            <a:noFill/>
          </a:ln>
        </p:spPr>
      </p:pic>
      <p:pic>
        <p:nvPicPr>
          <p:cNvPr id="481" name="Google Shape;481;p42" descr="preencoded.png"/>
          <p:cNvPicPr preferRelativeResize="0"/>
          <p:nvPr/>
        </p:nvPicPr>
        <p:blipFill rotWithShape="1">
          <a:blip r:embed="rId3">
            <a:alphaModFix/>
          </a:blip>
          <a:srcRect/>
          <a:stretch/>
        </p:blipFill>
        <p:spPr>
          <a:xfrm>
            <a:off x="9156700" y="1803400"/>
            <a:ext cx="1809750" cy="776818"/>
          </a:xfrm>
          <a:prstGeom prst="rect">
            <a:avLst/>
          </a:prstGeom>
          <a:noFill/>
          <a:ln>
            <a:noFill/>
          </a:ln>
        </p:spPr>
      </p:pic>
      <p:sp>
        <p:nvSpPr>
          <p:cNvPr id="482" name="Google Shape;482;p42"/>
          <p:cNvSpPr/>
          <p:nvPr/>
        </p:nvSpPr>
        <p:spPr>
          <a:xfrm>
            <a:off x="1263650" y="3429000"/>
            <a:ext cx="3251100" cy="438000"/>
          </a:xfrm>
          <a:prstGeom prst="rect">
            <a:avLst/>
          </a:prstGeom>
          <a:noFill/>
          <a:ln>
            <a:noFill/>
          </a:ln>
        </p:spPr>
        <p:txBody>
          <a:bodyPr spcFirstLastPara="1" wrap="square" lIns="0" tIns="0" rIns="0" bIns="0" anchor="t" anchorCtr="0">
            <a:noAutofit/>
          </a:bodyPr>
          <a:lstStyle/>
          <a:p>
            <a:pPr marL="0" marR="0" lvl="0" indent="0" algn="l" rtl="0">
              <a:lnSpc>
                <a:spcPct val="127507"/>
              </a:lnSpc>
              <a:spcBef>
                <a:spcPts val="0"/>
              </a:spcBef>
              <a:spcAft>
                <a:spcPts val="0"/>
              </a:spcAft>
              <a:buClr>
                <a:srgbClr val="000614"/>
              </a:buClr>
              <a:buSzPts val="2300"/>
              <a:buFont typeface="Arial"/>
              <a:buNone/>
            </a:pPr>
            <a:r>
              <a:rPr lang="no-NO" sz="2300" b="1" i="0" u="none" strike="noStrike" cap="none">
                <a:solidFill>
                  <a:srgbClr val="000614"/>
                </a:solidFill>
                <a:latin typeface="Arial"/>
                <a:ea typeface="Arial"/>
                <a:cs typeface="Arial"/>
                <a:sym typeface="Arial"/>
              </a:rPr>
              <a:t>Dette er en beskriverse</a:t>
            </a:r>
            <a:endParaRPr sz="2300" b="0" i="0" u="none" strike="noStrike" cap="none">
              <a:solidFill>
                <a:schemeClr val="dk1"/>
              </a:solidFill>
              <a:latin typeface="Calibri"/>
              <a:ea typeface="Calibri"/>
              <a:cs typeface="Calibri"/>
              <a:sym typeface="Calibri"/>
            </a:endParaRPr>
          </a:p>
        </p:txBody>
      </p:sp>
      <p:sp>
        <p:nvSpPr>
          <p:cNvPr id="483" name="Google Shape;483;p42"/>
          <p:cNvSpPr/>
          <p:nvPr/>
        </p:nvSpPr>
        <p:spPr>
          <a:xfrm>
            <a:off x="1282700" y="4013200"/>
            <a:ext cx="4381500" cy="20577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0" i="0" u="none" strike="noStrike" cap="none">
                <a:solidFill>
                  <a:srgbClr val="000000"/>
                </a:solidFill>
                <a:latin typeface="Arial"/>
                <a:ea typeface="Arial"/>
                <a:cs typeface="Arial"/>
                <a:sym typeface="Arial"/>
              </a:rPr>
              <a:t>Lorem Ipsum er rett og slett dummytekst fra og for trykkeindustrien. Lorem Ipsum har vært bransjens standard for dummytekst helt siden 1500-tallet, da en ukjent boktrykker stokket en mengde bokstaver for å lage et prøveeksemplar av en bok. </a:t>
            </a:r>
            <a:endParaRPr sz="1900" b="0" i="0" u="none" strike="noStrike" cap="none">
              <a:solidFill>
                <a:schemeClr val="dk1"/>
              </a:solidFill>
              <a:latin typeface="Calibri"/>
              <a:ea typeface="Calibri"/>
              <a:cs typeface="Calibri"/>
              <a:sym typeface="Calibri"/>
            </a:endParaRPr>
          </a:p>
        </p:txBody>
      </p:sp>
      <p:sp>
        <p:nvSpPr>
          <p:cNvPr id="484" name="Google Shape;484;p42"/>
          <p:cNvSpPr/>
          <p:nvPr/>
        </p:nvSpPr>
        <p:spPr>
          <a:xfrm>
            <a:off x="131445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
        <p:nvSpPr>
          <p:cNvPr id="485" name="Google Shape;485;p42"/>
          <p:cNvSpPr/>
          <p:nvPr/>
        </p:nvSpPr>
        <p:spPr>
          <a:xfrm>
            <a:off x="1263650" y="1803400"/>
            <a:ext cx="8100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81C56"/>
              </a:buClr>
              <a:buSzPts val="1900"/>
              <a:buFont typeface="Arial"/>
              <a:buNone/>
            </a:pPr>
            <a:r>
              <a:rPr lang="no-NO" sz="1900" b="0" i="0" u="none" strike="noStrike" cap="none">
                <a:solidFill>
                  <a:srgbClr val="181C56"/>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486" name="Google Shape;486;p42"/>
          <p:cNvSpPr/>
          <p:nvPr/>
        </p:nvSpPr>
        <p:spPr>
          <a:xfrm>
            <a:off x="3313566" y="1803400"/>
            <a:ext cx="8100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81C56"/>
              </a:buClr>
              <a:buSzPts val="1900"/>
              <a:buFont typeface="Arial"/>
              <a:buNone/>
            </a:pPr>
            <a:r>
              <a:rPr lang="no-NO" sz="1900" b="0" i="0" u="none" strike="noStrike" cap="none">
                <a:solidFill>
                  <a:srgbClr val="181C56"/>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487" name="Google Shape;487;p42"/>
          <p:cNvSpPr/>
          <p:nvPr/>
        </p:nvSpPr>
        <p:spPr>
          <a:xfrm>
            <a:off x="5219700" y="1803400"/>
            <a:ext cx="8100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81C56"/>
              </a:buClr>
              <a:buSzPts val="1900"/>
              <a:buFont typeface="Arial"/>
              <a:buNone/>
            </a:pPr>
            <a:r>
              <a:rPr lang="no-NO" sz="1900" b="0" i="0" u="none" strike="noStrike" cap="none">
                <a:solidFill>
                  <a:srgbClr val="181C56"/>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488" name="Google Shape;488;p42"/>
          <p:cNvSpPr/>
          <p:nvPr/>
        </p:nvSpPr>
        <p:spPr>
          <a:xfrm>
            <a:off x="7188200" y="1803400"/>
            <a:ext cx="8100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81C56"/>
              </a:buClr>
              <a:buSzPts val="1900"/>
              <a:buFont typeface="Arial"/>
              <a:buNone/>
            </a:pPr>
            <a:r>
              <a:rPr lang="no-NO" sz="1900" b="0" i="0" u="none" strike="noStrike" cap="none">
                <a:solidFill>
                  <a:srgbClr val="181C56"/>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489" name="Google Shape;489;p42"/>
          <p:cNvSpPr/>
          <p:nvPr/>
        </p:nvSpPr>
        <p:spPr>
          <a:xfrm>
            <a:off x="9156700" y="1803400"/>
            <a:ext cx="8100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81C56"/>
              </a:buClr>
              <a:buSzPts val="1900"/>
              <a:buFont typeface="Arial"/>
              <a:buNone/>
            </a:pPr>
            <a:r>
              <a:rPr lang="no-NO" sz="1900" b="0" i="0" u="none" strike="noStrike" cap="none">
                <a:solidFill>
                  <a:srgbClr val="181C56"/>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4"/>
        <p:cNvGrpSpPr/>
        <p:nvPr/>
      </p:nvGrpSpPr>
      <p:grpSpPr>
        <a:xfrm>
          <a:off x="0" y="0"/>
          <a:ext cx="0" cy="0"/>
          <a:chOff x="0" y="0"/>
          <a:chExt cx="0" cy="0"/>
        </a:xfrm>
      </p:grpSpPr>
      <p:pic>
        <p:nvPicPr>
          <p:cNvPr id="495" name="Google Shape;495;p43" descr="preencoded.png"/>
          <p:cNvPicPr preferRelativeResize="0"/>
          <p:nvPr/>
        </p:nvPicPr>
        <p:blipFill rotWithShape="1">
          <a:blip r:embed="rId3">
            <a:alphaModFix/>
          </a:blip>
          <a:srcRect/>
          <a:stretch/>
        </p:blipFill>
        <p:spPr>
          <a:xfrm>
            <a:off x="0" y="0"/>
            <a:ext cx="12191996" cy="1301750"/>
          </a:xfrm>
          <a:prstGeom prst="rect">
            <a:avLst/>
          </a:prstGeom>
          <a:noFill/>
          <a:ln>
            <a:noFill/>
          </a:ln>
        </p:spPr>
      </p:pic>
      <p:pic>
        <p:nvPicPr>
          <p:cNvPr id="496" name="Google Shape;496;p43" descr="preencoded.png"/>
          <p:cNvPicPr preferRelativeResize="0"/>
          <p:nvPr/>
        </p:nvPicPr>
        <p:blipFill rotWithShape="1">
          <a:blip r:embed="rId4">
            <a:alphaModFix/>
          </a:blip>
          <a:srcRect/>
          <a:stretch/>
        </p:blipFill>
        <p:spPr>
          <a:xfrm>
            <a:off x="1162050" y="266700"/>
            <a:ext cx="1809750" cy="776815"/>
          </a:xfrm>
          <a:prstGeom prst="rect">
            <a:avLst/>
          </a:prstGeom>
          <a:noFill/>
          <a:ln>
            <a:noFill/>
          </a:ln>
        </p:spPr>
      </p:pic>
      <p:pic>
        <p:nvPicPr>
          <p:cNvPr id="497" name="Google Shape;497;p43" descr="preencoded.png"/>
          <p:cNvPicPr preferRelativeResize="0"/>
          <p:nvPr/>
        </p:nvPicPr>
        <p:blipFill rotWithShape="1">
          <a:blip r:embed="rId5">
            <a:alphaModFix/>
          </a:blip>
          <a:srcRect/>
          <a:stretch/>
        </p:blipFill>
        <p:spPr>
          <a:xfrm>
            <a:off x="3175000" y="266700"/>
            <a:ext cx="1809750" cy="776815"/>
          </a:xfrm>
          <a:prstGeom prst="rect">
            <a:avLst/>
          </a:prstGeom>
          <a:noFill/>
          <a:ln>
            <a:noFill/>
          </a:ln>
        </p:spPr>
      </p:pic>
      <p:pic>
        <p:nvPicPr>
          <p:cNvPr id="498" name="Google Shape;498;p43" descr="preencoded.png"/>
          <p:cNvPicPr preferRelativeResize="0"/>
          <p:nvPr/>
        </p:nvPicPr>
        <p:blipFill rotWithShape="1">
          <a:blip r:embed="rId4">
            <a:alphaModFix/>
          </a:blip>
          <a:srcRect/>
          <a:stretch/>
        </p:blipFill>
        <p:spPr>
          <a:xfrm>
            <a:off x="5187950" y="266700"/>
            <a:ext cx="1809750" cy="776815"/>
          </a:xfrm>
          <a:prstGeom prst="rect">
            <a:avLst/>
          </a:prstGeom>
          <a:noFill/>
          <a:ln>
            <a:noFill/>
          </a:ln>
        </p:spPr>
      </p:pic>
      <p:pic>
        <p:nvPicPr>
          <p:cNvPr id="499" name="Google Shape;499;p43" descr="preencoded.png"/>
          <p:cNvPicPr preferRelativeResize="0"/>
          <p:nvPr/>
        </p:nvPicPr>
        <p:blipFill rotWithShape="1">
          <a:blip r:embed="rId4">
            <a:alphaModFix/>
          </a:blip>
          <a:srcRect/>
          <a:stretch/>
        </p:blipFill>
        <p:spPr>
          <a:xfrm>
            <a:off x="7200900" y="266700"/>
            <a:ext cx="1809750" cy="776815"/>
          </a:xfrm>
          <a:prstGeom prst="rect">
            <a:avLst/>
          </a:prstGeom>
          <a:noFill/>
          <a:ln>
            <a:noFill/>
          </a:ln>
        </p:spPr>
      </p:pic>
      <p:pic>
        <p:nvPicPr>
          <p:cNvPr id="500" name="Google Shape;500;p43" descr="preencoded.png"/>
          <p:cNvPicPr preferRelativeResize="0"/>
          <p:nvPr/>
        </p:nvPicPr>
        <p:blipFill rotWithShape="1">
          <a:blip r:embed="rId4">
            <a:alphaModFix/>
          </a:blip>
          <a:srcRect/>
          <a:stretch/>
        </p:blipFill>
        <p:spPr>
          <a:xfrm>
            <a:off x="9213850" y="266700"/>
            <a:ext cx="1809750" cy="776815"/>
          </a:xfrm>
          <a:prstGeom prst="rect">
            <a:avLst/>
          </a:prstGeom>
          <a:noFill/>
          <a:ln>
            <a:noFill/>
          </a:ln>
        </p:spPr>
      </p:pic>
      <p:sp>
        <p:nvSpPr>
          <p:cNvPr id="501" name="Google Shape;501;p43"/>
          <p:cNvSpPr/>
          <p:nvPr/>
        </p:nvSpPr>
        <p:spPr>
          <a:xfrm>
            <a:off x="1263650" y="2295850"/>
            <a:ext cx="4381500" cy="438000"/>
          </a:xfrm>
          <a:prstGeom prst="rect">
            <a:avLst/>
          </a:prstGeom>
          <a:noFill/>
          <a:ln>
            <a:noFill/>
          </a:ln>
        </p:spPr>
        <p:txBody>
          <a:bodyPr spcFirstLastPara="1" wrap="square" lIns="0" tIns="0" rIns="0" bIns="0" anchor="t" anchorCtr="0">
            <a:noAutofit/>
          </a:bodyPr>
          <a:lstStyle/>
          <a:p>
            <a:pPr marL="0" marR="0" lvl="0" indent="0" algn="l" rtl="0">
              <a:lnSpc>
                <a:spcPct val="127507"/>
              </a:lnSpc>
              <a:spcBef>
                <a:spcPts val="0"/>
              </a:spcBef>
              <a:spcAft>
                <a:spcPts val="0"/>
              </a:spcAft>
              <a:buClr>
                <a:srgbClr val="000614"/>
              </a:buClr>
              <a:buSzPts val="2300"/>
              <a:buFont typeface="Arial"/>
              <a:buNone/>
            </a:pPr>
            <a:r>
              <a:rPr lang="no-NO" sz="2300" b="1" i="0" u="none" strike="noStrike" cap="none">
                <a:solidFill>
                  <a:srgbClr val="000614"/>
                </a:solidFill>
                <a:latin typeface="Arial"/>
                <a:ea typeface="Arial"/>
                <a:cs typeface="Arial"/>
                <a:sym typeface="Arial"/>
              </a:rPr>
              <a:t>Dette er en fase</a:t>
            </a:r>
            <a:r>
              <a:rPr lang="no-NO" sz="2300" b="1">
                <a:solidFill>
                  <a:srgbClr val="000614"/>
                </a:solidFill>
              </a:rPr>
              <a:t> </a:t>
            </a:r>
            <a:r>
              <a:rPr lang="no-NO" sz="2300" b="1" i="0" u="none" strike="noStrike" cap="none">
                <a:solidFill>
                  <a:srgbClr val="000614"/>
                </a:solidFill>
                <a:latin typeface="Arial"/>
                <a:ea typeface="Arial"/>
                <a:cs typeface="Arial"/>
                <a:sym typeface="Arial"/>
              </a:rPr>
              <a:t>beskriverse</a:t>
            </a:r>
            <a:endParaRPr sz="2300" b="0" i="0" u="none" strike="noStrike" cap="none">
              <a:solidFill>
                <a:schemeClr val="dk1"/>
              </a:solidFill>
              <a:latin typeface="Calibri"/>
              <a:ea typeface="Calibri"/>
              <a:cs typeface="Calibri"/>
              <a:sym typeface="Calibri"/>
            </a:endParaRPr>
          </a:p>
        </p:txBody>
      </p:sp>
      <p:sp>
        <p:nvSpPr>
          <p:cNvPr id="502" name="Google Shape;502;p43"/>
          <p:cNvSpPr/>
          <p:nvPr/>
        </p:nvSpPr>
        <p:spPr>
          <a:xfrm>
            <a:off x="1282700" y="2880050"/>
            <a:ext cx="4381500" cy="20577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0" i="0" u="none" strike="noStrike" cap="none">
                <a:solidFill>
                  <a:srgbClr val="000000"/>
                </a:solidFill>
                <a:latin typeface="Arial"/>
                <a:ea typeface="Arial"/>
                <a:cs typeface="Arial"/>
                <a:sym typeface="Arial"/>
              </a:rPr>
              <a:t>Lorem Ipsum er rett og slett dummytekst fra og for trykkeindustrien. Lorem Ipsum har vært bransjens standard for dummytekst helt siden 1500-tallet, da en ukjent boktrykker stokket en mengde bokstaver for å lage et prøveeksemplar av en bok. </a:t>
            </a:r>
            <a:endParaRPr sz="1900" b="0" i="0" u="none" strike="noStrike" cap="none">
              <a:solidFill>
                <a:schemeClr val="dk1"/>
              </a:solidFill>
              <a:latin typeface="Calibri"/>
              <a:ea typeface="Calibri"/>
              <a:cs typeface="Calibri"/>
              <a:sym typeface="Calibri"/>
            </a:endParaRPr>
          </a:p>
        </p:txBody>
      </p:sp>
      <p:sp>
        <p:nvSpPr>
          <p:cNvPr id="503" name="Google Shape;503;p43"/>
          <p:cNvSpPr/>
          <p:nvPr/>
        </p:nvSpPr>
        <p:spPr>
          <a:xfrm>
            <a:off x="1162050" y="266700"/>
            <a:ext cx="813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504" name="Google Shape;504;p43"/>
          <p:cNvSpPr/>
          <p:nvPr/>
        </p:nvSpPr>
        <p:spPr>
          <a:xfrm>
            <a:off x="3175000" y="266700"/>
            <a:ext cx="813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505" name="Google Shape;505;p43"/>
          <p:cNvSpPr/>
          <p:nvPr/>
        </p:nvSpPr>
        <p:spPr>
          <a:xfrm>
            <a:off x="5187950" y="266700"/>
            <a:ext cx="813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506" name="Google Shape;506;p43"/>
          <p:cNvSpPr/>
          <p:nvPr/>
        </p:nvSpPr>
        <p:spPr>
          <a:xfrm>
            <a:off x="7200900" y="266700"/>
            <a:ext cx="813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
        <p:nvSpPr>
          <p:cNvPr id="507" name="Google Shape;507;p43"/>
          <p:cNvSpPr/>
          <p:nvPr/>
        </p:nvSpPr>
        <p:spPr>
          <a:xfrm>
            <a:off x="9213850" y="266700"/>
            <a:ext cx="813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Fase 1</a:t>
            </a:r>
            <a:endParaRPr sz="19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2"/>
        <p:cNvGrpSpPr/>
        <p:nvPr/>
      </p:nvGrpSpPr>
      <p:grpSpPr>
        <a:xfrm>
          <a:off x="0" y="0"/>
          <a:ext cx="0" cy="0"/>
          <a:chOff x="0" y="0"/>
          <a:chExt cx="0" cy="0"/>
        </a:xfrm>
      </p:grpSpPr>
      <p:pic>
        <p:nvPicPr>
          <p:cNvPr id="513" name="Google Shape;513;p44" descr="preencoded.png"/>
          <p:cNvPicPr preferRelativeResize="0"/>
          <p:nvPr/>
        </p:nvPicPr>
        <p:blipFill rotWithShape="1">
          <a:blip r:embed="rId3">
            <a:alphaModFix/>
          </a:blip>
          <a:srcRect/>
          <a:stretch/>
        </p:blipFill>
        <p:spPr>
          <a:xfrm>
            <a:off x="1003300" y="2273300"/>
            <a:ext cx="2025650" cy="609600"/>
          </a:xfrm>
          <a:prstGeom prst="rect">
            <a:avLst/>
          </a:prstGeom>
          <a:noFill/>
          <a:ln>
            <a:noFill/>
          </a:ln>
        </p:spPr>
      </p:pic>
      <p:pic>
        <p:nvPicPr>
          <p:cNvPr id="514" name="Google Shape;514;p44" descr="preencoded.png"/>
          <p:cNvPicPr preferRelativeResize="0"/>
          <p:nvPr/>
        </p:nvPicPr>
        <p:blipFill rotWithShape="1">
          <a:blip r:embed="rId3">
            <a:alphaModFix/>
          </a:blip>
          <a:srcRect/>
          <a:stretch/>
        </p:blipFill>
        <p:spPr>
          <a:xfrm>
            <a:off x="3054350" y="2273300"/>
            <a:ext cx="2025650" cy="609600"/>
          </a:xfrm>
          <a:prstGeom prst="rect">
            <a:avLst/>
          </a:prstGeom>
          <a:noFill/>
          <a:ln>
            <a:noFill/>
          </a:ln>
        </p:spPr>
      </p:pic>
      <p:pic>
        <p:nvPicPr>
          <p:cNvPr id="515" name="Google Shape;515;p44" descr="preencoded.png"/>
          <p:cNvPicPr preferRelativeResize="0"/>
          <p:nvPr/>
        </p:nvPicPr>
        <p:blipFill rotWithShape="1">
          <a:blip r:embed="rId3">
            <a:alphaModFix/>
          </a:blip>
          <a:srcRect/>
          <a:stretch/>
        </p:blipFill>
        <p:spPr>
          <a:xfrm>
            <a:off x="5105400" y="2273300"/>
            <a:ext cx="2025650" cy="609600"/>
          </a:xfrm>
          <a:prstGeom prst="rect">
            <a:avLst/>
          </a:prstGeom>
          <a:noFill/>
          <a:ln>
            <a:noFill/>
          </a:ln>
        </p:spPr>
      </p:pic>
      <p:pic>
        <p:nvPicPr>
          <p:cNvPr id="516" name="Google Shape;516;p44" descr="preencoded.png"/>
          <p:cNvPicPr preferRelativeResize="0"/>
          <p:nvPr/>
        </p:nvPicPr>
        <p:blipFill rotWithShape="1">
          <a:blip r:embed="rId3">
            <a:alphaModFix/>
          </a:blip>
          <a:srcRect/>
          <a:stretch/>
        </p:blipFill>
        <p:spPr>
          <a:xfrm>
            <a:off x="7156450" y="2273300"/>
            <a:ext cx="2025650" cy="609600"/>
          </a:xfrm>
          <a:prstGeom prst="rect">
            <a:avLst/>
          </a:prstGeom>
          <a:noFill/>
          <a:ln>
            <a:noFill/>
          </a:ln>
        </p:spPr>
      </p:pic>
      <p:pic>
        <p:nvPicPr>
          <p:cNvPr id="517" name="Google Shape;517;p44" descr="preencoded.png"/>
          <p:cNvPicPr preferRelativeResize="0"/>
          <p:nvPr/>
        </p:nvPicPr>
        <p:blipFill rotWithShape="1">
          <a:blip r:embed="rId3">
            <a:alphaModFix/>
          </a:blip>
          <a:srcRect/>
          <a:stretch/>
        </p:blipFill>
        <p:spPr>
          <a:xfrm>
            <a:off x="9207500" y="2273300"/>
            <a:ext cx="2025650" cy="609600"/>
          </a:xfrm>
          <a:prstGeom prst="rect">
            <a:avLst/>
          </a:prstGeom>
          <a:noFill/>
          <a:ln>
            <a:noFill/>
          </a:ln>
        </p:spPr>
      </p:pic>
      <p:pic>
        <p:nvPicPr>
          <p:cNvPr id="518" name="Google Shape;518;p44" descr="preencoded.png"/>
          <p:cNvPicPr preferRelativeResize="0"/>
          <p:nvPr/>
        </p:nvPicPr>
        <p:blipFill rotWithShape="1">
          <a:blip r:embed="rId3">
            <a:alphaModFix/>
          </a:blip>
          <a:srcRect/>
          <a:stretch/>
        </p:blipFill>
        <p:spPr>
          <a:xfrm>
            <a:off x="1003300" y="2908300"/>
            <a:ext cx="2025650" cy="609600"/>
          </a:xfrm>
          <a:prstGeom prst="rect">
            <a:avLst/>
          </a:prstGeom>
          <a:noFill/>
          <a:ln>
            <a:noFill/>
          </a:ln>
        </p:spPr>
      </p:pic>
      <p:pic>
        <p:nvPicPr>
          <p:cNvPr id="519" name="Google Shape;519;p44" descr="preencoded.png"/>
          <p:cNvPicPr preferRelativeResize="0"/>
          <p:nvPr/>
        </p:nvPicPr>
        <p:blipFill rotWithShape="1">
          <a:blip r:embed="rId4">
            <a:alphaModFix/>
          </a:blip>
          <a:srcRect/>
          <a:stretch/>
        </p:blipFill>
        <p:spPr>
          <a:xfrm>
            <a:off x="1003300" y="3543300"/>
            <a:ext cx="2025650" cy="609600"/>
          </a:xfrm>
          <a:prstGeom prst="rect">
            <a:avLst/>
          </a:prstGeom>
          <a:noFill/>
          <a:ln>
            <a:noFill/>
          </a:ln>
        </p:spPr>
      </p:pic>
      <p:pic>
        <p:nvPicPr>
          <p:cNvPr id="520" name="Google Shape;520;p44" descr="preencoded.png"/>
          <p:cNvPicPr preferRelativeResize="0"/>
          <p:nvPr/>
        </p:nvPicPr>
        <p:blipFill rotWithShape="1">
          <a:blip r:embed="rId3">
            <a:alphaModFix/>
          </a:blip>
          <a:srcRect/>
          <a:stretch/>
        </p:blipFill>
        <p:spPr>
          <a:xfrm>
            <a:off x="1003300" y="4178300"/>
            <a:ext cx="2025650" cy="609600"/>
          </a:xfrm>
          <a:prstGeom prst="rect">
            <a:avLst/>
          </a:prstGeom>
          <a:noFill/>
          <a:ln>
            <a:noFill/>
          </a:ln>
        </p:spPr>
      </p:pic>
      <p:pic>
        <p:nvPicPr>
          <p:cNvPr id="521" name="Google Shape;521;p44" descr="preencoded.png"/>
          <p:cNvPicPr preferRelativeResize="0"/>
          <p:nvPr/>
        </p:nvPicPr>
        <p:blipFill rotWithShape="1">
          <a:blip r:embed="rId3">
            <a:alphaModFix/>
          </a:blip>
          <a:srcRect/>
          <a:stretch/>
        </p:blipFill>
        <p:spPr>
          <a:xfrm>
            <a:off x="1003300" y="4813300"/>
            <a:ext cx="2025650" cy="609600"/>
          </a:xfrm>
          <a:prstGeom prst="rect">
            <a:avLst/>
          </a:prstGeom>
          <a:noFill/>
          <a:ln>
            <a:noFill/>
          </a:ln>
        </p:spPr>
      </p:pic>
      <p:pic>
        <p:nvPicPr>
          <p:cNvPr id="522" name="Google Shape;522;p44" descr="preencoded.png"/>
          <p:cNvPicPr preferRelativeResize="0"/>
          <p:nvPr/>
        </p:nvPicPr>
        <p:blipFill rotWithShape="1">
          <a:blip r:embed="rId3">
            <a:alphaModFix/>
          </a:blip>
          <a:srcRect/>
          <a:stretch/>
        </p:blipFill>
        <p:spPr>
          <a:xfrm>
            <a:off x="1003300" y="5448300"/>
            <a:ext cx="2025650" cy="609600"/>
          </a:xfrm>
          <a:prstGeom prst="rect">
            <a:avLst/>
          </a:prstGeom>
          <a:noFill/>
          <a:ln>
            <a:noFill/>
          </a:ln>
        </p:spPr>
      </p:pic>
      <p:pic>
        <p:nvPicPr>
          <p:cNvPr id="523" name="Google Shape;523;p44" descr="preencoded.png"/>
          <p:cNvPicPr preferRelativeResize="0"/>
          <p:nvPr/>
        </p:nvPicPr>
        <p:blipFill rotWithShape="1">
          <a:blip r:embed="rId3">
            <a:alphaModFix/>
          </a:blip>
          <a:srcRect/>
          <a:stretch/>
        </p:blipFill>
        <p:spPr>
          <a:xfrm>
            <a:off x="3054350" y="2908300"/>
            <a:ext cx="2025650" cy="609600"/>
          </a:xfrm>
          <a:prstGeom prst="rect">
            <a:avLst/>
          </a:prstGeom>
          <a:noFill/>
          <a:ln>
            <a:noFill/>
          </a:ln>
        </p:spPr>
      </p:pic>
      <p:pic>
        <p:nvPicPr>
          <p:cNvPr id="524" name="Google Shape;524;p44" descr="preencoded.png"/>
          <p:cNvPicPr preferRelativeResize="0"/>
          <p:nvPr/>
        </p:nvPicPr>
        <p:blipFill rotWithShape="1">
          <a:blip r:embed="rId3">
            <a:alphaModFix/>
          </a:blip>
          <a:srcRect/>
          <a:stretch/>
        </p:blipFill>
        <p:spPr>
          <a:xfrm>
            <a:off x="3054350" y="3543300"/>
            <a:ext cx="2025650" cy="609600"/>
          </a:xfrm>
          <a:prstGeom prst="rect">
            <a:avLst/>
          </a:prstGeom>
          <a:noFill/>
          <a:ln>
            <a:noFill/>
          </a:ln>
        </p:spPr>
      </p:pic>
      <p:pic>
        <p:nvPicPr>
          <p:cNvPr id="525" name="Google Shape;525;p44" descr="preencoded.png"/>
          <p:cNvPicPr preferRelativeResize="0"/>
          <p:nvPr/>
        </p:nvPicPr>
        <p:blipFill rotWithShape="1">
          <a:blip r:embed="rId3">
            <a:alphaModFix/>
          </a:blip>
          <a:srcRect/>
          <a:stretch/>
        </p:blipFill>
        <p:spPr>
          <a:xfrm>
            <a:off x="3054350" y="4178300"/>
            <a:ext cx="2025650" cy="609600"/>
          </a:xfrm>
          <a:prstGeom prst="rect">
            <a:avLst/>
          </a:prstGeom>
          <a:noFill/>
          <a:ln>
            <a:noFill/>
          </a:ln>
        </p:spPr>
      </p:pic>
      <p:pic>
        <p:nvPicPr>
          <p:cNvPr id="526" name="Google Shape;526;p44" descr="preencoded.png"/>
          <p:cNvPicPr preferRelativeResize="0"/>
          <p:nvPr/>
        </p:nvPicPr>
        <p:blipFill rotWithShape="1">
          <a:blip r:embed="rId4">
            <a:alphaModFix/>
          </a:blip>
          <a:srcRect/>
          <a:stretch/>
        </p:blipFill>
        <p:spPr>
          <a:xfrm>
            <a:off x="3054350" y="4813300"/>
            <a:ext cx="2025650" cy="609600"/>
          </a:xfrm>
          <a:prstGeom prst="rect">
            <a:avLst/>
          </a:prstGeom>
          <a:noFill/>
          <a:ln>
            <a:noFill/>
          </a:ln>
        </p:spPr>
      </p:pic>
      <p:pic>
        <p:nvPicPr>
          <p:cNvPr id="527" name="Google Shape;527;p44" descr="preencoded.png"/>
          <p:cNvPicPr preferRelativeResize="0"/>
          <p:nvPr/>
        </p:nvPicPr>
        <p:blipFill rotWithShape="1">
          <a:blip r:embed="rId3">
            <a:alphaModFix/>
          </a:blip>
          <a:srcRect/>
          <a:stretch/>
        </p:blipFill>
        <p:spPr>
          <a:xfrm>
            <a:off x="3054350" y="5448300"/>
            <a:ext cx="2025650" cy="609600"/>
          </a:xfrm>
          <a:prstGeom prst="rect">
            <a:avLst/>
          </a:prstGeom>
          <a:noFill/>
          <a:ln>
            <a:noFill/>
          </a:ln>
        </p:spPr>
      </p:pic>
      <p:pic>
        <p:nvPicPr>
          <p:cNvPr id="528" name="Google Shape;528;p44" descr="preencoded.png"/>
          <p:cNvPicPr preferRelativeResize="0"/>
          <p:nvPr/>
        </p:nvPicPr>
        <p:blipFill rotWithShape="1">
          <a:blip r:embed="rId3">
            <a:alphaModFix/>
          </a:blip>
          <a:srcRect/>
          <a:stretch/>
        </p:blipFill>
        <p:spPr>
          <a:xfrm>
            <a:off x="5105400" y="2908300"/>
            <a:ext cx="2025650" cy="609600"/>
          </a:xfrm>
          <a:prstGeom prst="rect">
            <a:avLst/>
          </a:prstGeom>
          <a:noFill/>
          <a:ln>
            <a:noFill/>
          </a:ln>
        </p:spPr>
      </p:pic>
      <p:pic>
        <p:nvPicPr>
          <p:cNvPr id="529" name="Google Shape;529;p44" descr="preencoded.png"/>
          <p:cNvPicPr preferRelativeResize="0"/>
          <p:nvPr/>
        </p:nvPicPr>
        <p:blipFill rotWithShape="1">
          <a:blip r:embed="rId3">
            <a:alphaModFix/>
          </a:blip>
          <a:srcRect/>
          <a:stretch/>
        </p:blipFill>
        <p:spPr>
          <a:xfrm>
            <a:off x="5105400" y="3543300"/>
            <a:ext cx="2025650" cy="609600"/>
          </a:xfrm>
          <a:prstGeom prst="rect">
            <a:avLst/>
          </a:prstGeom>
          <a:noFill/>
          <a:ln>
            <a:noFill/>
          </a:ln>
        </p:spPr>
      </p:pic>
      <p:pic>
        <p:nvPicPr>
          <p:cNvPr id="530" name="Google Shape;530;p44" descr="preencoded.png"/>
          <p:cNvPicPr preferRelativeResize="0"/>
          <p:nvPr/>
        </p:nvPicPr>
        <p:blipFill rotWithShape="1">
          <a:blip r:embed="rId5">
            <a:alphaModFix/>
          </a:blip>
          <a:srcRect/>
          <a:stretch/>
        </p:blipFill>
        <p:spPr>
          <a:xfrm>
            <a:off x="5105400" y="4178300"/>
            <a:ext cx="4076700" cy="609600"/>
          </a:xfrm>
          <a:prstGeom prst="rect">
            <a:avLst/>
          </a:prstGeom>
          <a:noFill/>
          <a:ln>
            <a:noFill/>
          </a:ln>
        </p:spPr>
      </p:pic>
      <p:pic>
        <p:nvPicPr>
          <p:cNvPr id="531" name="Google Shape;531;p44" descr="preencoded.png"/>
          <p:cNvPicPr preferRelativeResize="0"/>
          <p:nvPr/>
        </p:nvPicPr>
        <p:blipFill rotWithShape="1">
          <a:blip r:embed="rId3">
            <a:alphaModFix/>
          </a:blip>
          <a:srcRect/>
          <a:stretch/>
        </p:blipFill>
        <p:spPr>
          <a:xfrm>
            <a:off x="5105400" y="4813300"/>
            <a:ext cx="2025650" cy="609600"/>
          </a:xfrm>
          <a:prstGeom prst="rect">
            <a:avLst/>
          </a:prstGeom>
          <a:noFill/>
          <a:ln>
            <a:noFill/>
          </a:ln>
        </p:spPr>
      </p:pic>
      <p:pic>
        <p:nvPicPr>
          <p:cNvPr id="532" name="Google Shape;532;p44" descr="preencoded.png"/>
          <p:cNvPicPr preferRelativeResize="0"/>
          <p:nvPr/>
        </p:nvPicPr>
        <p:blipFill rotWithShape="1">
          <a:blip r:embed="rId3">
            <a:alphaModFix/>
          </a:blip>
          <a:srcRect/>
          <a:stretch/>
        </p:blipFill>
        <p:spPr>
          <a:xfrm>
            <a:off x="5105400" y="5448300"/>
            <a:ext cx="2025650" cy="609600"/>
          </a:xfrm>
          <a:prstGeom prst="rect">
            <a:avLst/>
          </a:prstGeom>
          <a:noFill/>
          <a:ln>
            <a:noFill/>
          </a:ln>
        </p:spPr>
      </p:pic>
      <p:pic>
        <p:nvPicPr>
          <p:cNvPr id="533" name="Google Shape;533;p44" descr="preencoded.png"/>
          <p:cNvPicPr preferRelativeResize="0"/>
          <p:nvPr/>
        </p:nvPicPr>
        <p:blipFill rotWithShape="1">
          <a:blip r:embed="rId3">
            <a:alphaModFix/>
          </a:blip>
          <a:srcRect/>
          <a:stretch/>
        </p:blipFill>
        <p:spPr>
          <a:xfrm>
            <a:off x="7156450" y="2908300"/>
            <a:ext cx="2025650" cy="609600"/>
          </a:xfrm>
          <a:prstGeom prst="rect">
            <a:avLst/>
          </a:prstGeom>
          <a:noFill/>
          <a:ln>
            <a:noFill/>
          </a:ln>
        </p:spPr>
      </p:pic>
      <p:pic>
        <p:nvPicPr>
          <p:cNvPr id="534" name="Google Shape;534;p44" descr="preencoded.png"/>
          <p:cNvPicPr preferRelativeResize="0"/>
          <p:nvPr/>
        </p:nvPicPr>
        <p:blipFill rotWithShape="1">
          <a:blip r:embed="rId3">
            <a:alphaModFix/>
          </a:blip>
          <a:srcRect/>
          <a:stretch/>
        </p:blipFill>
        <p:spPr>
          <a:xfrm>
            <a:off x="7156450" y="3543300"/>
            <a:ext cx="2025650" cy="609600"/>
          </a:xfrm>
          <a:prstGeom prst="rect">
            <a:avLst/>
          </a:prstGeom>
          <a:noFill/>
          <a:ln>
            <a:noFill/>
          </a:ln>
        </p:spPr>
      </p:pic>
      <p:pic>
        <p:nvPicPr>
          <p:cNvPr id="535" name="Google Shape;535;p44" descr="preencoded.png"/>
          <p:cNvPicPr preferRelativeResize="0"/>
          <p:nvPr/>
        </p:nvPicPr>
        <p:blipFill rotWithShape="1">
          <a:blip r:embed="rId3">
            <a:alphaModFix/>
          </a:blip>
          <a:srcRect/>
          <a:stretch/>
        </p:blipFill>
        <p:spPr>
          <a:xfrm>
            <a:off x="7156450" y="4813300"/>
            <a:ext cx="2025650" cy="609600"/>
          </a:xfrm>
          <a:prstGeom prst="rect">
            <a:avLst/>
          </a:prstGeom>
          <a:noFill/>
          <a:ln>
            <a:noFill/>
          </a:ln>
        </p:spPr>
      </p:pic>
      <p:pic>
        <p:nvPicPr>
          <p:cNvPr id="536" name="Google Shape;536;p44" descr="preencoded.png"/>
          <p:cNvPicPr preferRelativeResize="0"/>
          <p:nvPr/>
        </p:nvPicPr>
        <p:blipFill rotWithShape="1">
          <a:blip r:embed="rId3">
            <a:alphaModFix/>
          </a:blip>
          <a:srcRect/>
          <a:stretch/>
        </p:blipFill>
        <p:spPr>
          <a:xfrm>
            <a:off x="7156450" y="5448300"/>
            <a:ext cx="2025650" cy="609600"/>
          </a:xfrm>
          <a:prstGeom prst="rect">
            <a:avLst/>
          </a:prstGeom>
          <a:noFill/>
          <a:ln>
            <a:noFill/>
          </a:ln>
        </p:spPr>
      </p:pic>
      <p:pic>
        <p:nvPicPr>
          <p:cNvPr id="537" name="Google Shape;537;p44" descr="preencoded.png"/>
          <p:cNvPicPr preferRelativeResize="0"/>
          <p:nvPr/>
        </p:nvPicPr>
        <p:blipFill rotWithShape="1">
          <a:blip r:embed="rId3">
            <a:alphaModFix/>
          </a:blip>
          <a:srcRect/>
          <a:stretch/>
        </p:blipFill>
        <p:spPr>
          <a:xfrm>
            <a:off x="9207500" y="2908300"/>
            <a:ext cx="2025650" cy="609600"/>
          </a:xfrm>
          <a:prstGeom prst="rect">
            <a:avLst/>
          </a:prstGeom>
          <a:noFill/>
          <a:ln>
            <a:noFill/>
          </a:ln>
        </p:spPr>
      </p:pic>
      <p:pic>
        <p:nvPicPr>
          <p:cNvPr id="538" name="Google Shape;538;p44" descr="preencoded.png"/>
          <p:cNvPicPr preferRelativeResize="0"/>
          <p:nvPr/>
        </p:nvPicPr>
        <p:blipFill rotWithShape="1">
          <a:blip r:embed="rId3">
            <a:alphaModFix/>
          </a:blip>
          <a:srcRect/>
          <a:stretch/>
        </p:blipFill>
        <p:spPr>
          <a:xfrm>
            <a:off x="9207500" y="3543300"/>
            <a:ext cx="2025650" cy="609600"/>
          </a:xfrm>
          <a:prstGeom prst="rect">
            <a:avLst/>
          </a:prstGeom>
          <a:noFill/>
          <a:ln>
            <a:noFill/>
          </a:ln>
        </p:spPr>
      </p:pic>
      <p:pic>
        <p:nvPicPr>
          <p:cNvPr id="539" name="Google Shape;539;p44" descr="preencoded.png"/>
          <p:cNvPicPr preferRelativeResize="0"/>
          <p:nvPr/>
        </p:nvPicPr>
        <p:blipFill rotWithShape="1">
          <a:blip r:embed="rId3">
            <a:alphaModFix/>
          </a:blip>
          <a:srcRect/>
          <a:stretch/>
        </p:blipFill>
        <p:spPr>
          <a:xfrm>
            <a:off x="9207500" y="4178300"/>
            <a:ext cx="2025650" cy="609600"/>
          </a:xfrm>
          <a:prstGeom prst="rect">
            <a:avLst/>
          </a:prstGeom>
          <a:noFill/>
          <a:ln>
            <a:noFill/>
          </a:ln>
        </p:spPr>
      </p:pic>
      <p:pic>
        <p:nvPicPr>
          <p:cNvPr id="540" name="Google Shape;540;p44" descr="preencoded.png"/>
          <p:cNvPicPr preferRelativeResize="0"/>
          <p:nvPr/>
        </p:nvPicPr>
        <p:blipFill rotWithShape="1">
          <a:blip r:embed="rId3">
            <a:alphaModFix/>
          </a:blip>
          <a:srcRect/>
          <a:stretch/>
        </p:blipFill>
        <p:spPr>
          <a:xfrm>
            <a:off x="9207500" y="4813300"/>
            <a:ext cx="2025650" cy="609600"/>
          </a:xfrm>
          <a:prstGeom prst="rect">
            <a:avLst/>
          </a:prstGeom>
          <a:noFill/>
          <a:ln>
            <a:noFill/>
          </a:ln>
        </p:spPr>
      </p:pic>
      <p:pic>
        <p:nvPicPr>
          <p:cNvPr id="541" name="Google Shape;541;p44" descr="preencoded.png"/>
          <p:cNvPicPr preferRelativeResize="0"/>
          <p:nvPr/>
        </p:nvPicPr>
        <p:blipFill rotWithShape="1">
          <a:blip r:embed="rId3">
            <a:alphaModFix/>
          </a:blip>
          <a:srcRect/>
          <a:stretch/>
        </p:blipFill>
        <p:spPr>
          <a:xfrm>
            <a:off x="9207500" y="5448300"/>
            <a:ext cx="2025650" cy="609600"/>
          </a:xfrm>
          <a:prstGeom prst="rect">
            <a:avLst/>
          </a:prstGeom>
          <a:noFill/>
          <a:ln>
            <a:noFill/>
          </a:ln>
        </p:spPr>
      </p:pic>
      <p:pic>
        <p:nvPicPr>
          <p:cNvPr id="542" name="Google Shape;542;p44" descr="preencoded.png"/>
          <p:cNvPicPr preferRelativeResize="0"/>
          <p:nvPr/>
        </p:nvPicPr>
        <p:blipFill rotWithShape="1">
          <a:blip r:embed="rId6">
            <a:alphaModFix/>
          </a:blip>
          <a:srcRect/>
          <a:stretch/>
        </p:blipFill>
        <p:spPr>
          <a:xfrm>
            <a:off x="1003300" y="1638300"/>
            <a:ext cx="4076700" cy="609600"/>
          </a:xfrm>
          <a:prstGeom prst="rect">
            <a:avLst/>
          </a:prstGeom>
          <a:noFill/>
          <a:ln>
            <a:noFill/>
          </a:ln>
        </p:spPr>
      </p:pic>
      <p:pic>
        <p:nvPicPr>
          <p:cNvPr id="543" name="Google Shape;543;p44" descr="preencoded.png"/>
          <p:cNvPicPr preferRelativeResize="0"/>
          <p:nvPr/>
        </p:nvPicPr>
        <p:blipFill rotWithShape="1">
          <a:blip r:embed="rId6">
            <a:alphaModFix/>
          </a:blip>
          <a:srcRect/>
          <a:stretch/>
        </p:blipFill>
        <p:spPr>
          <a:xfrm>
            <a:off x="5105400" y="1638300"/>
            <a:ext cx="4076700" cy="609600"/>
          </a:xfrm>
          <a:prstGeom prst="rect">
            <a:avLst/>
          </a:prstGeom>
          <a:noFill/>
          <a:ln>
            <a:noFill/>
          </a:ln>
        </p:spPr>
      </p:pic>
      <p:pic>
        <p:nvPicPr>
          <p:cNvPr id="544" name="Google Shape;544;p44" descr="preencoded.png"/>
          <p:cNvPicPr preferRelativeResize="0"/>
          <p:nvPr/>
        </p:nvPicPr>
        <p:blipFill rotWithShape="1">
          <a:blip r:embed="rId7">
            <a:alphaModFix/>
          </a:blip>
          <a:srcRect/>
          <a:stretch/>
        </p:blipFill>
        <p:spPr>
          <a:xfrm>
            <a:off x="9207500" y="1638300"/>
            <a:ext cx="2025650" cy="609600"/>
          </a:xfrm>
          <a:prstGeom prst="rect">
            <a:avLst/>
          </a:prstGeom>
          <a:noFill/>
          <a:ln>
            <a:noFill/>
          </a:ln>
        </p:spPr>
      </p:pic>
      <p:sp>
        <p:nvSpPr>
          <p:cNvPr id="545" name="Google Shape;545;p44"/>
          <p:cNvSpPr/>
          <p:nvPr/>
        </p:nvSpPr>
        <p:spPr>
          <a:xfrm>
            <a:off x="88900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
        <p:nvSpPr>
          <p:cNvPr id="546" name="Google Shape;546;p44"/>
          <p:cNvSpPr/>
          <p:nvPr/>
        </p:nvSpPr>
        <p:spPr>
          <a:xfrm>
            <a:off x="9417050" y="248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47" name="Google Shape;547;p44"/>
          <p:cNvSpPr/>
          <p:nvPr/>
        </p:nvSpPr>
        <p:spPr>
          <a:xfrm>
            <a:off x="1231900" y="248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48" name="Google Shape;548;p44"/>
          <p:cNvSpPr/>
          <p:nvPr/>
        </p:nvSpPr>
        <p:spPr>
          <a:xfrm>
            <a:off x="1231900" y="311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49" name="Google Shape;549;p44"/>
          <p:cNvSpPr/>
          <p:nvPr/>
        </p:nvSpPr>
        <p:spPr>
          <a:xfrm>
            <a:off x="1231900" y="375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0" name="Google Shape;550;p44"/>
          <p:cNvSpPr/>
          <p:nvPr/>
        </p:nvSpPr>
        <p:spPr>
          <a:xfrm>
            <a:off x="1231900" y="438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1" name="Google Shape;551;p44"/>
          <p:cNvSpPr/>
          <p:nvPr/>
        </p:nvSpPr>
        <p:spPr>
          <a:xfrm>
            <a:off x="1231900" y="502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2" name="Google Shape;552;p44"/>
          <p:cNvSpPr/>
          <p:nvPr/>
        </p:nvSpPr>
        <p:spPr>
          <a:xfrm>
            <a:off x="1231900" y="565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3" name="Google Shape;553;p44"/>
          <p:cNvSpPr/>
          <p:nvPr/>
        </p:nvSpPr>
        <p:spPr>
          <a:xfrm>
            <a:off x="3282950" y="311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4" name="Google Shape;554;p44"/>
          <p:cNvSpPr/>
          <p:nvPr/>
        </p:nvSpPr>
        <p:spPr>
          <a:xfrm>
            <a:off x="3282950" y="375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5" name="Google Shape;555;p44"/>
          <p:cNvSpPr/>
          <p:nvPr/>
        </p:nvSpPr>
        <p:spPr>
          <a:xfrm>
            <a:off x="3282950" y="438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6" name="Google Shape;556;p44"/>
          <p:cNvSpPr/>
          <p:nvPr/>
        </p:nvSpPr>
        <p:spPr>
          <a:xfrm>
            <a:off x="3282950" y="502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7" name="Google Shape;557;p44"/>
          <p:cNvSpPr/>
          <p:nvPr/>
        </p:nvSpPr>
        <p:spPr>
          <a:xfrm>
            <a:off x="3282950" y="565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8" name="Google Shape;558;p44"/>
          <p:cNvSpPr/>
          <p:nvPr/>
        </p:nvSpPr>
        <p:spPr>
          <a:xfrm>
            <a:off x="5334000" y="311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59" name="Google Shape;559;p44"/>
          <p:cNvSpPr/>
          <p:nvPr/>
        </p:nvSpPr>
        <p:spPr>
          <a:xfrm>
            <a:off x="5334000" y="375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0" name="Google Shape;560;p44"/>
          <p:cNvSpPr/>
          <p:nvPr/>
        </p:nvSpPr>
        <p:spPr>
          <a:xfrm>
            <a:off x="5334000" y="438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1" name="Google Shape;561;p44"/>
          <p:cNvSpPr/>
          <p:nvPr/>
        </p:nvSpPr>
        <p:spPr>
          <a:xfrm>
            <a:off x="5334000" y="502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2" name="Google Shape;562;p44"/>
          <p:cNvSpPr/>
          <p:nvPr/>
        </p:nvSpPr>
        <p:spPr>
          <a:xfrm>
            <a:off x="5334000" y="565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3" name="Google Shape;563;p44"/>
          <p:cNvSpPr/>
          <p:nvPr/>
        </p:nvSpPr>
        <p:spPr>
          <a:xfrm>
            <a:off x="7385050" y="311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4" name="Google Shape;564;p44"/>
          <p:cNvSpPr/>
          <p:nvPr/>
        </p:nvSpPr>
        <p:spPr>
          <a:xfrm>
            <a:off x="7385050" y="375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5" name="Google Shape;565;p44"/>
          <p:cNvSpPr/>
          <p:nvPr/>
        </p:nvSpPr>
        <p:spPr>
          <a:xfrm>
            <a:off x="7385050" y="502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6" name="Google Shape;566;p44"/>
          <p:cNvSpPr/>
          <p:nvPr/>
        </p:nvSpPr>
        <p:spPr>
          <a:xfrm>
            <a:off x="7385050" y="565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7" name="Google Shape;567;p44"/>
          <p:cNvSpPr/>
          <p:nvPr/>
        </p:nvSpPr>
        <p:spPr>
          <a:xfrm>
            <a:off x="9436100" y="311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8" name="Google Shape;568;p44"/>
          <p:cNvSpPr/>
          <p:nvPr/>
        </p:nvSpPr>
        <p:spPr>
          <a:xfrm>
            <a:off x="9436100" y="375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69" name="Google Shape;569;p44"/>
          <p:cNvSpPr/>
          <p:nvPr/>
        </p:nvSpPr>
        <p:spPr>
          <a:xfrm>
            <a:off x="9436100" y="438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70" name="Google Shape;570;p44"/>
          <p:cNvSpPr/>
          <p:nvPr/>
        </p:nvSpPr>
        <p:spPr>
          <a:xfrm>
            <a:off x="9436100" y="502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71" name="Google Shape;571;p44"/>
          <p:cNvSpPr/>
          <p:nvPr/>
        </p:nvSpPr>
        <p:spPr>
          <a:xfrm>
            <a:off x="9436100" y="565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72" name="Google Shape;572;p44"/>
          <p:cNvSpPr/>
          <p:nvPr/>
        </p:nvSpPr>
        <p:spPr>
          <a:xfrm>
            <a:off x="3238500" y="2482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000000"/>
              </a:buClr>
              <a:buSzPts val="1100"/>
              <a:buFont typeface="Arial"/>
              <a:buNone/>
            </a:pPr>
            <a:r>
              <a:rPr lang="no-NO" sz="1100" b="0" i="0" u="none" strike="noStrike" cap="none">
                <a:solidFill>
                  <a:srgbClr val="000000"/>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73" name="Google Shape;573;p44"/>
          <p:cNvSpPr/>
          <p:nvPr/>
        </p:nvSpPr>
        <p:spPr>
          <a:xfrm>
            <a:off x="1231900" y="184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FFFFFF"/>
              </a:buClr>
              <a:buSzPts val="1100"/>
              <a:buFont typeface="Arial"/>
              <a:buNone/>
            </a:pPr>
            <a:r>
              <a:rPr lang="no-NO" sz="1100" b="0" i="0" u="none" strike="noStrike" cap="none">
                <a:solidFill>
                  <a:srgbClr val="FFFFFF"/>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74" name="Google Shape;574;p44"/>
          <p:cNvSpPr/>
          <p:nvPr/>
        </p:nvSpPr>
        <p:spPr>
          <a:xfrm>
            <a:off x="5334000" y="184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FFFFFF"/>
              </a:buClr>
              <a:buSzPts val="1100"/>
              <a:buFont typeface="Arial"/>
              <a:buNone/>
            </a:pPr>
            <a:r>
              <a:rPr lang="no-NO" sz="1100" b="0" i="0" u="none" strike="noStrike" cap="none">
                <a:solidFill>
                  <a:srgbClr val="FFFFFF"/>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575" name="Google Shape;575;p44"/>
          <p:cNvSpPr/>
          <p:nvPr/>
        </p:nvSpPr>
        <p:spPr>
          <a:xfrm>
            <a:off x="9436100" y="18478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FFFFFF"/>
              </a:buClr>
              <a:buSzPts val="1100"/>
              <a:buFont typeface="Arial"/>
              <a:buNone/>
            </a:pPr>
            <a:r>
              <a:rPr lang="no-NO" sz="1100" b="0" i="0" u="none" strike="noStrike" cap="none">
                <a:solidFill>
                  <a:srgbClr val="FFFFFF"/>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0"/>
        <p:cNvGrpSpPr/>
        <p:nvPr/>
      </p:nvGrpSpPr>
      <p:grpSpPr>
        <a:xfrm>
          <a:off x="0" y="0"/>
          <a:ext cx="0" cy="0"/>
          <a:chOff x="0" y="0"/>
          <a:chExt cx="0" cy="0"/>
        </a:xfrm>
      </p:grpSpPr>
      <p:pic>
        <p:nvPicPr>
          <p:cNvPr id="581" name="Google Shape;581;p45" descr="preencoded.png"/>
          <p:cNvPicPr preferRelativeResize="0"/>
          <p:nvPr/>
        </p:nvPicPr>
        <p:blipFill rotWithShape="1">
          <a:blip r:embed="rId3">
            <a:alphaModFix/>
          </a:blip>
          <a:srcRect/>
          <a:stretch/>
        </p:blipFill>
        <p:spPr>
          <a:xfrm>
            <a:off x="901700" y="3292475"/>
            <a:ext cx="10394951" cy="647700"/>
          </a:xfrm>
          <a:prstGeom prst="rect">
            <a:avLst/>
          </a:prstGeom>
          <a:noFill/>
          <a:ln>
            <a:noFill/>
          </a:ln>
        </p:spPr>
      </p:pic>
      <p:pic>
        <p:nvPicPr>
          <p:cNvPr id="582" name="Google Shape;582;p45" descr="preencoded.png"/>
          <p:cNvPicPr preferRelativeResize="0"/>
          <p:nvPr/>
        </p:nvPicPr>
        <p:blipFill rotWithShape="1">
          <a:blip r:embed="rId4">
            <a:alphaModFix/>
          </a:blip>
          <a:srcRect/>
          <a:stretch/>
        </p:blipFill>
        <p:spPr>
          <a:xfrm>
            <a:off x="984250" y="1828800"/>
            <a:ext cx="4064000" cy="330200"/>
          </a:xfrm>
          <a:prstGeom prst="rect">
            <a:avLst/>
          </a:prstGeom>
          <a:noFill/>
          <a:ln>
            <a:noFill/>
          </a:ln>
        </p:spPr>
      </p:pic>
      <p:pic>
        <p:nvPicPr>
          <p:cNvPr id="583" name="Google Shape;583;p45" descr="preencoded.png"/>
          <p:cNvPicPr preferRelativeResize="0"/>
          <p:nvPr/>
        </p:nvPicPr>
        <p:blipFill rotWithShape="1">
          <a:blip r:embed="rId4">
            <a:alphaModFix/>
          </a:blip>
          <a:srcRect/>
          <a:stretch/>
        </p:blipFill>
        <p:spPr>
          <a:xfrm>
            <a:off x="984250" y="3327400"/>
            <a:ext cx="4064000" cy="330200"/>
          </a:xfrm>
          <a:prstGeom prst="rect">
            <a:avLst/>
          </a:prstGeom>
          <a:noFill/>
          <a:ln>
            <a:noFill/>
          </a:ln>
        </p:spPr>
      </p:pic>
      <p:pic>
        <p:nvPicPr>
          <p:cNvPr id="584" name="Google Shape;584;p45" descr="preencoded.png"/>
          <p:cNvPicPr preferRelativeResize="0"/>
          <p:nvPr/>
        </p:nvPicPr>
        <p:blipFill rotWithShape="1">
          <a:blip r:embed="rId5">
            <a:alphaModFix/>
          </a:blip>
          <a:srcRect/>
          <a:stretch/>
        </p:blipFill>
        <p:spPr>
          <a:xfrm>
            <a:off x="5048250" y="1828800"/>
            <a:ext cx="6153150" cy="330200"/>
          </a:xfrm>
          <a:prstGeom prst="rect">
            <a:avLst/>
          </a:prstGeom>
          <a:noFill/>
          <a:ln>
            <a:noFill/>
          </a:ln>
        </p:spPr>
      </p:pic>
      <p:pic>
        <p:nvPicPr>
          <p:cNvPr id="585" name="Google Shape;585;p45" descr="preencoded.png"/>
          <p:cNvPicPr preferRelativeResize="0"/>
          <p:nvPr/>
        </p:nvPicPr>
        <p:blipFill rotWithShape="1">
          <a:blip r:embed="rId6">
            <a:alphaModFix/>
          </a:blip>
          <a:srcRect/>
          <a:stretch/>
        </p:blipFill>
        <p:spPr>
          <a:xfrm>
            <a:off x="5048250" y="3327400"/>
            <a:ext cx="6165850" cy="330200"/>
          </a:xfrm>
          <a:prstGeom prst="rect">
            <a:avLst/>
          </a:prstGeom>
          <a:noFill/>
          <a:ln>
            <a:noFill/>
          </a:ln>
        </p:spPr>
      </p:pic>
      <p:sp>
        <p:nvSpPr>
          <p:cNvPr id="586" name="Google Shape;586;p45"/>
          <p:cNvSpPr/>
          <p:nvPr/>
        </p:nvSpPr>
        <p:spPr>
          <a:xfrm>
            <a:off x="946150" y="3825875"/>
            <a:ext cx="825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1" i="0" u="none" strike="noStrike" cap="none">
                <a:solidFill>
                  <a:srgbClr val="000614"/>
                </a:solidFill>
                <a:latin typeface="Arial"/>
                <a:ea typeface="Arial"/>
                <a:cs typeface="Arial"/>
                <a:sym typeface="Arial"/>
              </a:rPr>
              <a:t>0</a:t>
            </a:r>
            <a:endParaRPr sz="700" b="0" i="0" u="none" strike="noStrike" cap="none">
              <a:solidFill>
                <a:schemeClr val="dk1"/>
              </a:solidFill>
              <a:latin typeface="Calibri"/>
              <a:ea typeface="Calibri"/>
              <a:cs typeface="Calibri"/>
              <a:sym typeface="Calibri"/>
            </a:endParaRPr>
          </a:p>
        </p:txBody>
      </p:sp>
      <p:sp>
        <p:nvSpPr>
          <p:cNvPr id="587" name="Google Shape;587;p45"/>
          <p:cNvSpPr/>
          <p:nvPr/>
        </p:nvSpPr>
        <p:spPr>
          <a:xfrm>
            <a:off x="190500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10 %</a:t>
            </a:r>
            <a:endParaRPr sz="700" b="0" i="0" u="none" strike="noStrike" cap="none">
              <a:solidFill>
                <a:schemeClr val="dk1"/>
              </a:solidFill>
              <a:latin typeface="Calibri"/>
              <a:ea typeface="Calibri"/>
              <a:cs typeface="Calibri"/>
              <a:sym typeface="Calibri"/>
            </a:endParaRPr>
          </a:p>
        </p:txBody>
      </p:sp>
      <p:sp>
        <p:nvSpPr>
          <p:cNvPr id="588" name="Google Shape;588;p45"/>
          <p:cNvSpPr/>
          <p:nvPr/>
        </p:nvSpPr>
        <p:spPr>
          <a:xfrm>
            <a:off x="292735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20 %</a:t>
            </a:r>
            <a:endParaRPr sz="700" b="0" i="0" u="none" strike="noStrike" cap="none">
              <a:solidFill>
                <a:schemeClr val="dk1"/>
              </a:solidFill>
              <a:latin typeface="Calibri"/>
              <a:ea typeface="Calibri"/>
              <a:cs typeface="Calibri"/>
              <a:sym typeface="Calibri"/>
            </a:endParaRPr>
          </a:p>
        </p:txBody>
      </p:sp>
      <p:sp>
        <p:nvSpPr>
          <p:cNvPr id="589" name="Google Shape;589;p45"/>
          <p:cNvSpPr/>
          <p:nvPr/>
        </p:nvSpPr>
        <p:spPr>
          <a:xfrm>
            <a:off x="394970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30 %</a:t>
            </a:r>
            <a:endParaRPr sz="700" b="0" i="0" u="none" strike="noStrike" cap="none">
              <a:solidFill>
                <a:schemeClr val="dk1"/>
              </a:solidFill>
              <a:latin typeface="Calibri"/>
              <a:ea typeface="Calibri"/>
              <a:cs typeface="Calibri"/>
              <a:sym typeface="Calibri"/>
            </a:endParaRPr>
          </a:p>
        </p:txBody>
      </p:sp>
      <p:sp>
        <p:nvSpPr>
          <p:cNvPr id="590" name="Google Shape;590;p45"/>
          <p:cNvSpPr/>
          <p:nvPr/>
        </p:nvSpPr>
        <p:spPr>
          <a:xfrm>
            <a:off x="497205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40 %</a:t>
            </a:r>
            <a:endParaRPr sz="700" b="0" i="0" u="none" strike="noStrike" cap="none">
              <a:solidFill>
                <a:schemeClr val="dk1"/>
              </a:solidFill>
              <a:latin typeface="Calibri"/>
              <a:ea typeface="Calibri"/>
              <a:cs typeface="Calibri"/>
              <a:sym typeface="Calibri"/>
            </a:endParaRPr>
          </a:p>
        </p:txBody>
      </p:sp>
      <p:sp>
        <p:nvSpPr>
          <p:cNvPr id="591" name="Google Shape;591;p45"/>
          <p:cNvSpPr/>
          <p:nvPr/>
        </p:nvSpPr>
        <p:spPr>
          <a:xfrm>
            <a:off x="599440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50 %</a:t>
            </a:r>
            <a:endParaRPr sz="700" b="0" i="0" u="none" strike="noStrike" cap="none">
              <a:solidFill>
                <a:schemeClr val="dk1"/>
              </a:solidFill>
              <a:latin typeface="Calibri"/>
              <a:ea typeface="Calibri"/>
              <a:cs typeface="Calibri"/>
              <a:sym typeface="Calibri"/>
            </a:endParaRPr>
          </a:p>
        </p:txBody>
      </p:sp>
      <p:sp>
        <p:nvSpPr>
          <p:cNvPr id="592" name="Google Shape;592;p45"/>
          <p:cNvSpPr/>
          <p:nvPr/>
        </p:nvSpPr>
        <p:spPr>
          <a:xfrm>
            <a:off x="701675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60 %</a:t>
            </a:r>
            <a:endParaRPr sz="700" b="0" i="0" u="none" strike="noStrike" cap="none">
              <a:solidFill>
                <a:schemeClr val="dk1"/>
              </a:solidFill>
              <a:latin typeface="Calibri"/>
              <a:ea typeface="Calibri"/>
              <a:cs typeface="Calibri"/>
              <a:sym typeface="Calibri"/>
            </a:endParaRPr>
          </a:p>
        </p:txBody>
      </p:sp>
      <p:sp>
        <p:nvSpPr>
          <p:cNvPr id="593" name="Google Shape;593;p45"/>
          <p:cNvSpPr/>
          <p:nvPr/>
        </p:nvSpPr>
        <p:spPr>
          <a:xfrm>
            <a:off x="803910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70 %</a:t>
            </a:r>
            <a:endParaRPr sz="700" b="0" i="0" u="none" strike="noStrike" cap="none">
              <a:solidFill>
                <a:schemeClr val="dk1"/>
              </a:solidFill>
              <a:latin typeface="Calibri"/>
              <a:ea typeface="Calibri"/>
              <a:cs typeface="Calibri"/>
              <a:sym typeface="Calibri"/>
            </a:endParaRPr>
          </a:p>
        </p:txBody>
      </p:sp>
      <p:sp>
        <p:nvSpPr>
          <p:cNvPr id="594" name="Google Shape;594;p45"/>
          <p:cNvSpPr/>
          <p:nvPr/>
        </p:nvSpPr>
        <p:spPr>
          <a:xfrm>
            <a:off x="906145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80 %</a:t>
            </a:r>
            <a:endParaRPr sz="700" b="0" i="0" u="none" strike="noStrike" cap="none">
              <a:solidFill>
                <a:schemeClr val="dk1"/>
              </a:solidFill>
              <a:latin typeface="Calibri"/>
              <a:ea typeface="Calibri"/>
              <a:cs typeface="Calibri"/>
              <a:sym typeface="Calibri"/>
            </a:endParaRPr>
          </a:p>
        </p:txBody>
      </p:sp>
      <p:sp>
        <p:nvSpPr>
          <p:cNvPr id="595" name="Google Shape;595;p45"/>
          <p:cNvSpPr/>
          <p:nvPr/>
        </p:nvSpPr>
        <p:spPr>
          <a:xfrm>
            <a:off x="10083800" y="3825875"/>
            <a:ext cx="2097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0" i="0" u="none" strike="noStrike" cap="none">
                <a:solidFill>
                  <a:srgbClr val="000614"/>
                </a:solidFill>
                <a:latin typeface="Arial"/>
                <a:ea typeface="Arial"/>
                <a:cs typeface="Arial"/>
                <a:sym typeface="Arial"/>
              </a:rPr>
              <a:t>90 %</a:t>
            </a:r>
            <a:endParaRPr sz="700" b="0" i="0" u="none" strike="noStrike" cap="none">
              <a:solidFill>
                <a:schemeClr val="dk1"/>
              </a:solidFill>
              <a:latin typeface="Calibri"/>
              <a:ea typeface="Calibri"/>
              <a:cs typeface="Calibri"/>
              <a:sym typeface="Calibri"/>
            </a:endParaRPr>
          </a:p>
        </p:txBody>
      </p:sp>
      <p:sp>
        <p:nvSpPr>
          <p:cNvPr id="596" name="Google Shape;596;p45"/>
          <p:cNvSpPr/>
          <p:nvPr/>
        </p:nvSpPr>
        <p:spPr>
          <a:xfrm>
            <a:off x="11080750" y="3825875"/>
            <a:ext cx="254100" cy="114300"/>
          </a:xfrm>
          <a:prstGeom prst="rect">
            <a:avLst/>
          </a:prstGeom>
          <a:noFill/>
          <a:ln>
            <a:noFill/>
          </a:ln>
        </p:spPr>
        <p:txBody>
          <a:bodyPr spcFirstLastPara="1" wrap="square" lIns="0" tIns="0" rIns="0" bIns="0" anchor="t" anchorCtr="0">
            <a:noAutofit/>
          </a:bodyPr>
          <a:lstStyle/>
          <a:p>
            <a:pPr marL="0" marR="0" lvl="0" indent="0" algn="ctr" rtl="0">
              <a:lnSpc>
                <a:spcPct val="127555"/>
              </a:lnSpc>
              <a:spcBef>
                <a:spcPts val="0"/>
              </a:spcBef>
              <a:spcAft>
                <a:spcPts val="0"/>
              </a:spcAft>
              <a:buClr>
                <a:srgbClr val="000614"/>
              </a:buClr>
              <a:buSzPts val="700"/>
              <a:buFont typeface="Arial"/>
              <a:buNone/>
            </a:pPr>
            <a:r>
              <a:rPr lang="no-NO" sz="700" b="1" i="0" u="none" strike="noStrike" cap="none">
                <a:solidFill>
                  <a:srgbClr val="000614"/>
                </a:solidFill>
                <a:latin typeface="Arial"/>
                <a:ea typeface="Arial"/>
                <a:cs typeface="Arial"/>
                <a:sym typeface="Arial"/>
              </a:rPr>
              <a:t>100 %</a:t>
            </a:r>
            <a:endParaRPr sz="700" b="0" i="0" u="none" strike="noStrike" cap="none">
              <a:solidFill>
                <a:schemeClr val="dk1"/>
              </a:solidFill>
              <a:latin typeface="Calibri"/>
              <a:ea typeface="Calibri"/>
              <a:cs typeface="Calibri"/>
              <a:sym typeface="Calibri"/>
            </a:endParaRPr>
          </a:p>
        </p:txBody>
      </p:sp>
      <p:sp>
        <p:nvSpPr>
          <p:cNvPr id="597" name="Google Shape;597;p45"/>
          <p:cNvSpPr/>
          <p:nvPr/>
        </p:nvSpPr>
        <p:spPr>
          <a:xfrm>
            <a:off x="984250" y="2349500"/>
            <a:ext cx="171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614"/>
              </a:buClr>
              <a:buSzPts val="1900"/>
              <a:buFont typeface="Arial"/>
              <a:buNone/>
            </a:pPr>
            <a:r>
              <a:rPr lang="no-NO" sz="1900" b="0" i="0" u="none" strike="noStrike" cap="none">
                <a:solidFill>
                  <a:srgbClr val="000614"/>
                </a:solidFill>
                <a:latin typeface="Arial"/>
                <a:ea typeface="Arial"/>
                <a:cs typeface="Arial"/>
                <a:sym typeface="Arial"/>
              </a:rPr>
              <a:t>0</a:t>
            </a:r>
            <a:endParaRPr sz="1900" b="0" i="0" u="none" strike="noStrike" cap="none">
              <a:solidFill>
                <a:schemeClr val="dk1"/>
              </a:solidFill>
              <a:latin typeface="Calibri"/>
              <a:ea typeface="Calibri"/>
              <a:cs typeface="Calibri"/>
              <a:sym typeface="Calibri"/>
            </a:endParaRPr>
          </a:p>
        </p:txBody>
      </p:sp>
      <p:sp>
        <p:nvSpPr>
          <p:cNvPr id="598" name="Google Shape;598;p45"/>
          <p:cNvSpPr/>
          <p:nvPr/>
        </p:nvSpPr>
        <p:spPr>
          <a:xfrm>
            <a:off x="10668000" y="2349500"/>
            <a:ext cx="6795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614"/>
              </a:buClr>
              <a:buSzPts val="1900"/>
              <a:buFont typeface="Arial"/>
              <a:buNone/>
            </a:pPr>
            <a:r>
              <a:rPr lang="no-NO" sz="1900" b="0" i="0" u="none" strike="noStrike" cap="none">
                <a:solidFill>
                  <a:srgbClr val="000614"/>
                </a:solidFill>
                <a:latin typeface="Arial"/>
                <a:ea typeface="Arial"/>
                <a:cs typeface="Arial"/>
                <a:sym typeface="Arial"/>
              </a:rPr>
              <a:t>100 %</a:t>
            </a:r>
            <a:endParaRPr sz="1900" b="0" i="0" u="none" strike="noStrike" cap="none">
              <a:solidFill>
                <a:schemeClr val="dk1"/>
              </a:solidFill>
              <a:latin typeface="Calibri"/>
              <a:ea typeface="Calibri"/>
              <a:cs typeface="Calibri"/>
              <a:sym typeface="Calibri"/>
            </a:endParaRPr>
          </a:p>
        </p:txBody>
      </p:sp>
      <p:sp>
        <p:nvSpPr>
          <p:cNvPr id="599" name="Google Shape;599;p45"/>
          <p:cNvSpPr/>
          <p:nvPr/>
        </p:nvSpPr>
        <p:spPr>
          <a:xfrm>
            <a:off x="88900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Progress bars</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6"/>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Datavisualisering</a:t>
            </a:r>
            <a:endParaRPr/>
          </a:p>
        </p:txBody>
      </p:sp>
      <p:sp>
        <p:nvSpPr>
          <p:cNvPr id="606" name="Google Shape;606;p46"/>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7"/>
          <p:cNvSpPr txBox="1"/>
          <p:nvPr/>
        </p:nvSpPr>
        <p:spPr>
          <a:xfrm>
            <a:off x="645700" y="929425"/>
            <a:ext cx="5106900" cy="4112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o-NO" sz="2400" b="1">
                <a:solidFill>
                  <a:srgbClr val="181C56"/>
                </a:solidFill>
                <a:highlight>
                  <a:srgbClr val="FFFFFF"/>
                </a:highlight>
              </a:rPr>
              <a:t>Datavisualisering</a:t>
            </a:r>
            <a:endParaRPr sz="2400" b="1">
              <a:solidFill>
                <a:srgbClr val="181C56"/>
              </a:solidFill>
              <a:highlight>
                <a:srgbClr val="FFFFFF"/>
              </a:highlight>
            </a:endParaRPr>
          </a:p>
          <a:p>
            <a:pPr marL="0" lvl="0" indent="0" algn="l" rtl="0">
              <a:lnSpc>
                <a:spcPct val="115000"/>
              </a:lnSpc>
              <a:spcBef>
                <a:spcPts val="1800"/>
              </a:spcBef>
              <a:spcAft>
                <a:spcPts val="0"/>
              </a:spcAft>
              <a:buNone/>
            </a:pPr>
            <a:r>
              <a:rPr lang="no-NO" sz="1200">
                <a:solidFill>
                  <a:srgbClr val="181C56"/>
                </a:solidFill>
                <a:highlight>
                  <a:srgbClr val="FFFFFF"/>
                </a:highlight>
              </a:rPr>
              <a:t>En introduksjon til fargepaletten som skal benyttes i datavisualisering.</a:t>
            </a:r>
            <a:endParaRPr sz="1200">
              <a:solidFill>
                <a:srgbClr val="181C56"/>
              </a:solidFill>
              <a:highlight>
                <a:srgbClr val="FFFFFF"/>
              </a:highlight>
            </a:endParaRPr>
          </a:p>
          <a:p>
            <a:pPr marL="0" lvl="0" indent="0" algn="l" rtl="0">
              <a:lnSpc>
                <a:spcPct val="115000"/>
              </a:lnSpc>
              <a:spcBef>
                <a:spcPts val="1800"/>
              </a:spcBef>
              <a:spcAft>
                <a:spcPts val="0"/>
              </a:spcAft>
              <a:buNone/>
            </a:pPr>
            <a:r>
              <a:rPr lang="no-NO" sz="1200">
                <a:solidFill>
                  <a:srgbClr val="181C56"/>
                </a:solidFill>
                <a:highlight>
                  <a:srgbClr val="FFFFFF"/>
                </a:highlight>
              </a:rPr>
              <a:t>Entur har en egen palett for farger som skal benyttes til visualisering av data. Datavisualiseringfargene våre må innfri andre krav enn de andre fargene våre gjør. For det første så må de være såpass distinkte at data som skal visualiseres har høy lesbarhet, slik at man enkelt kan se hvilken farge som tilhører hvilken data. Denne lesbarheten skal også, så godt det lar seg gjøre, gjelde for personer med fargeblindhet. I tillegg skal fargene, og måten vi bruker dem på, fortsatt formidle Enturs identitet. Derfor er det viktig å benytte dem i riktig rekkefølge og mengde.</a:t>
            </a:r>
            <a:endParaRPr sz="1200">
              <a:solidFill>
                <a:srgbClr val="181C56"/>
              </a:solidFill>
              <a:highlight>
                <a:srgbClr val="FFFFFF"/>
              </a:highlight>
            </a:endParaRPr>
          </a:p>
          <a:p>
            <a:pPr marL="0" lvl="0" indent="0" algn="l" rtl="0">
              <a:lnSpc>
                <a:spcPct val="115000"/>
              </a:lnSpc>
              <a:spcBef>
                <a:spcPts val="2400"/>
              </a:spcBef>
              <a:spcAft>
                <a:spcPts val="2400"/>
              </a:spcAft>
              <a:buNone/>
            </a:pPr>
            <a:r>
              <a:rPr lang="no-NO" sz="1200">
                <a:solidFill>
                  <a:srgbClr val="181C56"/>
                </a:solidFill>
                <a:highlight>
                  <a:srgbClr val="FFFFFF"/>
                </a:highlight>
              </a:rPr>
              <a:t>Fargene innfrir kontrastkrav 3:1 for grafiske elementer i WCAG-kravene.</a:t>
            </a:r>
            <a:r>
              <a:rPr lang="no-NO" sz="1200">
                <a:solidFill>
                  <a:schemeClr val="hlink"/>
                </a:solidFill>
                <a:highlight>
                  <a:srgbClr val="FFFFFF"/>
                </a:highlight>
                <a:uFill>
                  <a:noFill/>
                </a:uFill>
                <a:hlinkClick r:id="rId3"/>
              </a:rPr>
              <a:t>Les mer om kontrastkrav til farger her</a:t>
            </a:r>
            <a:r>
              <a:rPr lang="no-NO" sz="1200">
                <a:solidFill>
                  <a:srgbClr val="181C56"/>
                </a:solidFill>
                <a:highlight>
                  <a:srgbClr val="FFFFFF"/>
                </a:highlight>
              </a:rPr>
              <a:t>. Fargene har også tilhørende tokens. </a:t>
            </a:r>
            <a:r>
              <a:rPr lang="no-NO" sz="1200">
                <a:solidFill>
                  <a:schemeClr val="hlink"/>
                </a:solidFill>
                <a:highlight>
                  <a:srgbClr val="FFFFFF"/>
                </a:highlight>
                <a:uFill>
                  <a:noFill/>
                </a:uFill>
                <a:hlinkClick r:id="rId4"/>
              </a:rPr>
              <a:t>Oversikt over alle fargetokens</a:t>
            </a:r>
            <a:r>
              <a:rPr lang="no-NO" sz="1200">
                <a:solidFill>
                  <a:srgbClr val="181C56"/>
                </a:solidFill>
                <a:highlight>
                  <a:srgbClr val="FFFFFF"/>
                </a:highlight>
              </a:rPr>
              <a:t> er tilgjengelig under Tokens-menypunktet.</a:t>
            </a:r>
            <a:endParaRPr sz="1200">
              <a:solidFill>
                <a:srgbClr val="181C56"/>
              </a:solidFill>
              <a:highlight>
                <a:srgbClr val="FFFFFF"/>
              </a:highlight>
            </a:endParaRPr>
          </a:p>
        </p:txBody>
      </p:sp>
      <p:sp>
        <p:nvSpPr>
          <p:cNvPr id="613" name="Google Shape;613;p47">
            <a:hlinkClick r:id="rId5"/>
          </p:cNvPr>
          <p:cNvSpPr txBox="1"/>
          <p:nvPr/>
        </p:nvSpPr>
        <p:spPr>
          <a:xfrm>
            <a:off x="723950" y="54687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u="sng">
                <a:solidFill>
                  <a:schemeClr val="hlink"/>
                </a:solidFill>
                <a:hlinkClick r:id="rId5"/>
              </a:rPr>
              <a:t>Datavisualisering | Entur Designsystem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0"/>
        <p:cNvGrpSpPr/>
        <p:nvPr/>
      </p:nvGrpSpPr>
      <p:grpSpPr>
        <a:xfrm>
          <a:off x="0" y="0"/>
          <a:ext cx="0" cy="0"/>
          <a:chOff x="0" y="0"/>
          <a:chExt cx="0" cy="0"/>
        </a:xfrm>
      </p:grpSpPr>
      <p:pic>
        <p:nvPicPr>
          <p:cNvPr id="111" name="Google Shape;111;p21" descr="preencoded.png"/>
          <p:cNvPicPr preferRelativeResize="0"/>
          <p:nvPr/>
        </p:nvPicPr>
        <p:blipFill rotWithShape="1">
          <a:blip r:embed="rId3">
            <a:alphaModFix/>
          </a:blip>
          <a:srcRect/>
          <a:stretch/>
        </p:blipFill>
        <p:spPr>
          <a:xfrm>
            <a:off x="5734050" y="2743200"/>
            <a:ext cx="666750" cy="666750"/>
          </a:xfrm>
          <a:prstGeom prst="rect">
            <a:avLst/>
          </a:prstGeom>
          <a:noFill/>
          <a:ln>
            <a:noFill/>
          </a:ln>
        </p:spPr>
      </p:pic>
      <p:pic>
        <p:nvPicPr>
          <p:cNvPr id="112" name="Google Shape;112;p21" descr="preencoded.png"/>
          <p:cNvPicPr preferRelativeResize="0"/>
          <p:nvPr/>
        </p:nvPicPr>
        <p:blipFill rotWithShape="1">
          <a:blip r:embed="rId4">
            <a:alphaModFix/>
          </a:blip>
          <a:srcRect/>
          <a:stretch/>
        </p:blipFill>
        <p:spPr>
          <a:xfrm>
            <a:off x="5886450" y="2889250"/>
            <a:ext cx="374650" cy="374650"/>
          </a:xfrm>
          <a:prstGeom prst="rect">
            <a:avLst/>
          </a:prstGeom>
          <a:noFill/>
          <a:ln>
            <a:noFill/>
          </a:ln>
        </p:spPr>
      </p:pic>
      <p:pic>
        <p:nvPicPr>
          <p:cNvPr id="113" name="Google Shape;113;p21" descr="preencoded.png"/>
          <p:cNvPicPr preferRelativeResize="0"/>
          <p:nvPr/>
        </p:nvPicPr>
        <p:blipFill rotWithShape="1">
          <a:blip r:embed="rId5">
            <a:alphaModFix/>
          </a:blip>
          <a:srcRect/>
          <a:stretch/>
        </p:blipFill>
        <p:spPr>
          <a:xfrm>
            <a:off x="3409950" y="1028700"/>
            <a:ext cx="666750" cy="666750"/>
          </a:xfrm>
          <a:prstGeom prst="rect">
            <a:avLst/>
          </a:prstGeom>
          <a:noFill/>
          <a:ln>
            <a:noFill/>
          </a:ln>
        </p:spPr>
      </p:pic>
      <p:pic>
        <p:nvPicPr>
          <p:cNvPr id="114" name="Google Shape;114;p21" descr="preencoded.png"/>
          <p:cNvPicPr preferRelativeResize="0"/>
          <p:nvPr/>
        </p:nvPicPr>
        <p:blipFill rotWithShape="1">
          <a:blip r:embed="rId6">
            <a:alphaModFix/>
          </a:blip>
          <a:srcRect/>
          <a:stretch/>
        </p:blipFill>
        <p:spPr>
          <a:xfrm>
            <a:off x="3409950" y="3067050"/>
            <a:ext cx="666750" cy="666750"/>
          </a:xfrm>
          <a:prstGeom prst="rect">
            <a:avLst/>
          </a:prstGeom>
          <a:noFill/>
          <a:ln>
            <a:noFill/>
          </a:ln>
        </p:spPr>
      </p:pic>
      <p:pic>
        <p:nvPicPr>
          <p:cNvPr id="115" name="Google Shape;115;p21" descr="preencoded.png"/>
          <p:cNvPicPr preferRelativeResize="0"/>
          <p:nvPr/>
        </p:nvPicPr>
        <p:blipFill rotWithShape="1">
          <a:blip r:embed="rId7">
            <a:alphaModFix/>
          </a:blip>
          <a:srcRect/>
          <a:stretch/>
        </p:blipFill>
        <p:spPr>
          <a:xfrm>
            <a:off x="3409950" y="2044700"/>
            <a:ext cx="666750" cy="666750"/>
          </a:xfrm>
          <a:prstGeom prst="rect">
            <a:avLst/>
          </a:prstGeom>
          <a:noFill/>
          <a:ln>
            <a:noFill/>
          </a:ln>
        </p:spPr>
      </p:pic>
      <p:pic>
        <p:nvPicPr>
          <p:cNvPr id="116" name="Google Shape;116;p21" descr="preencoded.png"/>
          <p:cNvPicPr preferRelativeResize="0"/>
          <p:nvPr/>
        </p:nvPicPr>
        <p:blipFill rotWithShape="1">
          <a:blip r:embed="rId8">
            <a:alphaModFix/>
          </a:blip>
          <a:srcRect/>
          <a:stretch/>
        </p:blipFill>
        <p:spPr>
          <a:xfrm>
            <a:off x="3409950" y="4095750"/>
            <a:ext cx="666750" cy="666750"/>
          </a:xfrm>
          <a:prstGeom prst="rect">
            <a:avLst/>
          </a:prstGeom>
          <a:noFill/>
          <a:ln>
            <a:noFill/>
          </a:ln>
        </p:spPr>
      </p:pic>
      <p:pic>
        <p:nvPicPr>
          <p:cNvPr id="117" name="Google Shape;117;p21" descr="preencoded.png"/>
          <p:cNvPicPr preferRelativeResize="0"/>
          <p:nvPr/>
        </p:nvPicPr>
        <p:blipFill rotWithShape="1">
          <a:blip r:embed="rId9">
            <a:alphaModFix/>
          </a:blip>
          <a:srcRect/>
          <a:stretch/>
        </p:blipFill>
        <p:spPr>
          <a:xfrm>
            <a:off x="3409950" y="5111750"/>
            <a:ext cx="666750" cy="666750"/>
          </a:xfrm>
          <a:prstGeom prst="rect">
            <a:avLst/>
          </a:prstGeom>
          <a:noFill/>
          <a:ln>
            <a:noFill/>
          </a:ln>
        </p:spPr>
      </p:pic>
      <p:pic>
        <p:nvPicPr>
          <p:cNvPr id="118" name="Google Shape;118;p21" descr="preencoded.png"/>
          <p:cNvPicPr preferRelativeResize="0"/>
          <p:nvPr/>
        </p:nvPicPr>
        <p:blipFill rotWithShape="1">
          <a:blip r:embed="rId10">
            <a:alphaModFix/>
          </a:blip>
          <a:srcRect/>
          <a:stretch/>
        </p:blipFill>
        <p:spPr>
          <a:xfrm>
            <a:off x="1441450" y="1041400"/>
            <a:ext cx="666750" cy="666750"/>
          </a:xfrm>
          <a:prstGeom prst="rect">
            <a:avLst/>
          </a:prstGeom>
          <a:noFill/>
          <a:ln>
            <a:noFill/>
          </a:ln>
        </p:spPr>
      </p:pic>
      <p:pic>
        <p:nvPicPr>
          <p:cNvPr id="119" name="Google Shape;119;p21" descr="preencoded.png"/>
          <p:cNvPicPr preferRelativeResize="0"/>
          <p:nvPr/>
        </p:nvPicPr>
        <p:blipFill rotWithShape="1">
          <a:blip r:embed="rId11">
            <a:alphaModFix/>
          </a:blip>
          <a:srcRect/>
          <a:stretch/>
        </p:blipFill>
        <p:spPr>
          <a:xfrm>
            <a:off x="1441450" y="3079750"/>
            <a:ext cx="666750" cy="666750"/>
          </a:xfrm>
          <a:prstGeom prst="rect">
            <a:avLst/>
          </a:prstGeom>
          <a:noFill/>
          <a:ln>
            <a:noFill/>
          </a:ln>
        </p:spPr>
      </p:pic>
      <p:pic>
        <p:nvPicPr>
          <p:cNvPr id="120" name="Google Shape;120;p21" descr="preencoded.png"/>
          <p:cNvPicPr preferRelativeResize="0"/>
          <p:nvPr/>
        </p:nvPicPr>
        <p:blipFill rotWithShape="1">
          <a:blip r:embed="rId12">
            <a:alphaModFix/>
          </a:blip>
          <a:srcRect/>
          <a:stretch/>
        </p:blipFill>
        <p:spPr>
          <a:xfrm>
            <a:off x="1441450" y="2057400"/>
            <a:ext cx="666750" cy="666750"/>
          </a:xfrm>
          <a:prstGeom prst="rect">
            <a:avLst/>
          </a:prstGeom>
          <a:noFill/>
          <a:ln>
            <a:noFill/>
          </a:ln>
        </p:spPr>
      </p:pic>
      <p:pic>
        <p:nvPicPr>
          <p:cNvPr id="121" name="Google Shape;121;p21" descr="preencoded.png"/>
          <p:cNvPicPr preferRelativeResize="0"/>
          <p:nvPr/>
        </p:nvPicPr>
        <p:blipFill rotWithShape="1">
          <a:blip r:embed="rId13">
            <a:alphaModFix/>
          </a:blip>
          <a:srcRect/>
          <a:stretch/>
        </p:blipFill>
        <p:spPr>
          <a:xfrm>
            <a:off x="1441450" y="4108450"/>
            <a:ext cx="666750" cy="666750"/>
          </a:xfrm>
          <a:prstGeom prst="rect">
            <a:avLst/>
          </a:prstGeom>
          <a:noFill/>
          <a:ln>
            <a:noFill/>
          </a:ln>
        </p:spPr>
      </p:pic>
      <p:pic>
        <p:nvPicPr>
          <p:cNvPr id="122" name="Google Shape;122;p21" descr="preencoded.png"/>
          <p:cNvPicPr preferRelativeResize="0"/>
          <p:nvPr/>
        </p:nvPicPr>
        <p:blipFill rotWithShape="1">
          <a:blip r:embed="rId14">
            <a:alphaModFix/>
          </a:blip>
          <a:srcRect/>
          <a:stretch/>
        </p:blipFill>
        <p:spPr>
          <a:xfrm>
            <a:off x="1441450" y="5124450"/>
            <a:ext cx="666750" cy="666750"/>
          </a:xfrm>
          <a:prstGeom prst="rect">
            <a:avLst/>
          </a:prstGeom>
          <a:noFill/>
          <a:ln>
            <a:noFill/>
          </a:ln>
        </p:spPr>
      </p:pic>
      <p:pic>
        <p:nvPicPr>
          <p:cNvPr id="123" name="Google Shape;123;p21" descr="preencoded.png"/>
          <p:cNvPicPr preferRelativeResize="0"/>
          <p:nvPr/>
        </p:nvPicPr>
        <p:blipFill rotWithShape="1">
          <a:blip r:embed="rId10">
            <a:alphaModFix/>
          </a:blip>
          <a:srcRect/>
          <a:stretch/>
        </p:blipFill>
        <p:spPr>
          <a:xfrm>
            <a:off x="2425700" y="1041400"/>
            <a:ext cx="666750" cy="666750"/>
          </a:xfrm>
          <a:prstGeom prst="rect">
            <a:avLst/>
          </a:prstGeom>
          <a:noFill/>
          <a:ln>
            <a:noFill/>
          </a:ln>
        </p:spPr>
      </p:pic>
      <p:pic>
        <p:nvPicPr>
          <p:cNvPr id="124" name="Google Shape;124;p21" descr="preencoded.png"/>
          <p:cNvPicPr preferRelativeResize="0"/>
          <p:nvPr/>
        </p:nvPicPr>
        <p:blipFill rotWithShape="1">
          <a:blip r:embed="rId11">
            <a:alphaModFix/>
          </a:blip>
          <a:srcRect/>
          <a:stretch/>
        </p:blipFill>
        <p:spPr>
          <a:xfrm>
            <a:off x="2425700" y="3079750"/>
            <a:ext cx="666750" cy="666750"/>
          </a:xfrm>
          <a:prstGeom prst="rect">
            <a:avLst/>
          </a:prstGeom>
          <a:noFill/>
          <a:ln>
            <a:noFill/>
          </a:ln>
        </p:spPr>
      </p:pic>
      <p:pic>
        <p:nvPicPr>
          <p:cNvPr id="125" name="Google Shape;125;p21" descr="preencoded.png"/>
          <p:cNvPicPr preferRelativeResize="0"/>
          <p:nvPr/>
        </p:nvPicPr>
        <p:blipFill rotWithShape="1">
          <a:blip r:embed="rId12">
            <a:alphaModFix/>
          </a:blip>
          <a:srcRect/>
          <a:stretch/>
        </p:blipFill>
        <p:spPr>
          <a:xfrm>
            <a:off x="2425700" y="2057400"/>
            <a:ext cx="666750" cy="666750"/>
          </a:xfrm>
          <a:prstGeom prst="rect">
            <a:avLst/>
          </a:prstGeom>
          <a:noFill/>
          <a:ln>
            <a:noFill/>
          </a:ln>
        </p:spPr>
      </p:pic>
      <p:pic>
        <p:nvPicPr>
          <p:cNvPr id="126" name="Google Shape;126;p21" descr="preencoded.png"/>
          <p:cNvPicPr preferRelativeResize="0"/>
          <p:nvPr/>
        </p:nvPicPr>
        <p:blipFill rotWithShape="1">
          <a:blip r:embed="rId13">
            <a:alphaModFix/>
          </a:blip>
          <a:srcRect/>
          <a:stretch/>
        </p:blipFill>
        <p:spPr>
          <a:xfrm>
            <a:off x="2425700" y="4108450"/>
            <a:ext cx="666750" cy="666750"/>
          </a:xfrm>
          <a:prstGeom prst="rect">
            <a:avLst/>
          </a:prstGeom>
          <a:noFill/>
          <a:ln>
            <a:noFill/>
          </a:ln>
        </p:spPr>
      </p:pic>
      <p:pic>
        <p:nvPicPr>
          <p:cNvPr id="127" name="Google Shape;127;p21" descr="preencoded.png"/>
          <p:cNvPicPr preferRelativeResize="0"/>
          <p:nvPr/>
        </p:nvPicPr>
        <p:blipFill rotWithShape="1">
          <a:blip r:embed="rId14">
            <a:alphaModFix/>
          </a:blip>
          <a:srcRect/>
          <a:stretch/>
        </p:blipFill>
        <p:spPr>
          <a:xfrm>
            <a:off x="2425700" y="5124450"/>
            <a:ext cx="666750" cy="666750"/>
          </a:xfrm>
          <a:prstGeom prst="rect">
            <a:avLst/>
          </a:prstGeom>
          <a:noFill/>
          <a:ln>
            <a:noFill/>
          </a:ln>
        </p:spPr>
      </p:pic>
      <p:sp>
        <p:nvSpPr>
          <p:cNvPr id="128" name="Google Shape;128;p21"/>
          <p:cNvSpPr/>
          <p:nvPr/>
        </p:nvSpPr>
        <p:spPr>
          <a:xfrm>
            <a:off x="6578600" y="3308350"/>
            <a:ext cx="3886500" cy="6861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0" i="0" u="none" strike="noStrike" cap="none">
                <a:solidFill>
                  <a:srgbClr val="000000"/>
                </a:solidFill>
                <a:latin typeface="Arial"/>
                <a:ea typeface="Arial"/>
                <a:cs typeface="Arial"/>
                <a:sym typeface="Arial"/>
              </a:rPr>
              <a:t>Lorem Ipsum er rett og slett dummytekst fra og for trykkeindustrien.</a:t>
            </a:r>
            <a:endParaRPr sz="1900" b="0" i="0" u="none" strike="noStrike" cap="none">
              <a:solidFill>
                <a:schemeClr val="dk1"/>
              </a:solidFill>
              <a:latin typeface="Calibri"/>
              <a:ea typeface="Calibri"/>
              <a:cs typeface="Calibri"/>
              <a:sym typeface="Calibri"/>
            </a:endParaRPr>
          </a:p>
        </p:txBody>
      </p:sp>
      <p:sp>
        <p:nvSpPr>
          <p:cNvPr id="129" name="Google Shape;129;p21"/>
          <p:cNvSpPr/>
          <p:nvPr/>
        </p:nvSpPr>
        <p:spPr>
          <a:xfrm>
            <a:off x="6572250" y="2914650"/>
            <a:ext cx="4388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000000"/>
              </a:buClr>
              <a:buSzPts val="1900"/>
              <a:buFont typeface="Arial"/>
              <a:buNone/>
            </a:pPr>
            <a:r>
              <a:rPr lang="no-NO" sz="1900" b="1" i="0" u="none" strike="noStrike" cap="none">
                <a:solidFill>
                  <a:srgbClr val="000000"/>
                </a:solidFill>
                <a:latin typeface="Arial"/>
                <a:ea typeface="Arial"/>
                <a:cs typeface="Arial"/>
                <a:sym typeface="Arial"/>
              </a:rPr>
              <a:t>Lorem Ipsum</a:t>
            </a:r>
            <a:endParaRPr sz="1900" b="0" i="0" u="none" strike="noStrike" cap="none">
              <a:solidFill>
                <a:schemeClr val="dk1"/>
              </a:solidFill>
              <a:latin typeface="Calibri"/>
              <a:ea typeface="Calibri"/>
              <a:cs typeface="Calibri"/>
              <a:sym typeface="Calibri"/>
            </a:endParaRPr>
          </a:p>
        </p:txBody>
      </p:sp>
      <p:sp>
        <p:nvSpPr>
          <p:cNvPr id="130" name="Google Shape;130;p21"/>
          <p:cNvSpPr/>
          <p:nvPr/>
        </p:nvSpPr>
        <p:spPr>
          <a:xfrm>
            <a:off x="1708150" y="1206500"/>
            <a:ext cx="203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A</a:t>
            </a:r>
            <a:endParaRPr sz="1900" b="0" i="0" u="none" strike="noStrike" cap="none">
              <a:solidFill>
                <a:schemeClr val="dk1"/>
              </a:solidFill>
              <a:latin typeface="Calibri"/>
              <a:ea typeface="Calibri"/>
              <a:cs typeface="Calibri"/>
              <a:sym typeface="Calibri"/>
            </a:endParaRPr>
          </a:p>
        </p:txBody>
      </p:sp>
      <p:sp>
        <p:nvSpPr>
          <p:cNvPr id="131" name="Google Shape;131;p21"/>
          <p:cNvSpPr/>
          <p:nvPr/>
        </p:nvSpPr>
        <p:spPr>
          <a:xfrm>
            <a:off x="1708150" y="3244850"/>
            <a:ext cx="203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A</a:t>
            </a:r>
            <a:endParaRPr sz="1900" b="0" i="0" u="none" strike="noStrike" cap="none">
              <a:solidFill>
                <a:schemeClr val="dk1"/>
              </a:solidFill>
              <a:latin typeface="Calibri"/>
              <a:ea typeface="Calibri"/>
              <a:cs typeface="Calibri"/>
              <a:sym typeface="Calibri"/>
            </a:endParaRPr>
          </a:p>
        </p:txBody>
      </p:sp>
      <p:sp>
        <p:nvSpPr>
          <p:cNvPr id="132" name="Google Shape;132;p21"/>
          <p:cNvSpPr/>
          <p:nvPr/>
        </p:nvSpPr>
        <p:spPr>
          <a:xfrm>
            <a:off x="1708150" y="2222500"/>
            <a:ext cx="203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A</a:t>
            </a:r>
            <a:endParaRPr sz="1900" b="0" i="0" u="none" strike="noStrike" cap="none">
              <a:solidFill>
                <a:schemeClr val="dk1"/>
              </a:solidFill>
              <a:latin typeface="Calibri"/>
              <a:ea typeface="Calibri"/>
              <a:cs typeface="Calibri"/>
              <a:sym typeface="Calibri"/>
            </a:endParaRPr>
          </a:p>
        </p:txBody>
      </p:sp>
      <p:sp>
        <p:nvSpPr>
          <p:cNvPr id="133" name="Google Shape;133;p21"/>
          <p:cNvSpPr/>
          <p:nvPr/>
        </p:nvSpPr>
        <p:spPr>
          <a:xfrm>
            <a:off x="1708150" y="4273550"/>
            <a:ext cx="203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A</a:t>
            </a:r>
            <a:endParaRPr sz="1900" b="0" i="0" u="none" strike="noStrike" cap="none">
              <a:solidFill>
                <a:schemeClr val="dk1"/>
              </a:solidFill>
              <a:latin typeface="Calibri"/>
              <a:ea typeface="Calibri"/>
              <a:cs typeface="Calibri"/>
              <a:sym typeface="Calibri"/>
            </a:endParaRPr>
          </a:p>
        </p:txBody>
      </p:sp>
      <p:sp>
        <p:nvSpPr>
          <p:cNvPr id="134" name="Google Shape;134;p21"/>
          <p:cNvSpPr/>
          <p:nvPr/>
        </p:nvSpPr>
        <p:spPr>
          <a:xfrm>
            <a:off x="1708150" y="5289550"/>
            <a:ext cx="2031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A</a:t>
            </a:r>
            <a:endParaRPr sz="1900" b="0" i="0" u="none" strike="noStrike" cap="none">
              <a:solidFill>
                <a:schemeClr val="dk1"/>
              </a:solidFill>
              <a:latin typeface="Calibri"/>
              <a:ea typeface="Calibri"/>
              <a:cs typeface="Calibri"/>
              <a:sym typeface="Calibri"/>
            </a:endParaRPr>
          </a:p>
        </p:txBody>
      </p:sp>
      <p:sp>
        <p:nvSpPr>
          <p:cNvPr id="135" name="Google Shape;135;p21"/>
          <p:cNvSpPr/>
          <p:nvPr/>
        </p:nvSpPr>
        <p:spPr>
          <a:xfrm>
            <a:off x="2692400" y="1206500"/>
            <a:ext cx="171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1</a:t>
            </a:r>
            <a:endParaRPr sz="1900" b="0" i="0" u="none" strike="noStrike" cap="none">
              <a:solidFill>
                <a:schemeClr val="dk1"/>
              </a:solidFill>
              <a:latin typeface="Calibri"/>
              <a:ea typeface="Calibri"/>
              <a:cs typeface="Calibri"/>
              <a:sym typeface="Calibri"/>
            </a:endParaRPr>
          </a:p>
        </p:txBody>
      </p:sp>
      <p:sp>
        <p:nvSpPr>
          <p:cNvPr id="136" name="Google Shape;136;p21"/>
          <p:cNvSpPr/>
          <p:nvPr/>
        </p:nvSpPr>
        <p:spPr>
          <a:xfrm>
            <a:off x="2692400" y="3244850"/>
            <a:ext cx="171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1</a:t>
            </a:r>
            <a:endParaRPr sz="1900" b="0" i="0" u="none" strike="noStrike" cap="none">
              <a:solidFill>
                <a:schemeClr val="dk1"/>
              </a:solidFill>
              <a:latin typeface="Calibri"/>
              <a:ea typeface="Calibri"/>
              <a:cs typeface="Calibri"/>
              <a:sym typeface="Calibri"/>
            </a:endParaRPr>
          </a:p>
        </p:txBody>
      </p:sp>
      <p:sp>
        <p:nvSpPr>
          <p:cNvPr id="137" name="Google Shape;137;p21"/>
          <p:cNvSpPr/>
          <p:nvPr/>
        </p:nvSpPr>
        <p:spPr>
          <a:xfrm>
            <a:off x="2692400" y="2222500"/>
            <a:ext cx="171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1</a:t>
            </a:r>
            <a:endParaRPr sz="1900" b="0" i="0" u="none" strike="noStrike" cap="none">
              <a:solidFill>
                <a:schemeClr val="dk1"/>
              </a:solidFill>
              <a:latin typeface="Calibri"/>
              <a:ea typeface="Calibri"/>
              <a:cs typeface="Calibri"/>
              <a:sym typeface="Calibri"/>
            </a:endParaRPr>
          </a:p>
        </p:txBody>
      </p:sp>
      <p:sp>
        <p:nvSpPr>
          <p:cNvPr id="138" name="Google Shape;138;p21"/>
          <p:cNvSpPr/>
          <p:nvPr/>
        </p:nvSpPr>
        <p:spPr>
          <a:xfrm>
            <a:off x="2692400" y="4273550"/>
            <a:ext cx="171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1</a:t>
            </a:r>
            <a:endParaRPr sz="1900" b="0" i="0" u="none" strike="noStrike" cap="none">
              <a:solidFill>
                <a:schemeClr val="dk1"/>
              </a:solidFill>
              <a:latin typeface="Calibri"/>
              <a:ea typeface="Calibri"/>
              <a:cs typeface="Calibri"/>
              <a:sym typeface="Calibri"/>
            </a:endParaRPr>
          </a:p>
        </p:txBody>
      </p:sp>
      <p:sp>
        <p:nvSpPr>
          <p:cNvPr id="139" name="Google Shape;139;p21"/>
          <p:cNvSpPr/>
          <p:nvPr/>
        </p:nvSpPr>
        <p:spPr>
          <a:xfrm>
            <a:off x="2692400" y="5289550"/>
            <a:ext cx="171600" cy="342900"/>
          </a:xfrm>
          <a:prstGeom prst="rect">
            <a:avLst/>
          </a:prstGeom>
          <a:noFill/>
          <a:ln>
            <a:noFill/>
          </a:ln>
        </p:spPr>
        <p:txBody>
          <a:bodyPr spcFirstLastPara="1" wrap="square" lIns="0" tIns="0" rIns="0" bIns="0" anchor="t" anchorCtr="0">
            <a:noAutofit/>
          </a:bodyPr>
          <a:lstStyle/>
          <a:p>
            <a:pPr marL="0" marR="0" lvl="0" indent="0" algn="l"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1</a:t>
            </a:r>
            <a:endParaRPr sz="19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8"/>
          <p:cNvSpPr/>
          <p:nvPr/>
        </p:nvSpPr>
        <p:spPr>
          <a:xfrm>
            <a:off x="723450" y="3624250"/>
            <a:ext cx="3132300" cy="1071600"/>
          </a:xfrm>
          <a:prstGeom prst="roundRect">
            <a:avLst>
              <a:gd name="adj" fmla="val 2348"/>
            </a:avLst>
          </a:prstGeom>
          <a:solidFill>
            <a:srgbClr val="181C5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0" name="Google Shape;620;p48"/>
          <p:cNvSpPr/>
          <p:nvPr/>
        </p:nvSpPr>
        <p:spPr>
          <a:xfrm>
            <a:off x="3916761" y="3624258"/>
            <a:ext cx="2345700" cy="1071600"/>
          </a:xfrm>
          <a:prstGeom prst="roundRect">
            <a:avLst>
              <a:gd name="adj" fmla="val 2348"/>
            </a:avLst>
          </a:prstGeom>
          <a:solidFill>
            <a:srgbClr val="FF595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1" name="Google Shape;621;p48"/>
          <p:cNvSpPr/>
          <p:nvPr/>
        </p:nvSpPr>
        <p:spPr>
          <a:xfrm>
            <a:off x="6323364" y="3624258"/>
            <a:ext cx="1115400" cy="1071600"/>
          </a:xfrm>
          <a:prstGeom prst="roundRect">
            <a:avLst>
              <a:gd name="adj" fmla="val 2348"/>
            </a:avLst>
          </a:prstGeom>
          <a:solidFill>
            <a:srgbClr val="0CA3A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2" name="Google Shape;622;p48"/>
          <p:cNvSpPr/>
          <p:nvPr/>
        </p:nvSpPr>
        <p:spPr>
          <a:xfrm>
            <a:off x="7499915" y="3624258"/>
            <a:ext cx="786600" cy="1071600"/>
          </a:xfrm>
          <a:prstGeom prst="roundRect">
            <a:avLst>
              <a:gd name="adj" fmla="val 2348"/>
            </a:avLst>
          </a:prstGeom>
          <a:solidFill>
            <a:srgbClr val="2E98FB"/>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3" name="Google Shape;623;p48"/>
          <p:cNvSpPr/>
          <p:nvPr/>
        </p:nvSpPr>
        <p:spPr>
          <a:xfrm>
            <a:off x="8347574" y="3624258"/>
            <a:ext cx="629700" cy="1071600"/>
          </a:xfrm>
          <a:prstGeom prst="roundRect">
            <a:avLst>
              <a:gd name="adj" fmla="val 2348"/>
            </a:avLst>
          </a:prstGeom>
          <a:solidFill>
            <a:srgbClr val="8792C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4" name="Google Shape;624;p48"/>
          <p:cNvSpPr/>
          <p:nvPr/>
        </p:nvSpPr>
        <p:spPr>
          <a:xfrm>
            <a:off x="9038244" y="3624258"/>
            <a:ext cx="400800" cy="1071600"/>
          </a:xfrm>
          <a:prstGeom prst="roundRect">
            <a:avLst>
              <a:gd name="adj" fmla="val 2348"/>
            </a:avLst>
          </a:prstGeom>
          <a:solidFill>
            <a:srgbClr val="C9825A"/>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5" name="Google Shape;625;p48"/>
          <p:cNvSpPr/>
          <p:nvPr/>
        </p:nvSpPr>
        <p:spPr>
          <a:xfrm>
            <a:off x="9500005" y="3624258"/>
            <a:ext cx="201000" cy="1071600"/>
          </a:xfrm>
          <a:prstGeom prst="roundRect">
            <a:avLst>
              <a:gd name="adj" fmla="val 2348"/>
            </a:avLst>
          </a:prstGeom>
          <a:solidFill>
            <a:srgbClr val="55A45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6" name="Google Shape;626;p48"/>
          <p:cNvSpPr/>
          <p:nvPr/>
        </p:nvSpPr>
        <p:spPr>
          <a:xfrm>
            <a:off x="9761800" y="3624258"/>
            <a:ext cx="129000" cy="1071600"/>
          </a:xfrm>
          <a:prstGeom prst="roundRect">
            <a:avLst>
              <a:gd name="adj" fmla="val 2348"/>
            </a:avLst>
          </a:prstGeom>
          <a:solidFill>
            <a:srgbClr val="8E58E5"/>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Inter"/>
              <a:ea typeface="Inter"/>
              <a:cs typeface="Inter"/>
              <a:sym typeface="Inter"/>
            </a:endParaRPr>
          </a:p>
        </p:txBody>
      </p:sp>
      <p:sp>
        <p:nvSpPr>
          <p:cNvPr id="627" name="Google Shape;627;p48"/>
          <p:cNvSpPr txBox="1"/>
          <p:nvPr/>
        </p:nvSpPr>
        <p:spPr>
          <a:xfrm>
            <a:off x="645700" y="929425"/>
            <a:ext cx="5830800" cy="189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0"/>
              </a:spcAft>
              <a:buNone/>
            </a:pPr>
            <a:r>
              <a:rPr lang="no-NO" sz="2400" b="1">
                <a:solidFill>
                  <a:srgbClr val="181C56"/>
                </a:solidFill>
              </a:rPr>
              <a:t>Retningslinjer for bruk</a:t>
            </a:r>
            <a:endParaRPr sz="2400" b="1">
              <a:solidFill>
                <a:srgbClr val="181C56"/>
              </a:solidFill>
            </a:endParaRPr>
          </a:p>
          <a:p>
            <a:pPr marL="0" lvl="0" indent="0" algn="l" rtl="0">
              <a:lnSpc>
                <a:spcPct val="115000"/>
              </a:lnSpc>
              <a:spcBef>
                <a:spcPts val="1400"/>
              </a:spcBef>
              <a:spcAft>
                <a:spcPts val="0"/>
              </a:spcAft>
              <a:buNone/>
            </a:pPr>
            <a:r>
              <a:rPr lang="no-NO" sz="1300" b="1">
                <a:solidFill>
                  <a:srgbClr val="181C56"/>
                </a:solidFill>
              </a:rPr>
              <a:t>Vektlegging av datavisualiseringfarger</a:t>
            </a:r>
            <a:endParaRPr sz="1300" b="1">
              <a:solidFill>
                <a:srgbClr val="181C56"/>
              </a:solidFill>
            </a:endParaRPr>
          </a:p>
          <a:p>
            <a:pPr marL="0" lvl="0" indent="0" algn="l" rtl="0">
              <a:lnSpc>
                <a:spcPct val="115000"/>
              </a:lnSpc>
              <a:spcBef>
                <a:spcPts val="400"/>
              </a:spcBef>
              <a:spcAft>
                <a:spcPts val="2400"/>
              </a:spcAft>
              <a:buNone/>
            </a:pPr>
            <a:r>
              <a:rPr lang="no-NO" sz="1200">
                <a:solidFill>
                  <a:srgbClr val="181C56"/>
                </a:solidFill>
              </a:rPr>
              <a:t>Når man benytter seg av denne fargepaletten så er det viktig at vektingen av fargene opprettholder den visuelle profilen til Entur. Derfor er rekkefølgen på fargene over også en rangering på hvor mye av hver farge det burde være. Det vil si bruk mest av </a:t>
            </a:r>
            <a:r>
              <a:rPr lang="no-NO" sz="1200">
                <a:solidFill>
                  <a:srgbClr val="181C56"/>
                </a:solidFill>
                <a:latin typeface="Courier New"/>
                <a:ea typeface="Courier New"/>
                <a:cs typeface="Courier New"/>
                <a:sym typeface="Courier New"/>
              </a:rPr>
              <a:t>Blue</a:t>
            </a:r>
            <a:r>
              <a:rPr lang="no-NO" sz="1200">
                <a:solidFill>
                  <a:srgbClr val="181C56"/>
                </a:solidFill>
              </a:rPr>
              <a:t> og </a:t>
            </a:r>
            <a:r>
              <a:rPr lang="no-NO" sz="1200">
                <a:solidFill>
                  <a:srgbClr val="181C56"/>
                </a:solidFill>
                <a:latin typeface="Courier New"/>
                <a:ea typeface="Courier New"/>
                <a:cs typeface="Courier New"/>
                <a:sym typeface="Courier New"/>
              </a:rPr>
              <a:t>Coral</a:t>
            </a:r>
            <a:r>
              <a:rPr lang="no-NO" sz="1200">
                <a:solidFill>
                  <a:srgbClr val="181C56"/>
                </a:solidFill>
              </a:rPr>
              <a:t>, og minst av </a:t>
            </a:r>
            <a:r>
              <a:rPr lang="no-NO" sz="1200">
                <a:solidFill>
                  <a:srgbClr val="181C56"/>
                </a:solidFill>
                <a:latin typeface="Courier New"/>
                <a:ea typeface="Courier New"/>
                <a:cs typeface="Courier New"/>
                <a:sym typeface="Courier New"/>
              </a:rPr>
              <a:t>Spring</a:t>
            </a:r>
            <a:r>
              <a:rPr lang="no-NO" sz="1200">
                <a:solidFill>
                  <a:srgbClr val="181C56"/>
                </a:solidFill>
              </a:rPr>
              <a:t> og </a:t>
            </a:r>
            <a:r>
              <a:rPr lang="no-NO" sz="1200">
                <a:solidFill>
                  <a:srgbClr val="181C56"/>
                </a:solidFill>
                <a:latin typeface="Courier New"/>
                <a:ea typeface="Courier New"/>
                <a:cs typeface="Courier New"/>
                <a:sym typeface="Courier New"/>
              </a:rPr>
              <a:t>Lilac</a:t>
            </a:r>
            <a:r>
              <a:rPr lang="no-NO" sz="1200">
                <a:solidFill>
                  <a:srgbClr val="181C56"/>
                </a:solidFill>
              </a:rPr>
              <a:t>.</a:t>
            </a:r>
            <a:endParaRPr sz="1200">
              <a:solidFill>
                <a:srgbClr val="181C5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2"/>
        <p:cNvGrpSpPr/>
        <p:nvPr/>
      </p:nvGrpSpPr>
      <p:grpSpPr>
        <a:xfrm>
          <a:off x="0" y="0"/>
          <a:ext cx="0" cy="0"/>
          <a:chOff x="0" y="0"/>
          <a:chExt cx="0" cy="0"/>
        </a:xfrm>
      </p:grpSpPr>
      <p:pic>
        <p:nvPicPr>
          <p:cNvPr id="633" name="Google Shape;633;p49" descr="preencoded.png"/>
          <p:cNvPicPr preferRelativeResize="0"/>
          <p:nvPr/>
        </p:nvPicPr>
        <p:blipFill rotWithShape="1">
          <a:blip r:embed="rId3">
            <a:alphaModFix/>
          </a:blip>
          <a:srcRect/>
          <a:stretch/>
        </p:blipFill>
        <p:spPr>
          <a:xfrm>
            <a:off x="2305050" y="1447800"/>
            <a:ext cx="6350" cy="4984750"/>
          </a:xfrm>
          <a:prstGeom prst="rect">
            <a:avLst/>
          </a:prstGeom>
          <a:noFill/>
          <a:ln>
            <a:noFill/>
          </a:ln>
        </p:spPr>
      </p:pic>
      <p:pic>
        <p:nvPicPr>
          <p:cNvPr id="634" name="Google Shape;634;p49" descr="preencoded.png"/>
          <p:cNvPicPr preferRelativeResize="0"/>
          <p:nvPr/>
        </p:nvPicPr>
        <p:blipFill rotWithShape="1">
          <a:blip r:embed="rId3">
            <a:alphaModFix/>
          </a:blip>
          <a:srcRect/>
          <a:stretch/>
        </p:blipFill>
        <p:spPr>
          <a:xfrm>
            <a:off x="4730750" y="1447800"/>
            <a:ext cx="6350" cy="4984750"/>
          </a:xfrm>
          <a:prstGeom prst="rect">
            <a:avLst/>
          </a:prstGeom>
          <a:noFill/>
          <a:ln>
            <a:noFill/>
          </a:ln>
        </p:spPr>
      </p:pic>
      <p:pic>
        <p:nvPicPr>
          <p:cNvPr id="635" name="Google Shape;635;p49" descr="preencoded.png"/>
          <p:cNvPicPr preferRelativeResize="0"/>
          <p:nvPr/>
        </p:nvPicPr>
        <p:blipFill rotWithShape="1">
          <a:blip r:embed="rId3">
            <a:alphaModFix/>
          </a:blip>
          <a:srcRect/>
          <a:stretch/>
        </p:blipFill>
        <p:spPr>
          <a:xfrm>
            <a:off x="6902450" y="1447800"/>
            <a:ext cx="6350" cy="4984750"/>
          </a:xfrm>
          <a:prstGeom prst="rect">
            <a:avLst/>
          </a:prstGeom>
          <a:noFill/>
          <a:ln>
            <a:noFill/>
          </a:ln>
        </p:spPr>
      </p:pic>
      <p:pic>
        <p:nvPicPr>
          <p:cNvPr id="636" name="Google Shape;636;p49" descr="preencoded.png"/>
          <p:cNvPicPr preferRelativeResize="0"/>
          <p:nvPr/>
        </p:nvPicPr>
        <p:blipFill rotWithShape="1">
          <a:blip r:embed="rId3">
            <a:alphaModFix/>
          </a:blip>
          <a:srcRect/>
          <a:stretch/>
        </p:blipFill>
        <p:spPr>
          <a:xfrm>
            <a:off x="9385300" y="1447800"/>
            <a:ext cx="6350" cy="4984750"/>
          </a:xfrm>
          <a:prstGeom prst="rect">
            <a:avLst/>
          </a:prstGeom>
          <a:noFill/>
          <a:ln>
            <a:noFill/>
          </a:ln>
        </p:spPr>
      </p:pic>
      <p:pic>
        <p:nvPicPr>
          <p:cNvPr id="637" name="Google Shape;637;p49" descr="preencoded.png"/>
          <p:cNvPicPr preferRelativeResize="0"/>
          <p:nvPr/>
        </p:nvPicPr>
        <p:blipFill rotWithShape="1">
          <a:blip r:embed="rId4">
            <a:alphaModFix/>
          </a:blip>
          <a:srcRect/>
          <a:stretch/>
        </p:blipFill>
        <p:spPr>
          <a:xfrm>
            <a:off x="1162050" y="3416300"/>
            <a:ext cx="9156700" cy="12192"/>
          </a:xfrm>
          <a:prstGeom prst="rect">
            <a:avLst/>
          </a:prstGeom>
          <a:noFill/>
          <a:ln>
            <a:noFill/>
          </a:ln>
        </p:spPr>
      </p:pic>
      <p:pic>
        <p:nvPicPr>
          <p:cNvPr id="638" name="Google Shape;638;p49" descr="preencoded.png"/>
          <p:cNvPicPr preferRelativeResize="0"/>
          <p:nvPr/>
        </p:nvPicPr>
        <p:blipFill rotWithShape="1">
          <a:blip r:embed="rId4">
            <a:alphaModFix/>
          </a:blip>
          <a:srcRect/>
          <a:stretch/>
        </p:blipFill>
        <p:spPr>
          <a:xfrm>
            <a:off x="1162050" y="4851400"/>
            <a:ext cx="9156700" cy="12192"/>
          </a:xfrm>
          <a:prstGeom prst="rect">
            <a:avLst/>
          </a:prstGeom>
          <a:noFill/>
          <a:ln>
            <a:noFill/>
          </a:ln>
        </p:spPr>
      </p:pic>
      <p:pic>
        <p:nvPicPr>
          <p:cNvPr id="639" name="Google Shape;639;p49" descr="preencoded.png"/>
          <p:cNvPicPr preferRelativeResize="0"/>
          <p:nvPr/>
        </p:nvPicPr>
        <p:blipFill rotWithShape="1">
          <a:blip r:embed="rId5">
            <a:alphaModFix/>
          </a:blip>
          <a:srcRect/>
          <a:stretch/>
        </p:blipFill>
        <p:spPr>
          <a:xfrm>
            <a:off x="1111250" y="2806700"/>
            <a:ext cx="3619500" cy="514350"/>
          </a:xfrm>
          <a:prstGeom prst="rect">
            <a:avLst/>
          </a:prstGeom>
          <a:noFill/>
          <a:ln>
            <a:noFill/>
          </a:ln>
        </p:spPr>
      </p:pic>
      <p:pic>
        <p:nvPicPr>
          <p:cNvPr id="640" name="Google Shape;640;p49" descr="preencoded.png"/>
          <p:cNvPicPr preferRelativeResize="0"/>
          <p:nvPr/>
        </p:nvPicPr>
        <p:blipFill rotWithShape="1">
          <a:blip r:embed="rId6">
            <a:alphaModFix/>
          </a:blip>
          <a:srcRect/>
          <a:stretch/>
        </p:blipFill>
        <p:spPr>
          <a:xfrm>
            <a:off x="1111250" y="2089150"/>
            <a:ext cx="3619500" cy="514350"/>
          </a:xfrm>
          <a:prstGeom prst="rect">
            <a:avLst/>
          </a:prstGeom>
          <a:noFill/>
          <a:ln>
            <a:noFill/>
          </a:ln>
        </p:spPr>
      </p:pic>
      <p:pic>
        <p:nvPicPr>
          <p:cNvPr id="641" name="Google Shape;641;p49" descr="preencoded.png"/>
          <p:cNvPicPr preferRelativeResize="0"/>
          <p:nvPr/>
        </p:nvPicPr>
        <p:blipFill rotWithShape="1">
          <a:blip r:embed="rId7">
            <a:alphaModFix/>
          </a:blip>
          <a:srcRect/>
          <a:stretch/>
        </p:blipFill>
        <p:spPr>
          <a:xfrm>
            <a:off x="2317750" y="4241800"/>
            <a:ext cx="3619500" cy="514350"/>
          </a:xfrm>
          <a:prstGeom prst="rect">
            <a:avLst/>
          </a:prstGeom>
          <a:noFill/>
          <a:ln>
            <a:noFill/>
          </a:ln>
        </p:spPr>
      </p:pic>
      <p:pic>
        <p:nvPicPr>
          <p:cNvPr id="642" name="Google Shape;642;p49" descr="preencoded.png"/>
          <p:cNvPicPr preferRelativeResize="0"/>
          <p:nvPr/>
        </p:nvPicPr>
        <p:blipFill rotWithShape="1">
          <a:blip r:embed="rId8">
            <a:alphaModFix/>
          </a:blip>
          <a:srcRect/>
          <a:stretch/>
        </p:blipFill>
        <p:spPr>
          <a:xfrm>
            <a:off x="3289300" y="5676900"/>
            <a:ext cx="3613150" cy="514350"/>
          </a:xfrm>
          <a:prstGeom prst="rect">
            <a:avLst/>
          </a:prstGeom>
          <a:noFill/>
          <a:ln>
            <a:noFill/>
          </a:ln>
        </p:spPr>
      </p:pic>
      <p:pic>
        <p:nvPicPr>
          <p:cNvPr id="643" name="Google Shape;643;p49" descr="preencoded.png"/>
          <p:cNvPicPr preferRelativeResize="0"/>
          <p:nvPr/>
        </p:nvPicPr>
        <p:blipFill rotWithShape="1">
          <a:blip r:embed="rId9">
            <a:alphaModFix/>
          </a:blip>
          <a:srcRect/>
          <a:stretch/>
        </p:blipFill>
        <p:spPr>
          <a:xfrm>
            <a:off x="4406900" y="4959350"/>
            <a:ext cx="5816600" cy="514350"/>
          </a:xfrm>
          <a:prstGeom prst="rect">
            <a:avLst/>
          </a:prstGeom>
          <a:noFill/>
          <a:ln>
            <a:noFill/>
          </a:ln>
        </p:spPr>
      </p:pic>
      <p:pic>
        <p:nvPicPr>
          <p:cNvPr id="644" name="Google Shape;644;p49" descr="preencoded.png"/>
          <p:cNvPicPr preferRelativeResize="0"/>
          <p:nvPr/>
        </p:nvPicPr>
        <p:blipFill rotWithShape="1">
          <a:blip r:embed="rId10">
            <a:alphaModFix/>
          </a:blip>
          <a:srcRect/>
          <a:stretch/>
        </p:blipFill>
        <p:spPr>
          <a:xfrm>
            <a:off x="3422650" y="3524250"/>
            <a:ext cx="5962650" cy="514350"/>
          </a:xfrm>
          <a:prstGeom prst="rect">
            <a:avLst/>
          </a:prstGeom>
          <a:noFill/>
          <a:ln>
            <a:noFill/>
          </a:ln>
        </p:spPr>
      </p:pic>
      <p:sp>
        <p:nvSpPr>
          <p:cNvPr id="645" name="Google Shape;645;p49"/>
          <p:cNvSpPr/>
          <p:nvPr/>
        </p:nvSpPr>
        <p:spPr>
          <a:xfrm>
            <a:off x="2413000" y="1447800"/>
            <a:ext cx="374700" cy="2289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1200"/>
              <a:buFont typeface="Arial"/>
              <a:buNone/>
            </a:pPr>
            <a:r>
              <a:rPr lang="no-NO" sz="1200" b="1" i="0" u="none" strike="noStrike" cap="none">
                <a:solidFill>
                  <a:srgbClr val="11143C"/>
                </a:solidFill>
                <a:latin typeface="Arial"/>
                <a:ea typeface="Arial"/>
                <a:cs typeface="Arial"/>
                <a:sym typeface="Arial"/>
              </a:rPr>
              <a:t>2024</a:t>
            </a:r>
            <a:endParaRPr sz="1200" b="0" i="0" u="none" strike="noStrike" cap="none">
              <a:solidFill>
                <a:schemeClr val="dk1"/>
              </a:solidFill>
              <a:latin typeface="Calibri"/>
              <a:ea typeface="Calibri"/>
              <a:cs typeface="Calibri"/>
              <a:sym typeface="Calibri"/>
            </a:endParaRPr>
          </a:p>
        </p:txBody>
      </p:sp>
      <p:sp>
        <p:nvSpPr>
          <p:cNvPr id="646" name="Google Shape;646;p49"/>
          <p:cNvSpPr/>
          <p:nvPr/>
        </p:nvSpPr>
        <p:spPr>
          <a:xfrm>
            <a:off x="4851400" y="1447800"/>
            <a:ext cx="374700" cy="2289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1200"/>
              <a:buFont typeface="Arial"/>
              <a:buNone/>
            </a:pPr>
            <a:r>
              <a:rPr lang="no-NO" sz="1200" b="1" i="0" u="none" strike="noStrike" cap="none">
                <a:solidFill>
                  <a:srgbClr val="11143C"/>
                </a:solidFill>
                <a:latin typeface="Arial"/>
                <a:ea typeface="Arial"/>
                <a:cs typeface="Arial"/>
                <a:sym typeface="Arial"/>
              </a:rPr>
              <a:t>2025</a:t>
            </a:r>
            <a:endParaRPr sz="1200" b="0" i="0" u="none" strike="noStrike" cap="none">
              <a:solidFill>
                <a:schemeClr val="dk1"/>
              </a:solidFill>
              <a:latin typeface="Calibri"/>
              <a:ea typeface="Calibri"/>
              <a:cs typeface="Calibri"/>
              <a:sym typeface="Calibri"/>
            </a:endParaRPr>
          </a:p>
        </p:txBody>
      </p:sp>
      <p:sp>
        <p:nvSpPr>
          <p:cNvPr id="647" name="Google Shape;647;p49"/>
          <p:cNvSpPr/>
          <p:nvPr/>
        </p:nvSpPr>
        <p:spPr>
          <a:xfrm>
            <a:off x="7010400" y="1447800"/>
            <a:ext cx="374700" cy="2289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1200"/>
              <a:buFont typeface="Arial"/>
              <a:buNone/>
            </a:pPr>
            <a:r>
              <a:rPr lang="no-NO" sz="1200" b="1" i="0" u="none" strike="noStrike" cap="none">
                <a:solidFill>
                  <a:srgbClr val="11143C"/>
                </a:solidFill>
                <a:latin typeface="Arial"/>
                <a:ea typeface="Arial"/>
                <a:cs typeface="Arial"/>
                <a:sym typeface="Arial"/>
              </a:rPr>
              <a:t>2026</a:t>
            </a:r>
            <a:endParaRPr sz="1200" b="0" i="0" u="none" strike="noStrike" cap="none">
              <a:solidFill>
                <a:schemeClr val="dk1"/>
              </a:solidFill>
              <a:latin typeface="Calibri"/>
              <a:ea typeface="Calibri"/>
              <a:cs typeface="Calibri"/>
              <a:sym typeface="Calibri"/>
            </a:endParaRPr>
          </a:p>
        </p:txBody>
      </p:sp>
      <p:sp>
        <p:nvSpPr>
          <p:cNvPr id="648" name="Google Shape;648;p49"/>
          <p:cNvSpPr/>
          <p:nvPr/>
        </p:nvSpPr>
        <p:spPr>
          <a:xfrm>
            <a:off x="9493250" y="1447800"/>
            <a:ext cx="374700" cy="2289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1200"/>
              <a:buFont typeface="Arial"/>
              <a:buNone/>
            </a:pPr>
            <a:r>
              <a:rPr lang="no-NO" sz="1200" b="1" i="0" u="none" strike="noStrike" cap="none">
                <a:solidFill>
                  <a:srgbClr val="11143C"/>
                </a:solidFill>
                <a:latin typeface="Arial"/>
                <a:ea typeface="Arial"/>
                <a:cs typeface="Arial"/>
                <a:sym typeface="Arial"/>
              </a:rPr>
              <a:t>2027</a:t>
            </a:r>
            <a:endParaRPr sz="1200" b="0" i="0" u="none" strike="noStrike" cap="none">
              <a:solidFill>
                <a:schemeClr val="dk1"/>
              </a:solidFill>
              <a:latin typeface="Calibri"/>
              <a:ea typeface="Calibri"/>
              <a:cs typeface="Calibri"/>
              <a:sym typeface="Calibri"/>
            </a:endParaRPr>
          </a:p>
        </p:txBody>
      </p:sp>
      <p:sp>
        <p:nvSpPr>
          <p:cNvPr id="649" name="Google Shape;649;p49"/>
          <p:cNvSpPr/>
          <p:nvPr/>
        </p:nvSpPr>
        <p:spPr>
          <a:xfrm>
            <a:off x="1333500" y="297180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11143C"/>
              </a:buClr>
              <a:buSzPts val="1100"/>
              <a:buFont typeface="Arial"/>
              <a:buNone/>
            </a:pPr>
            <a:r>
              <a:rPr lang="no-NO" sz="1100" b="0" i="0" u="none" strike="noStrike" cap="none">
                <a:solidFill>
                  <a:srgbClr val="11143C"/>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650" name="Google Shape;650;p49"/>
          <p:cNvSpPr/>
          <p:nvPr/>
        </p:nvSpPr>
        <p:spPr>
          <a:xfrm>
            <a:off x="1333500" y="22542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FFFFFF"/>
              </a:buClr>
              <a:buSzPts val="1100"/>
              <a:buFont typeface="Arial"/>
              <a:buNone/>
            </a:pPr>
            <a:r>
              <a:rPr lang="no-NO" sz="1100" b="0" i="0" u="none" strike="noStrike" cap="none">
                <a:solidFill>
                  <a:srgbClr val="FFFFFF"/>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651" name="Google Shape;651;p49"/>
          <p:cNvSpPr/>
          <p:nvPr/>
        </p:nvSpPr>
        <p:spPr>
          <a:xfrm>
            <a:off x="2540000" y="440690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11143C"/>
              </a:buClr>
              <a:buSzPts val="1100"/>
              <a:buFont typeface="Arial"/>
              <a:buNone/>
            </a:pPr>
            <a:r>
              <a:rPr lang="no-NO" sz="1100" b="0" i="0" u="none" strike="noStrike" cap="none">
                <a:solidFill>
                  <a:srgbClr val="11143C"/>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652" name="Google Shape;652;p49"/>
          <p:cNvSpPr/>
          <p:nvPr/>
        </p:nvSpPr>
        <p:spPr>
          <a:xfrm>
            <a:off x="3511550" y="584200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11143C"/>
              </a:buClr>
              <a:buSzPts val="1100"/>
              <a:buFont typeface="Arial"/>
              <a:buNone/>
            </a:pPr>
            <a:r>
              <a:rPr lang="no-NO" sz="1100" b="0" i="0" u="none" strike="noStrike" cap="none">
                <a:solidFill>
                  <a:srgbClr val="11143C"/>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653" name="Google Shape;653;p49"/>
          <p:cNvSpPr/>
          <p:nvPr/>
        </p:nvSpPr>
        <p:spPr>
          <a:xfrm>
            <a:off x="4629150" y="51244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11143C"/>
              </a:buClr>
              <a:buSzPts val="1100"/>
              <a:buFont typeface="Arial"/>
              <a:buNone/>
            </a:pPr>
            <a:r>
              <a:rPr lang="no-NO" sz="1100" b="0" i="0" u="none" strike="noStrike" cap="none">
                <a:solidFill>
                  <a:srgbClr val="11143C"/>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654" name="Google Shape;654;p49"/>
          <p:cNvSpPr/>
          <p:nvPr/>
        </p:nvSpPr>
        <p:spPr>
          <a:xfrm>
            <a:off x="3644900" y="3689350"/>
            <a:ext cx="330300" cy="190500"/>
          </a:xfrm>
          <a:prstGeom prst="rect">
            <a:avLst/>
          </a:prstGeom>
          <a:noFill/>
          <a:ln>
            <a:noFill/>
          </a:ln>
        </p:spPr>
        <p:txBody>
          <a:bodyPr spcFirstLastPara="1" wrap="square" lIns="0" tIns="0" rIns="0" bIns="0" anchor="t" anchorCtr="0">
            <a:noAutofit/>
          </a:bodyPr>
          <a:lstStyle/>
          <a:p>
            <a:pPr marL="0" marR="0" lvl="0" indent="0" algn="l" rtl="0">
              <a:lnSpc>
                <a:spcPct val="127533"/>
              </a:lnSpc>
              <a:spcBef>
                <a:spcPts val="0"/>
              </a:spcBef>
              <a:spcAft>
                <a:spcPts val="0"/>
              </a:spcAft>
              <a:buClr>
                <a:srgbClr val="11143C"/>
              </a:buClr>
              <a:buSzPts val="1100"/>
              <a:buFont typeface="Arial"/>
              <a:buNone/>
            </a:pPr>
            <a:r>
              <a:rPr lang="no-NO" sz="1100" b="0" i="0" u="none" strike="noStrike" cap="none">
                <a:solidFill>
                  <a:srgbClr val="11143C"/>
                </a:solidFill>
                <a:latin typeface="Arial"/>
                <a:ea typeface="Arial"/>
                <a:cs typeface="Arial"/>
                <a:sym typeface="Arial"/>
              </a:rPr>
              <a:t>Tekst</a:t>
            </a:r>
            <a:endParaRPr sz="1100" b="0" i="0" u="none" strike="noStrike" cap="none">
              <a:solidFill>
                <a:schemeClr val="dk1"/>
              </a:solidFill>
              <a:latin typeface="Calibri"/>
              <a:ea typeface="Calibri"/>
              <a:cs typeface="Calibri"/>
              <a:sym typeface="Calibri"/>
            </a:endParaRPr>
          </a:p>
        </p:txBody>
      </p:sp>
      <p:sp>
        <p:nvSpPr>
          <p:cNvPr id="655" name="Google Shape;655;p49"/>
          <p:cNvSpPr/>
          <p:nvPr/>
        </p:nvSpPr>
        <p:spPr>
          <a:xfrm>
            <a:off x="88900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11143C"/>
              </a:buClr>
              <a:buSzPts val="3200"/>
              <a:buFont typeface="Arial"/>
              <a:buNone/>
            </a:pPr>
            <a:r>
              <a:rPr lang="no-NO" sz="3200" b="1" i="0" u="none" strike="noStrike" cap="none">
                <a:solidFill>
                  <a:srgbClr val="11143C"/>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0"/>
        <p:cNvGrpSpPr/>
        <p:nvPr/>
      </p:nvGrpSpPr>
      <p:grpSpPr>
        <a:xfrm>
          <a:off x="0" y="0"/>
          <a:ext cx="0" cy="0"/>
          <a:chOff x="0" y="0"/>
          <a:chExt cx="0" cy="0"/>
        </a:xfrm>
      </p:grpSpPr>
      <p:sp>
        <p:nvSpPr>
          <p:cNvPr id="661" name="Google Shape;661;p50"/>
          <p:cNvSpPr/>
          <p:nvPr/>
        </p:nvSpPr>
        <p:spPr>
          <a:xfrm>
            <a:off x="1663700" y="4375150"/>
            <a:ext cx="2571600" cy="3429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App Downloads</a:t>
            </a:r>
            <a:endParaRPr sz="1900" b="0" i="0" u="none" strike="noStrike" cap="none">
              <a:solidFill>
                <a:schemeClr val="dk1"/>
              </a:solidFill>
              <a:latin typeface="Calibri"/>
              <a:ea typeface="Calibri"/>
              <a:cs typeface="Calibri"/>
              <a:sym typeface="Calibri"/>
            </a:endParaRPr>
          </a:p>
        </p:txBody>
      </p:sp>
      <p:sp>
        <p:nvSpPr>
          <p:cNvPr id="662" name="Google Shape;662;p50"/>
          <p:cNvSpPr/>
          <p:nvPr/>
        </p:nvSpPr>
        <p:spPr>
          <a:xfrm>
            <a:off x="4813300" y="4368800"/>
            <a:ext cx="2571600" cy="3429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App Interactions</a:t>
            </a:r>
            <a:endParaRPr sz="1900" b="0" i="0" u="none" strike="noStrike" cap="none">
              <a:solidFill>
                <a:schemeClr val="dk1"/>
              </a:solidFill>
              <a:latin typeface="Calibri"/>
              <a:ea typeface="Calibri"/>
              <a:cs typeface="Calibri"/>
              <a:sym typeface="Calibri"/>
            </a:endParaRPr>
          </a:p>
        </p:txBody>
      </p:sp>
      <p:sp>
        <p:nvSpPr>
          <p:cNvPr id="663" name="Google Shape;663;p50"/>
          <p:cNvSpPr/>
          <p:nvPr/>
        </p:nvSpPr>
        <p:spPr>
          <a:xfrm>
            <a:off x="7962900" y="4368800"/>
            <a:ext cx="2571600" cy="3429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11143C"/>
              </a:buClr>
              <a:buSzPts val="1900"/>
              <a:buFont typeface="Arial"/>
              <a:buNone/>
            </a:pPr>
            <a:r>
              <a:rPr lang="no-NO" sz="1900" b="0" i="0" u="none" strike="noStrike" cap="none">
                <a:solidFill>
                  <a:srgbClr val="11143C"/>
                </a:solidFill>
                <a:latin typeface="Arial"/>
                <a:ea typeface="Arial"/>
                <a:cs typeface="Arial"/>
                <a:sym typeface="Arial"/>
              </a:rPr>
              <a:t>App Subscriptions</a:t>
            </a:r>
            <a:endParaRPr sz="1900" b="0" i="0" u="none" strike="noStrike" cap="none">
              <a:solidFill>
                <a:schemeClr val="dk1"/>
              </a:solidFill>
              <a:latin typeface="Calibri"/>
              <a:ea typeface="Calibri"/>
              <a:cs typeface="Calibri"/>
              <a:sym typeface="Calibri"/>
            </a:endParaRPr>
          </a:p>
        </p:txBody>
      </p:sp>
      <p:grpSp>
        <p:nvGrpSpPr>
          <p:cNvPr id="664" name="Google Shape;664;p50"/>
          <p:cNvGrpSpPr/>
          <p:nvPr/>
        </p:nvGrpSpPr>
        <p:grpSpPr>
          <a:xfrm>
            <a:off x="1981395" y="2175877"/>
            <a:ext cx="1936200" cy="1933500"/>
            <a:chOff x="8933595" y="2958352"/>
            <a:chExt cx="1936200" cy="1933500"/>
          </a:xfrm>
        </p:grpSpPr>
        <p:sp>
          <p:nvSpPr>
            <p:cNvPr id="665" name="Google Shape;665;p50"/>
            <p:cNvSpPr/>
            <p:nvPr/>
          </p:nvSpPr>
          <p:spPr>
            <a:xfrm>
              <a:off x="8943725" y="2966975"/>
              <a:ext cx="1896000" cy="1904700"/>
            </a:xfrm>
            <a:prstGeom prst="ellipse">
              <a:avLst/>
            </a:prstGeom>
            <a:noFill/>
            <a:ln w="114300" cap="flat" cmpd="sng">
              <a:solidFill>
                <a:srgbClr val="E7E7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6" name="Google Shape;666;p50"/>
            <p:cNvSpPr/>
            <p:nvPr/>
          </p:nvSpPr>
          <p:spPr>
            <a:xfrm rot="-5400533" flipH="1">
              <a:off x="8934945" y="2957152"/>
              <a:ext cx="1933500" cy="1935900"/>
            </a:xfrm>
            <a:prstGeom prst="blockArc">
              <a:avLst>
                <a:gd name="adj1" fmla="val 1967982"/>
                <a:gd name="adj2" fmla="val 5487"/>
                <a:gd name="adj3" fmla="val 2206"/>
              </a:avLst>
            </a:prstGeom>
            <a:noFill/>
            <a:ln w="114300" cap="flat" cmpd="sng">
              <a:solidFill>
                <a:srgbClr val="181C5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7" name="Google Shape;667;p50"/>
            <p:cNvSpPr txBox="1"/>
            <p:nvPr/>
          </p:nvSpPr>
          <p:spPr>
            <a:xfrm>
              <a:off x="9104415" y="3601800"/>
              <a:ext cx="163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400" b="1">
                  <a:solidFill>
                    <a:srgbClr val="000000"/>
                  </a:solidFill>
                  <a:latin typeface="Roboto"/>
                  <a:ea typeface="Roboto"/>
                  <a:cs typeface="Roboto"/>
                  <a:sym typeface="Roboto"/>
                </a:rPr>
                <a:t>99,99%</a:t>
              </a:r>
              <a:endParaRPr sz="3400" b="1">
                <a:solidFill>
                  <a:srgbClr val="000000"/>
                </a:solidFill>
                <a:latin typeface="Roboto"/>
                <a:ea typeface="Roboto"/>
                <a:cs typeface="Roboto"/>
                <a:sym typeface="Roboto"/>
              </a:endParaRPr>
            </a:p>
          </p:txBody>
        </p:sp>
      </p:grpSp>
      <p:grpSp>
        <p:nvGrpSpPr>
          <p:cNvPr id="668" name="Google Shape;668;p50"/>
          <p:cNvGrpSpPr/>
          <p:nvPr/>
        </p:nvGrpSpPr>
        <p:grpSpPr>
          <a:xfrm>
            <a:off x="5127895" y="2175877"/>
            <a:ext cx="1936200" cy="1933500"/>
            <a:chOff x="8933595" y="2958352"/>
            <a:chExt cx="1936200" cy="1933500"/>
          </a:xfrm>
        </p:grpSpPr>
        <p:sp>
          <p:nvSpPr>
            <p:cNvPr id="669" name="Google Shape;669;p50"/>
            <p:cNvSpPr/>
            <p:nvPr/>
          </p:nvSpPr>
          <p:spPr>
            <a:xfrm>
              <a:off x="8943725" y="2966975"/>
              <a:ext cx="1896000" cy="1904700"/>
            </a:xfrm>
            <a:prstGeom prst="ellipse">
              <a:avLst/>
            </a:prstGeom>
            <a:noFill/>
            <a:ln w="114300" cap="flat" cmpd="sng">
              <a:solidFill>
                <a:srgbClr val="E7E7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0" name="Google Shape;670;p50"/>
            <p:cNvSpPr/>
            <p:nvPr/>
          </p:nvSpPr>
          <p:spPr>
            <a:xfrm rot="-5400533" flipH="1">
              <a:off x="8934945" y="2957152"/>
              <a:ext cx="1933500" cy="1935900"/>
            </a:xfrm>
            <a:prstGeom prst="blockArc">
              <a:avLst>
                <a:gd name="adj1" fmla="val 6777918"/>
                <a:gd name="adj2" fmla="val 5487"/>
                <a:gd name="adj3" fmla="val 2206"/>
              </a:avLst>
            </a:prstGeom>
            <a:noFill/>
            <a:ln w="114300" cap="flat" cmpd="sng">
              <a:solidFill>
                <a:srgbClr val="181C5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1" name="Google Shape;671;p50"/>
            <p:cNvSpPr txBox="1"/>
            <p:nvPr/>
          </p:nvSpPr>
          <p:spPr>
            <a:xfrm>
              <a:off x="9104415" y="3601800"/>
              <a:ext cx="163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400" b="1">
                  <a:solidFill>
                    <a:srgbClr val="000000"/>
                  </a:solidFill>
                  <a:latin typeface="Roboto"/>
                  <a:ea typeface="Roboto"/>
                  <a:cs typeface="Roboto"/>
                  <a:sym typeface="Roboto"/>
                </a:rPr>
                <a:t>99,99%</a:t>
              </a:r>
              <a:endParaRPr sz="3400" b="1">
                <a:solidFill>
                  <a:srgbClr val="000000"/>
                </a:solidFill>
                <a:latin typeface="Roboto"/>
                <a:ea typeface="Roboto"/>
                <a:cs typeface="Roboto"/>
                <a:sym typeface="Roboto"/>
              </a:endParaRPr>
            </a:p>
          </p:txBody>
        </p:sp>
      </p:grpSp>
      <p:grpSp>
        <p:nvGrpSpPr>
          <p:cNvPr id="672" name="Google Shape;672;p50"/>
          <p:cNvGrpSpPr/>
          <p:nvPr/>
        </p:nvGrpSpPr>
        <p:grpSpPr>
          <a:xfrm>
            <a:off x="8274395" y="2175877"/>
            <a:ext cx="1936200" cy="1933500"/>
            <a:chOff x="8933595" y="2958352"/>
            <a:chExt cx="1936200" cy="1933500"/>
          </a:xfrm>
        </p:grpSpPr>
        <p:sp>
          <p:nvSpPr>
            <p:cNvPr id="673" name="Google Shape;673;p50"/>
            <p:cNvSpPr/>
            <p:nvPr/>
          </p:nvSpPr>
          <p:spPr>
            <a:xfrm>
              <a:off x="8943725" y="2966975"/>
              <a:ext cx="1896000" cy="1904700"/>
            </a:xfrm>
            <a:prstGeom prst="ellipse">
              <a:avLst/>
            </a:prstGeom>
            <a:noFill/>
            <a:ln w="114300" cap="flat" cmpd="sng">
              <a:solidFill>
                <a:srgbClr val="E7E7E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4" name="Google Shape;674;p50"/>
            <p:cNvSpPr/>
            <p:nvPr/>
          </p:nvSpPr>
          <p:spPr>
            <a:xfrm rot="-5400533" flipH="1">
              <a:off x="8934945" y="2957152"/>
              <a:ext cx="1933500" cy="1935900"/>
            </a:xfrm>
            <a:prstGeom prst="blockArc">
              <a:avLst>
                <a:gd name="adj1" fmla="val 10782319"/>
                <a:gd name="adj2" fmla="val 5487"/>
                <a:gd name="adj3" fmla="val 2206"/>
              </a:avLst>
            </a:prstGeom>
            <a:noFill/>
            <a:ln w="114300" cap="flat" cmpd="sng">
              <a:solidFill>
                <a:srgbClr val="181C5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5" name="Google Shape;675;p50"/>
            <p:cNvSpPr txBox="1"/>
            <p:nvPr/>
          </p:nvSpPr>
          <p:spPr>
            <a:xfrm>
              <a:off x="9104415" y="3601800"/>
              <a:ext cx="163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400" b="1">
                  <a:solidFill>
                    <a:srgbClr val="000000"/>
                  </a:solidFill>
                  <a:latin typeface="Roboto"/>
                  <a:ea typeface="Roboto"/>
                  <a:cs typeface="Roboto"/>
                  <a:sym typeface="Roboto"/>
                </a:rPr>
                <a:t>99,99%</a:t>
              </a:r>
              <a:endParaRPr sz="3400" b="1">
                <a:solidFill>
                  <a:srgbClr val="000000"/>
                </a:solidFill>
                <a:latin typeface="Roboto"/>
                <a:ea typeface="Roboto"/>
                <a:cs typeface="Roboto"/>
                <a:sym typeface="Roboto"/>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81C56"/>
        </a:solidFill>
        <a:effectLst/>
      </p:bgPr>
    </p:bg>
    <p:spTree>
      <p:nvGrpSpPr>
        <p:cNvPr id="1" name="Shape 680"/>
        <p:cNvGrpSpPr/>
        <p:nvPr/>
      </p:nvGrpSpPr>
      <p:grpSpPr>
        <a:xfrm>
          <a:off x="0" y="0"/>
          <a:ext cx="0" cy="0"/>
          <a:chOff x="0" y="0"/>
          <a:chExt cx="0" cy="0"/>
        </a:xfrm>
      </p:grpSpPr>
      <p:sp>
        <p:nvSpPr>
          <p:cNvPr id="681" name="Google Shape;681;p51"/>
          <p:cNvSpPr/>
          <p:nvPr/>
        </p:nvSpPr>
        <p:spPr>
          <a:xfrm>
            <a:off x="1663700" y="4375150"/>
            <a:ext cx="2571600" cy="3429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App Downloads</a:t>
            </a:r>
            <a:endParaRPr sz="1900" b="0" i="0" u="none" strike="noStrike" cap="none">
              <a:solidFill>
                <a:schemeClr val="dk1"/>
              </a:solidFill>
              <a:latin typeface="Calibri"/>
              <a:ea typeface="Calibri"/>
              <a:cs typeface="Calibri"/>
              <a:sym typeface="Calibri"/>
            </a:endParaRPr>
          </a:p>
        </p:txBody>
      </p:sp>
      <p:sp>
        <p:nvSpPr>
          <p:cNvPr id="682" name="Google Shape;682;p51"/>
          <p:cNvSpPr/>
          <p:nvPr/>
        </p:nvSpPr>
        <p:spPr>
          <a:xfrm>
            <a:off x="4813300" y="4368800"/>
            <a:ext cx="2571600" cy="3429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App Interactions</a:t>
            </a:r>
            <a:endParaRPr sz="1900" b="0" i="0" u="none" strike="noStrike" cap="none">
              <a:solidFill>
                <a:schemeClr val="dk1"/>
              </a:solidFill>
              <a:latin typeface="Calibri"/>
              <a:ea typeface="Calibri"/>
              <a:cs typeface="Calibri"/>
              <a:sym typeface="Calibri"/>
            </a:endParaRPr>
          </a:p>
        </p:txBody>
      </p:sp>
      <p:sp>
        <p:nvSpPr>
          <p:cNvPr id="683" name="Google Shape;683;p51"/>
          <p:cNvSpPr/>
          <p:nvPr/>
        </p:nvSpPr>
        <p:spPr>
          <a:xfrm>
            <a:off x="7962900" y="4368800"/>
            <a:ext cx="2571600" cy="342900"/>
          </a:xfrm>
          <a:prstGeom prst="rect">
            <a:avLst/>
          </a:prstGeom>
          <a:noFill/>
          <a:ln>
            <a:noFill/>
          </a:ln>
        </p:spPr>
        <p:txBody>
          <a:bodyPr spcFirstLastPara="1" wrap="square" lIns="0" tIns="0" rIns="0" bIns="0" anchor="t" anchorCtr="0">
            <a:noAutofit/>
          </a:bodyPr>
          <a:lstStyle/>
          <a:p>
            <a:pPr marL="0" marR="0" lvl="0" indent="0" algn="ctr" rtl="0">
              <a:lnSpc>
                <a:spcPct val="127481"/>
              </a:lnSpc>
              <a:spcBef>
                <a:spcPts val="0"/>
              </a:spcBef>
              <a:spcAft>
                <a:spcPts val="0"/>
              </a:spcAft>
              <a:buClr>
                <a:srgbClr val="FFFFFF"/>
              </a:buClr>
              <a:buSzPts val="1900"/>
              <a:buFont typeface="Arial"/>
              <a:buNone/>
            </a:pPr>
            <a:r>
              <a:rPr lang="no-NO" sz="1900" b="0" i="0" u="none" strike="noStrike" cap="none">
                <a:solidFill>
                  <a:srgbClr val="FFFFFF"/>
                </a:solidFill>
                <a:latin typeface="Arial"/>
                <a:ea typeface="Arial"/>
                <a:cs typeface="Arial"/>
                <a:sym typeface="Arial"/>
              </a:rPr>
              <a:t>App Subscriptions</a:t>
            </a:r>
            <a:endParaRPr sz="1900" b="0" i="0" u="none" strike="noStrike" cap="none">
              <a:solidFill>
                <a:schemeClr val="dk1"/>
              </a:solidFill>
              <a:latin typeface="Calibri"/>
              <a:ea typeface="Calibri"/>
              <a:cs typeface="Calibri"/>
              <a:sym typeface="Calibri"/>
            </a:endParaRPr>
          </a:p>
        </p:txBody>
      </p:sp>
      <p:sp>
        <p:nvSpPr>
          <p:cNvPr id="684" name="Google Shape;684;p51"/>
          <p:cNvSpPr/>
          <p:nvPr/>
        </p:nvSpPr>
        <p:spPr>
          <a:xfrm>
            <a:off x="889000" y="635000"/>
            <a:ext cx="10401300" cy="609600"/>
          </a:xfrm>
          <a:prstGeom prst="rect">
            <a:avLst/>
          </a:prstGeom>
          <a:noFill/>
          <a:ln>
            <a:noFill/>
          </a:ln>
        </p:spPr>
        <p:txBody>
          <a:bodyPr spcFirstLastPara="1" wrap="square" lIns="0" tIns="0" rIns="0" bIns="0" anchor="t" anchorCtr="0">
            <a:noAutofit/>
          </a:bodyPr>
          <a:lstStyle/>
          <a:p>
            <a:pPr marL="0" marR="0" lvl="0" indent="0" algn="l" rtl="0">
              <a:lnSpc>
                <a:spcPct val="127500"/>
              </a:lnSpc>
              <a:spcBef>
                <a:spcPts val="0"/>
              </a:spcBef>
              <a:spcAft>
                <a:spcPts val="0"/>
              </a:spcAft>
              <a:buClr>
                <a:srgbClr val="FFFFFF"/>
              </a:buClr>
              <a:buSzPts val="3200"/>
              <a:buFont typeface="Arial"/>
              <a:buNone/>
            </a:pPr>
            <a:r>
              <a:rPr lang="no-NO" sz="3200" b="1" i="0" u="none" strike="noStrike" cap="none">
                <a:solidFill>
                  <a:srgbClr val="FFFFFF"/>
                </a:solidFill>
                <a:latin typeface="Arial"/>
                <a:ea typeface="Arial"/>
                <a:cs typeface="Arial"/>
                <a:sym typeface="Arial"/>
              </a:rPr>
              <a:t>Dette er en tittel</a:t>
            </a:r>
            <a:endParaRPr sz="3200" b="0" i="0" u="none" strike="noStrike" cap="none">
              <a:solidFill>
                <a:schemeClr val="dk1"/>
              </a:solidFill>
              <a:latin typeface="Calibri"/>
              <a:ea typeface="Calibri"/>
              <a:cs typeface="Calibri"/>
              <a:sym typeface="Calibri"/>
            </a:endParaRPr>
          </a:p>
        </p:txBody>
      </p:sp>
      <p:grpSp>
        <p:nvGrpSpPr>
          <p:cNvPr id="685" name="Google Shape;685;p51"/>
          <p:cNvGrpSpPr/>
          <p:nvPr/>
        </p:nvGrpSpPr>
        <p:grpSpPr>
          <a:xfrm>
            <a:off x="1981395" y="2175877"/>
            <a:ext cx="1936200" cy="1933500"/>
            <a:chOff x="8933595" y="2958352"/>
            <a:chExt cx="1936200" cy="1933500"/>
          </a:xfrm>
        </p:grpSpPr>
        <p:sp>
          <p:nvSpPr>
            <p:cNvPr id="686" name="Google Shape;686;p51"/>
            <p:cNvSpPr/>
            <p:nvPr/>
          </p:nvSpPr>
          <p:spPr>
            <a:xfrm>
              <a:off x="8943725" y="2966975"/>
              <a:ext cx="1896000" cy="1904700"/>
            </a:xfrm>
            <a:prstGeom prst="ellipse">
              <a:avLst/>
            </a:prstGeom>
            <a:noFill/>
            <a:ln w="114300" cap="flat" cmpd="sng">
              <a:solidFill>
                <a:srgbClr val="2C30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7" name="Google Shape;687;p51"/>
            <p:cNvSpPr/>
            <p:nvPr/>
          </p:nvSpPr>
          <p:spPr>
            <a:xfrm rot="-5400533" flipH="1">
              <a:off x="8934945" y="2957152"/>
              <a:ext cx="1933500" cy="1935900"/>
            </a:xfrm>
            <a:prstGeom prst="blockArc">
              <a:avLst>
                <a:gd name="adj1" fmla="val 1967982"/>
                <a:gd name="adj2" fmla="val 5487"/>
                <a:gd name="adj3" fmla="val 2206"/>
              </a:avLst>
            </a:prstGeom>
            <a:noFill/>
            <a:ln w="114300" cap="flat" cmpd="sng">
              <a:solidFill>
                <a:srgbClr val="2E98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88" name="Google Shape;688;p51"/>
            <p:cNvSpPr txBox="1"/>
            <p:nvPr/>
          </p:nvSpPr>
          <p:spPr>
            <a:xfrm>
              <a:off x="9104415" y="3601800"/>
              <a:ext cx="163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400" b="1">
                  <a:solidFill>
                    <a:schemeClr val="lt1"/>
                  </a:solidFill>
                  <a:latin typeface="Roboto"/>
                  <a:ea typeface="Roboto"/>
                  <a:cs typeface="Roboto"/>
                  <a:sym typeface="Roboto"/>
                </a:rPr>
                <a:t>99,99%</a:t>
              </a:r>
              <a:endParaRPr sz="3400" b="1">
                <a:solidFill>
                  <a:schemeClr val="lt1"/>
                </a:solidFill>
                <a:latin typeface="Roboto"/>
                <a:ea typeface="Roboto"/>
                <a:cs typeface="Roboto"/>
                <a:sym typeface="Roboto"/>
              </a:endParaRPr>
            </a:p>
          </p:txBody>
        </p:sp>
      </p:grpSp>
      <p:grpSp>
        <p:nvGrpSpPr>
          <p:cNvPr id="689" name="Google Shape;689;p51"/>
          <p:cNvGrpSpPr/>
          <p:nvPr/>
        </p:nvGrpSpPr>
        <p:grpSpPr>
          <a:xfrm>
            <a:off x="5121545" y="2175877"/>
            <a:ext cx="1936200" cy="1933500"/>
            <a:chOff x="8933595" y="2958352"/>
            <a:chExt cx="1936200" cy="1933500"/>
          </a:xfrm>
        </p:grpSpPr>
        <p:sp>
          <p:nvSpPr>
            <p:cNvPr id="690" name="Google Shape;690;p51"/>
            <p:cNvSpPr/>
            <p:nvPr/>
          </p:nvSpPr>
          <p:spPr>
            <a:xfrm>
              <a:off x="8943725" y="2966975"/>
              <a:ext cx="1896000" cy="1904700"/>
            </a:xfrm>
            <a:prstGeom prst="ellipse">
              <a:avLst/>
            </a:prstGeom>
            <a:noFill/>
            <a:ln w="114300" cap="flat" cmpd="sng">
              <a:solidFill>
                <a:srgbClr val="2C30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1" name="Google Shape;691;p51"/>
            <p:cNvSpPr/>
            <p:nvPr/>
          </p:nvSpPr>
          <p:spPr>
            <a:xfrm rot="-5400533" flipH="1">
              <a:off x="8934945" y="2957152"/>
              <a:ext cx="1933500" cy="1935900"/>
            </a:xfrm>
            <a:prstGeom prst="blockArc">
              <a:avLst>
                <a:gd name="adj1" fmla="val 8235371"/>
                <a:gd name="adj2" fmla="val 5487"/>
                <a:gd name="adj3" fmla="val 2206"/>
              </a:avLst>
            </a:prstGeom>
            <a:noFill/>
            <a:ln w="114300" cap="flat" cmpd="sng">
              <a:solidFill>
                <a:srgbClr val="2E98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2" name="Google Shape;692;p51"/>
            <p:cNvSpPr txBox="1"/>
            <p:nvPr/>
          </p:nvSpPr>
          <p:spPr>
            <a:xfrm>
              <a:off x="9104415" y="3601800"/>
              <a:ext cx="163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400" b="1">
                  <a:solidFill>
                    <a:schemeClr val="lt1"/>
                  </a:solidFill>
                  <a:latin typeface="Roboto"/>
                  <a:ea typeface="Roboto"/>
                  <a:cs typeface="Roboto"/>
                  <a:sym typeface="Roboto"/>
                </a:rPr>
                <a:t>99,99%</a:t>
              </a:r>
              <a:endParaRPr sz="3400" b="1">
                <a:solidFill>
                  <a:schemeClr val="lt1"/>
                </a:solidFill>
                <a:latin typeface="Roboto"/>
                <a:ea typeface="Roboto"/>
                <a:cs typeface="Roboto"/>
                <a:sym typeface="Roboto"/>
              </a:endParaRPr>
            </a:p>
          </p:txBody>
        </p:sp>
      </p:grpSp>
      <p:grpSp>
        <p:nvGrpSpPr>
          <p:cNvPr id="693" name="Google Shape;693;p51"/>
          <p:cNvGrpSpPr/>
          <p:nvPr/>
        </p:nvGrpSpPr>
        <p:grpSpPr>
          <a:xfrm>
            <a:off x="8280595" y="2175877"/>
            <a:ext cx="1936200" cy="1933500"/>
            <a:chOff x="8933595" y="2958352"/>
            <a:chExt cx="1936200" cy="1933500"/>
          </a:xfrm>
        </p:grpSpPr>
        <p:sp>
          <p:nvSpPr>
            <p:cNvPr id="694" name="Google Shape;694;p51"/>
            <p:cNvSpPr/>
            <p:nvPr/>
          </p:nvSpPr>
          <p:spPr>
            <a:xfrm>
              <a:off x="8943725" y="2966975"/>
              <a:ext cx="1896000" cy="1904700"/>
            </a:xfrm>
            <a:prstGeom prst="ellipse">
              <a:avLst/>
            </a:prstGeom>
            <a:noFill/>
            <a:ln w="114300" cap="flat" cmpd="sng">
              <a:solidFill>
                <a:srgbClr val="2C306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5" name="Google Shape;695;p51"/>
            <p:cNvSpPr/>
            <p:nvPr/>
          </p:nvSpPr>
          <p:spPr>
            <a:xfrm rot="-5400533" flipH="1">
              <a:off x="8934945" y="2957152"/>
              <a:ext cx="1933500" cy="1935900"/>
            </a:xfrm>
            <a:prstGeom prst="blockArc">
              <a:avLst>
                <a:gd name="adj1" fmla="val 13523500"/>
                <a:gd name="adj2" fmla="val 5487"/>
                <a:gd name="adj3" fmla="val 2206"/>
              </a:avLst>
            </a:prstGeom>
            <a:noFill/>
            <a:ln w="114300" cap="flat" cmpd="sng">
              <a:solidFill>
                <a:srgbClr val="2E98F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96" name="Google Shape;696;p51"/>
            <p:cNvSpPr txBox="1"/>
            <p:nvPr/>
          </p:nvSpPr>
          <p:spPr>
            <a:xfrm>
              <a:off x="9104415" y="3601800"/>
              <a:ext cx="16353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400" b="1">
                  <a:solidFill>
                    <a:schemeClr val="lt1"/>
                  </a:solidFill>
                  <a:latin typeface="Roboto"/>
                  <a:ea typeface="Roboto"/>
                  <a:cs typeface="Roboto"/>
                  <a:sym typeface="Roboto"/>
                </a:rPr>
                <a:t>99,99%</a:t>
              </a:r>
              <a:endParaRPr sz="3400" b="1">
                <a:solidFill>
                  <a:schemeClr val="lt1"/>
                </a:solidFill>
                <a:latin typeface="Roboto"/>
                <a:ea typeface="Roboto"/>
                <a:cs typeface="Roboto"/>
                <a:sym typeface="Roboto"/>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2"/>
          <p:cNvSpPr/>
          <p:nvPr/>
        </p:nvSpPr>
        <p:spPr>
          <a:xfrm>
            <a:off x="2272650" y="749375"/>
            <a:ext cx="2181000" cy="59880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702" name="Google Shape;702;p52"/>
          <p:cNvSpPr/>
          <p:nvPr/>
        </p:nvSpPr>
        <p:spPr>
          <a:xfrm>
            <a:off x="4751670" y="749375"/>
            <a:ext cx="2181000" cy="59880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703" name="Google Shape;703;p52"/>
          <p:cNvSpPr/>
          <p:nvPr/>
        </p:nvSpPr>
        <p:spPr>
          <a:xfrm>
            <a:off x="7230691" y="749375"/>
            <a:ext cx="2181000" cy="59880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704" name="Google Shape;704;p52"/>
          <p:cNvSpPr/>
          <p:nvPr/>
        </p:nvSpPr>
        <p:spPr>
          <a:xfrm>
            <a:off x="9894050" y="2327826"/>
            <a:ext cx="1719600" cy="2831100"/>
          </a:xfrm>
          <a:prstGeom prst="roundRect">
            <a:avLst>
              <a:gd name="adj" fmla="val 16667"/>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705" name="Google Shape;705;p52"/>
          <p:cNvSpPr/>
          <p:nvPr/>
        </p:nvSpPr>
        <p:spPr>
          <a:xfrm>
            <a:off x="9973475" y="995654"/>
            <a:ext cx="1214400" cy="723900"/>
          </a:xfrm>
          <a:prstGeom prst="roundRect">
            <a:avLst>
              <a:gd name="adj" fmla="val 16667"/>
            </a:avLst>
          </a:prstGeom>
          <a:solidFill>
            <a:srgbClr val="FFE59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1"/>
                </a:solidFill>
              </a:rPr>
              <a:t>Text</a:t>
            </a:r>
            <a:endParaRPr>
              <a:solidFill>
                <a:schemeClr val="dk1"/>
              </a:solidFill>
            </a:endParaRPr>
          </a:p>
        </p:txBody>
      </p:sp>
      <p:cxnSp>
        <p:nvCxnSpPr>
          <p:cNvPr id="706" name="Google Shape;706;p52"/>
          <p:cNvCxnSpPr>
            <a:stCxn id="703" idx="3"/>
            <a:endCxn id="704" idx="1"/>
          </p:cNvCxnSpPr>
          <p:nvPr/>
        </p:nvCxnSpPr>
        <p:spPr>
          <a:xfrm>
            <a:off x="9411691" y="3743375"/>
            <a:ext cx="482400" cy="600"/>
          </a:xfrm>
          <a:prstGeom prst="bentConnector3">
            <a:avLst>
              <a:gd name="adj1" fmla="val 49996"/>
            </a:avLst>
          </a:prstGeom>
          <a:noFill/>
          <a:ln w="19050" cap="flat" cmpd="sng">
            <a:solidFill>
              <a:schemeClr val="accent2"/>
            </a:solidFill>
            <a:prstDash val="solid"/>
            <a:round/>
            <a:headEnd type="triangle" w="med" len="med"/>
            <a:tailEnd type="none" w="med" len="med"/>
          </a:ln>
        </p:spPr>
      </p:cxnSp>
      <p:cxnSp>
        <p:nvCxnSpPr>
          <p:cNvPr id="707" name="Google Shape;707;p52"/>
          <p:cNvCxnSpPr>
            <a:stCxn id="705" idx="2"/>
            <a:endCxn id="704" idx="0"/>
          </p:cNvCxnSpPr>
          <p:nvPr/>
        </p:nvCxnSpPr>
        <p:spPr>
          <a:xfrm rot="-5400000" flipH="1">
            <a:off x="10363025" y="1937204"/>
            <a:ext cx="608400" cy="173100"/>
          </a:xfrm>
          <a:prstGeom prst="curvedConnector3">
            <a:avLst>
              <a:gd name="adj1" fmla="val 49989"/>
            </a:avLst>
          </a:prstGeom>
          <a:noFill/>
          <a:ln w="19050" cap="flat" cmpd="sng">
            <a:solidFill>
              <a:schemeClr val="accent2"/>
            </a:solidFill>
            <a:prstDash val="solid"/>
            <a:round/>
            <a:headEnd type="none" w="med" len="med"/>
            <a:tailEnd type="triangle" w="med" len="med"/>
          </a:ln>
        </p:spPr>
      </p:cxnSp>
      <p:cxnSp>
        <p:nvCxnSpPr>
          <p:cNvPr id="708" name="Google Shape;708;p52"/>
          <p:cNvCxnSpPr>
            <a:stCxn id="703" idx="0"/>
            <a:endCxn id="705" idx="0"/>
          </p:cNvCxnSpPr>
          <p:nvPr/>
        </p:nvCxnSpPr>
        <p:spPr>
          <a:xfrm rot="-5400000" flipH="1">
            <a:off x="9327841" y="-257275"/>
            <a:ext cx="246300" cy="2259600"/>
          </a:xfrm>
          <a:prstGeom prst="curvedConnector3">
            <a:avLst>
              <a:gd name="adj1" fmla="val -96681"/>
            </a:avLst>
          </a:prstGeom>
          <a:noFill/>
          <a:ln w="19050" cap="flat" cmpd="sng">
            <a:solidFill>
              <a:schemeClr val="accent2"/>
            </a:solidFill>
            <a:prstDash val="solid"/>
            <a:round/>
            <a:headEnd type="none" w="med" len="me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53"/>
          <p:cNvSpPr txBox="1">
            <a:spLocks noGrp="1"/>
          </p:cNvSpPr>
          <p:nvPr>
            <p:ph type="title"/>
          </p:nvPr>
        </p:nvSpPr>
        <p:spPr>
          <a:xfrm>
            <a:off x="1353769" y="1033439"/>
            <a:ext cx="13548300" cy="90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o-NO"/>
              <a:t>Layers of standards</a:t>
            </a:r>
            <a:endParaRPr sz="3300">
              <a:solidFill>
                <a:schemeClr val="accent4"/>
              </a:solidFill>
            </a:endParaRPr>
          </a:p>
        </p:txBody>
      </p:sp>
      <p:grpSp>
        <p:nvGrpSpPr>
          <p:cNvPr id="714" name="Google Shape;714;p53"/>
          <p:cNvGrpSpPr/>
          <p:nvPr/>
        </p:nvGrpSpPr>
        <p:grpSpPr>
          <a:xfrm>
            <a:off x="444069" y="2160174"/>
            <a:ext cx="11137102" cy="4539908"/>
            <a:chOff x="535540" y="792725"/>
            <a:chExt cx="8353035" cy="3405016"/>
          </a:xfrm>
        </p:grpSpPr>
        <p:grpSp>
          <p:nvGrpSpPr>
            <p:cNvPr id="715" name="Google Shape;715;p53"/>
            <p:cNvGrpSpPr/>
            <p:nvPr/>
          </p:nvGrpSpPr>
          <p:grpSpPr>
            <a:xfrm flipH="1">
              <a:off x="5626075" y="2139180"/>
              <a:ext cx="2941829" cy="1047300"/>
              <a:chOff x="857520" y="1836625"/>
              <a:chExt cx="2941829" cy="1047300"/>
            </a:xfrm>
          </p:grpSpPr>
          <p:sp>
            <p:nvSpPr>
              <p:cNvPr id="716" name="Google Shape;716;p53"/>
              <p:cNvSpPr txBox="1"/>
              <p:nvPr/>
            </p:nvSpPr>
            <p:spPr>
              <a:xfrm>
                <a:off x="857520" y="1836625"/>
                <a:ext cx="2077200" cy="1047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600" b="1">
                    <a:latin typeface="Roboto"/>
                    <a:ea typeface="Roboto"/>
                    <a:cs typeface="Roboto"/>
                    <a:sym typeface="Roboto"/>
                  </a:rPr>
                  <a:t>NeTEx, SIRI, API etc.</a:t>
                </a: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r>
                  <a:rPr lang="no-NO" sz="1100">
                    <a:latin typeface="Roboto"/>
                    <a:ea typeface="Roboto"/>
                    <a:cs typeface="Roboto"/>
                    <a:sym typeface="Roboto"/>
                  </a:rPr>
                  <a:t>Standards for exchange of data for information, product, prices, booking, clearing etc.</a:t>
                </a:r>
                <a:endParaRPr sz="1100">
                  <a:latin typeface="Roboto"/>
                  <a:ea typeface="Roboto"/>
                  <a:cs typeface="Roboto"/>
                  <a:sym typeface="Roboto"/>
                </a:endParaRPr>
              </a:p>
              <a:p>
                <a:pPr marL="0" lvl="0" indent="0" algn="l" rtl="0">
                  <a:spcBef>
                    <a:spcPts val="2100"/>
                  </a:spcBef>
                  <a:spcAft>
                    <a:spcPts val="2100"/>
                  </a:spcAft>
                  <a:buNone/>
                </a:pPr>
                <a:r>
                  <a:rPr lang="no-NO" sz="1100">
                    <a:latin typeface="Roboto"/>
                    <a:ea typeface="Roboto"/>
                    <a:cs typeface="Roboto"/>
                    <a:sym typeface="Roboto"/>
                  </a:rPr>
                  <a:t>Need a profile on how to use the standard</a:t>
                </a:r>
                <a:endParaRPr sz="1100">
                  <a:latin typeface="Roboto"/>
                  <a:ea typeface="Roboto"/>
                  <a:cs typeface="Roboto"/>
                  <a:sym typeface="Roboto"/>
                </a:endParaRPr>
              </a:p>
            </p:txBody>
          </p:sp>
          <p:cxnSp>
            <p:nvCxnSpPr>
              <p:cNvPr id="717" name="Google Shape;717;p53"/>
              <p:cNvCxnSpPr/>
              <p:nvPr/>
            </p:nvCxnSpPr>
            <p:spPr>
              <a:xfrm rot="10800000">
                <a:off x="3046949" y="2215320"/>
                <a:ext cx="752400" cy="0"/>
              </a:xfrm>
              <a:prstGeom prst="straightConnector1">
                <a:avLst/>
              </a:prstGeom>
              <a:noFill/>
              <a:ln w="9525" cap="flat" cmpd="sng">
                <a:solidFill>
                  <a:srgbClr val="C2C2C2"/>
                </a:solidFill>
                <a:prstDash val="solid"/>
                <a:round/>
                <a:headEnd type="none" w="sm" len="sm"/>
                <a:tailEnd type="none" w="sm" len="sm"/>
              </a:ln>
            </p:spPr>
          </p:cxnSp>
          <p:sp>
            <p:nvSpPr>
              <p:cNvPr id="718" name="Google Shape;718;p53"/>
              <p:cNvSpPr/>
              <p:nvPr/>
            </p:nvSpPr>
            <p:spPr>
              <a:xfrm>
                <a:off x="3020371" y="2111851"/>
                <a:ext cx="198600" cy="198300"/>
              </a:xfrm>
              <a:prstGeom prst="ellipse">
                <a:avLst/>
              </a:prstGeom>
              <a:solidFill>
                <a:srgbClr val="0E63F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9" name="Google Shape;719;p53"/>
              <p:cNvSpPr txBox="1"/>
              <p:nvPr/>
            </p:nvSpPr>
            <p:spPr>
              <a:xfrm>
                <a:off x="2995927" y="2061039"/>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no-NO" sz="1100">
                    <a:solidFill>
                      <a:srgbClr val="FFFFFF"/>
                    </a:solidFill>
                    <a:latin typeface="Roboto"/>
                    <a:ea typeface="Roboto"/>
                    <a:cs typeface="Roboto"/>
                    <a:sym typeface="Roboto"/>
                  </a:rPr>
                  <a:t>2</a:t>
                </a:r>
                <a:endParaRPr sz="1900">
                  <a:solidFill>
                    <a:srgbClr val="FFFFFF"/>
                  </a:solidFill>
                </a:endParaRPr>
              </a:p>
            </p:txBody>
          </p:sp>
        </p:grpSp>
        <p:grpSp>
          <p:nvGrpSpPr>
            <p:cNvPr id="720" name="Google Shape;720;p53"/>
            <p:cNvGrpSpPr/>
            <p:nvPr/>
          </p:nvGrpSpPr>
          <p:grpSpPr>
            <a:xfrm>
              <a:off x="535540" y="2680105"/>
              <a:ext cx="3319714" cy="1047300"/>
              <a:chOff x="857520" y="1684225"/>
              <a:chExt cx="3319714" cy="1047300"/>
            </a:xfrm>
          </p:grpSpPr>
          <p:sp>
            <p:nvSpPr>
              <p:cNvPr id="721" name="Google Shape;721;p53"/>
              <p:cNvSpPr txBox="1"/>
              <p:nvPr/>
            </p:nvSpPr>
            <p:spPr>
              <a:xfrm>
                <a:off x="857520" y="1684225"/>
                <a:ext cx="2077200" cy="10473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no-NO" sz="1600" b="1">
                    <a:latin typeface="Roboto"/>
                    <a:ea typeface="Roboto"/>
                    <a:cs typeface="Roboto"/>
                    <a:sym typeface="Roboto"/>
                  </a:rPr>
                  <a:t>Transmodel</a:t>
                </a:r>
                <a:endParaRPr sz="1600" b="1">
                  <a:latin typeface="Roboto"/>
                  <a:ea typeface="Roboto"/>
                  <a:cs typeface="Roboto"/>
                  <a:sym typeface="Roboto"/>
                </a:endParaRPr>
              </a:p>
              <a:p>
                <a:pPr marL="0" lvl="0" indent="0" algn="r" rtl="0">
                  <a:spcBef>
                    <a:spcPts val="0"/>
                  </a:spcBef>
                  <a:spcAft>
                    <a:spcPts val="0"/>
                  </a:spcAft>
                  <a:buNone/>
                </a:pPr>
                <a:endParaRPr sz="1600" b="1">
                  <a:latin typeface="Roboto"/>
                  <a:ea typeface="Roboto"/>
                  <a:cs typeface="Roboto"/>
                  <a:sym typeface="Roboto"/>
                </a:endParaRPr>
              </a:p>
              <a:p>
                <a:pPr marL="0" lvl="0" indent="0" algn="r" rtl="0">
                  <a:spcBef>
                    <a:spcPts val="0"/>
                  </a:spcBef>
                  <a:spcAft>
                    <a:spcPts val="2100"/>
                  </a:spcAft>
                  <a:buNone/>
                </a:pPr>
                <a:r>
                  <a:rPr lang="no-NO" sz="1100">
                    <a:latin typeface="Roboto"/>
                    <a:ea typeface="Roboto"/>
                    <a:cs typeface="Roboto"/>
                    <a:sym typeface="Roboto"/>
                  </a:rPr>
                  <a:t>Conceptual data model</a:t>
                </a:r>
                <a:br>
                  <a:rPr lang="no-NO" sz="1100">
                    <a:latin typeface="Roboto"/>
                    <a:ea typeface="Roboto"/>
                    <a:cs typeface="Roboto"/>
                    <a:sym typeface="Roboto"/>
                  </a:rPr>
                </a:br>
                <a:r>
                  <a:rPr lang="no-NO" sz="1100">
                    <a:latin typeface="Roboto"/>
                    <a:ea typeface="Roboto"/>
                    <a:cs typeface="Roboto"/>
                    <a:sym typeface="Roboto"/>
                  </a:rPr>
                  <a:t>Terms and their connections</a:t>
                </a:r>
                <a:endParaRPr sz="1100">
                  <a:latin typeface="Roboto"/>
                  <a:ea typeface="Roboto"/>
                  <a:cs typeface="Roboto"/>
                  <a:sym typeface="Roboto"/>
                </a:endParaRPr>
              </a:p>
            </p:txBody>
          </p:sp>
          <p:cxnSp>
            <p:nvCxnSpPr>
              <p:cNvPr id="722" name="Google Shape;722;p53"/>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723" name="Google Shape;723;p53"/>
              <p:cNvSpPr/>
              <p:nvPr/>
            </p:nvSpPr>
            <p:spPr>
              <a:xfrm>
                <a:off x="3020371" y="2111851"/>
                <a:ext cx="198600" cy="198300"/>
              </a:xfrm>
              <a:prstGeom prst="ellipse">
                <a:avLst/>
              </a:prstGeom>
              <a:solidFill>
                <a:srgbClr val="307A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4" name="Google Shape;724;p53"/>
              <p:cNvSpPr txBox="1"/>
              <p:nvPr/>
            </p:nvSpPr>
            <p:spPr>
              <a:xfrm>
                <a:off x="2995927" y="2051434"/>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no-NO" sz="1100">
                    <a:solidFill>
                      <a:srgbClr val="FFFFFF"/>
                    </a:solidFill>
                    <a:latin typeface="Roboto"/>
                    <a:ea typeface="Roboto"/>
                    <a:cs typeface="Roboto"/>
                    <a:sym typeface="Roboto"/>
                  </a:rPr>
                  <a:t>1</a:t>
                </a:r>
                <a:endParaRPr sz="1900">
                  <a:solidFill>
                    <a:srgbClr val="FFFFFF"/>
                  </a:solidFill>
                </a:endParaRPr>
              </a:p>
            </p:txBody>
          </p:sp>
        </p:grpSp>
        <p:grpSp>
          <p:nvGrpSpPr>
            <p:cNvPr id="725" name="Google Shape;725;p53"/>
            <p:cNvGrpSpPr/>
            <p:nvPr/>
          </p:nvGrpSpPr>
          <p:grpSpPr>
            <a:xfrm flipH="1">
              <a:off x="4837475" y="792725"/>
              <a:ext cx="4051100" cy="1047300"/>
              <a:chOff x="536849" y="1684220"/>
              <a:chExt cx="4051100" cy="1047300"/>
            </a:xfrm>
          </p:grpSpPr>
          <p:sp>
            <p:nvSpPr>
              <p:cNvPr id="726" name="Google Shape;726;p53"/>
              <p:cNvSpPr txBox="1"/>
              <p:nvPr/>
            </p:nvSpPr>
            <p:spPr>
              <a:xfrm>
                <a:off x="536849" y="1684220"/>
                <a:ext cx="2448300" cy="1047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600" b="1">
                    <a:latin typeface="Roboto"/>
                    <a:ea typeface="Roboto"/>
                    <a:cs typeface="Roboto"/>
                    <a:sym typeface="Roboto"/>
                  </a:rPr>
                  <a:t>Transmodel based sales APIs</a:t>
                </a:r>
                <a:endParaRPr sz="1600" b="1">
                  <a:latin typeface="Roboto"/>
                  <a:ea typeface="Roboto"/>
                  <a:cs typeface="Roboto"/>
                  <a:sym typeface="Roboto"/>
                </a:endParaRPr>
              </a:p>
              <a:p>
                <a:pPr marL="0" lvl="0" indent="0" algn="l" rtl="0">
                  <a:spcBef>
                    <a:spcPts val="0"/>
                  </a:spcBef>
                  <a:spcAft>
                    <a:spcPts val="0"/>
                  </a:spcAft>
                  <a:buNone/>
                </a:pPr>
                <a:endParaRPr sz="1600" b="1">
                  <a:latin typeface="Roboto"/>
                  <a:ea typeface="Roboto"/>
                  <a:cs typeface="Roboto"/>
                  <a:sym typeface="Roboto"/>
                </a:endParaRPr>
              </a:p>
              <a:p>
                <a:pPr marL="0" lvl="0" indent="0" algn="l" rtl="0">
                  <a:spcBef>
                    <a:spcPts val="0"/>
                  </a:spcBef>
                  <a:spcAft>
                    <a:spcPts val="0"/>
                  </a:spcAft>
                  <a:buNone/>
                </a:pPr>
                <a:r>
                  <a:rPr lang="no-NO" sz="1100">
                    <a:latin typeface="Roboto"/>
                    <a:ea typeface="Roboto"/>
                    <a:cs typeface="Roboto"/>
                    <a:sym typeface="Roboto"/>
                  </a:rPr>
                  <a:t>Is missing in Transmodel, Entur has a set of APIs that prove it will work, it’s not a standard</a:t>
                </a:r>
                <a:endParaRPr sz="1100">
                  <a:latin typeface="Roboto"/>
                  <a:ea typeface="Roboto"/>
                  <a:cs typeface="Roboto"/>
                  <a:sym typeface="Roboto"/>
                </a:endParaRPr>
              </a:p>
              <a:p>
                <a:pPr marL="0" lvl="0" indent="0" algn="l" rtl="0">
                  <a:spcBef>
                    <a:spcPts val="2100"/>
                  </a:spcBef>
                  <a:spcAft>
                    <a:spcPts val="2100"/>
                  </a:spcAft>
                  <a:buNone/>
                </a:pPr>
                <a:r>
                  <a:rPr lang="no-NO" sz="1100">
                    <a:latin typeface="Roboto"/>
                    <a:ea typeface="Roboto"/>
                    <a:cs typeface="Roboto"/>
                    <a:sym typeface="Roboto"/>
                  </a:rPr>
                  <a:t>CoRoM project work on Booking API standards</a:t>
                </a:r>
                <a:endParaRPr sz="1100">
                  <a:latin typeface="Roboto"/>
                  <a:ea typeface="Roboto"/>
                  <a:cs typeface="Roboto"/>
                  <a:sym typeface="Roboto"/>
                </a:endParaRPr>
              </a:p>
            </p:txBody>
          </p:sp>
          <p:cxnSp>
            <p:nvCxnSpPr>
              <p:cNvPr id="727" name="Google Shape;727;p53"/>
              <p:cNvCxnSpPr/>
              <p:nvPr/>
            </p:nvCxnSpPr>
            <p:spPr>
              <a:xfrm rot="10800000">
                <a:off x="3046849" y="2215320"/>
                <a:ext cx="1541100" cy="0"/>
              </a:xfrm>
              <a:prstGeom prst="straightConnector1">
                <a:avLst/>
              </a:prstGeom>
              <a:noFill/>
              <a:ln w="9525" cap="flat" cmpd="sng">
                <a:solidFill>
                  <a:srgbClr val="C2C2C2"/>
                </a:solidFill>
                <a:prstDash val="solid"/>
                <a:round/>
                <a:headEnd type="none" w="sm" len="sm"/>
                <a:tailEnd type="none" w="sm" len="sm"/>
              </a:ln>
            </p:spPr>
          </p:cxnSp>
          <p:sp>
            <p:nvSpPr>
              <p:cNvPr id="728" name="Google Shape;728;p53"/>
              <p:cNvSpPr/>
              <p:nvPr/>
            </p:nvSpPr>
            <p:spPr>
              <a:xfrm>
                <a:off x="3020371" y="2111851"/>
                <a:ext cx="198600" cy="198300"/>
              </a:xfrm>
              <a:prstGeom prst="ellipse">
                <a:avLst/>
              </a:prstGeom>
              <a:solidFill>
                <a:srgbClr val="0C57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9" name="Google Shape;729;p53"/>
              <p:cNvSpPr txBox="1"/>
              <p:nvPr/>
            </p:nvSpPr>
            <p:spPr>
              <a:xfrm>
                <a:off x="2995927" y="2051434"/>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no-NO" sz="1100">
                    <a:solidFill>
                      <a:srgbClr val="FFFFFF"/>
                    </a:solidFill>
                    <a:latin typeface="Roboto"/>
                    <a:ea typeface="Roboto"/>
                    <a:cs typeface="Roboto"/>
                    <a:sym typeface="Roboto"/>
                  </a:rPr>
                  <a:t>4</a:t>
                </a:r>
                <a:endParaRPr sz="1900">
                  <a:solidFill>
                    <a:srgbClr val="FFFFFF"/>
                  </a:solidFill>
                </a:endParaRPr>
              </a:p>
            </p:txBody>
          </p:sp>
        </p:grpSp>
        <p:grpSp>
          <p:nvGrpSpPr>
            <p:cNvPr id="730" name="Google Shape;730;p53"/>
            <p:cNvGrpSpPr/>
            <p:nvPr/>
          </p:nvGrpSpPr>
          <p:grpSpPr>
            <a:xfrm>
              <a:off x="2817423" y="945750"/>
              <a:ext cx="3509166" cy="3251991"/>
              <a:chOff x="3217473" y="1225350"/>
              <a:chExt cx="3118150" cy="3159727"/>
            </a:xfrm>
          </p:grpSpPr>
          <p:sp>
            <p:nvSpPr>
              <p:cNvPr id="731" name="Google Shape;731;p53"/>
              <p:cNvSpPr/>
              <p:nvPr/>
            </p:nvSpPr>
            <p:spPr>
              <a:xfrm>
                <a:off x="3579175" y="2711400"/>
                <a:ext cx="2396410" cy="971161"/>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txBody>
              <a:bodyPr/>
              <a:lstStyle/>
              <a:p>
                <a:endParaRPr lang="en-US"/>
              </a:p>
            </p:txBody>
          </p:sp>
          <p:sp>
            <p:nvSpPr>
              <p:cNvPr id="732" name="Google Shape;732;p53"/>
              <p:cNvSpPr/>
              <p:nvPr/>
            </p:nvSpPr>
            <p:spPr>
              <a:xfrm>
                <a:off x="3730755" y="2527208"/>
                <a:ext cx="2079127" cy="837209"/>
              </a:xfrm>
              <a:custGeom>
                <a:avLst/>
                <a:gdLst/>
                <a:ahLst/>
                <a:cxnLst/>
                <a:rect l="l" t="t" r="r" b="b"/>
                <a:pathLst>
                  <a:path w="49248" h="16300" extrusionOk="0">
                    <a:moveTo>
                      <a:pt x="0" y="7554"/>
                    </a:moveTo>
                    <a:lnTo>
                      <a:pt x="24649" y="16300"/>
                    </a:lnTo>
                    <a:lnTo>
                      <a:pt x="49248" y="7604"/>
                    </a:lnTo>
                    <a:lnTo>
                      <a:pt x="24599" y="0"/>
                    </a:lnTo>
                    <a:close/>
                  </a:path>
                </a:pathLst>
              </a:custGeom>
              <a:solidFill>
                <a:srgbClr val="D9D9D9"/>
              </a:solidFill>
              <a:ln>
                <a:noFill/>
              </a:ln>
            </p:spPr>
            <p:txBody>
              <a:bodyPr/>
              <a:lstStyle/>
              <a:p>
                <a:endParaRPr lang="en-US"/>
              </a:p>
            </p:txBody>
          </p:sp>
          <p:sp>
            <p:nvSpPr>
              <p:cNvPr id="733" name="Google Shape;733;p53"/>
              <p:cNvSpPr/>
              <p:nvPr/>
            </p:nvSpPr>
            <p:spPr>
              <a:xfrm>
                <a:off x="3946479" y="2252239"/>
                <a:ext cx="1647477" cy="663383"/>
              </a:xfrm>
              <a:custGeom>
                <a:avLst/>
                <a:gdLst/>
                <a:ahLst/>
                <a:cxnLst/>
                <a:rect l="l" t="t" r="r" b="b"/>
                <a:pathLst>
                  <a:path w="39012" h="12970" extrusionOk="0">
                    <a:moveTo>
                      <a:pt x="0" y="5914"/>
                    </a:moveTo>
                    <a:lnTo>
                      <a:pt x="19531" y="12970"/>
                    </a:lnTo>
                    <a:lnTo>
                      <a:pt x="39012" y="5914"/>
                    </a:lnTo>
                    <a:lnTo>
                      <a:pt x="19581" y="0"/>
                    </a:lnTo>
                    <a:close/>
                  </a:path>
                </a:pathLst>
              </a:custGeom>
              <a:solidFill>
                <a:srgbClr val="D9D9D9"/>
              </a:solidFill>
              <a:ln>
                <a:noFill/>
              </a:ln>
            </p:spPr>
            <p:txBody>
              <a:bodyPr/>
              <a:lstStyle/>
              <a:p>
                <a:endParaRPr lang="en-US"/>
              </a:p>
            </p:txBody>
          </p:sp>
          <p:sp>
            <p:nvSpPr>
              <p:cNvPr id="734" name="Google Shape;734;p53"/>
              <p:cNvSpPr/>
              <p:nvPr/>
            </p:nvSpPr>
            <p:spPr>
              <a:xfrm>
                <a:off x="4265445" y="1828277"/>
                <a:ext cx="1014014" cy="416547"/>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txBody>
              <a:bodyPr/>
              <a:lstStyle/>
              <a:p>
                <a:endParaRPr lang="en-US"/>
              </a:p>
            </p:txBody>
          </p:sp>
          <p:sp>
            <p:nvSpPr>
              <p:cNvPr id="735" name="Google Shape;735;p53"/>
              <p:cNvSpPr/>
              <p:nvPr/>
            </p:nvSpPr>
            <p:spPr>
              <a:xfrm>
                <a:off x="3217473"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0942A1"/>
              </a:solidFill>
              <a:ln>
                <a:noFill/>
              </a:ln>
            </p:spPr>
            <p:txBody>
              <a:bodyPr/>
              <a:lstStyle/>
              <a:p>
                <a:endParaRPr lang="en-US"/>
              </a:p>
            </p:txBody>
          </p:sp>
          <p:sp>
            <p:nvSpPr>
              <p:cNvPr id="736" name="Google Shape;736;p53"/>
              <p:cNvSpPr/>
              <p:nvPr/>
            </p:nvSpPr>
            <p:spPr>
              <a:xfrm>
                <a:off x="3790596"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gradFill>
                <a:gsLst>
                  <a:gs pos="0">
                    <a:srgbClr val="FFCA37"/>
                  </a:gs>
                  <a:gs pos="100000">
                    <a:srgbClr val="AD8107"/>
                  </a:gs>
                </a:gsLst>
                <a:lin ang="5400012" scaled="0"/>
              </a:gradFill>
              <a:ln>
                <a:noFill/>
              </a:ln>
            </p:spPr>
            <p:txBody>
              <a:bodyPr/>
              <a:lstStyle/>
              <a:p>
                <a:endParaRPr lang="en-US"/>
              </a:p>
            </p:txBody>
          </p:sp>
          <p:sp>
            <p:nvSpPr>
              <p:cNvPr id="737" name="Google Shape;737;p53"/>
              <p:cNvSpPr/>
              <p:nvPr/>
            </p:nvSpPr>
            <p:spPr>
              <a:xfrm flipH="1">
                <a:off x="4770690" y="2554725"/>
                <a:ext cx="982143" cy="653205"/>
              </a:xfrm>
              <a:custGeom>
                <a:avLst/>
                <a:gdLst/>
                <a:ahLst/>
                <a:cxnLst/>
                <a:rect l="l" t="t" r="r" b="b"/>
                <a:pathLst>
                  <a:path w="23257" h="12771" extrusionOk="0">
                    <a:moveTo>
                      <a:pt x="3727" y="0"/>
                    </a:moveTo>
                    <a:lnTo>
                      <a:pt x="0" y="4522"/>
                    </a:lnTo>
                    <a:lnTo>
                      <a:pt x="23257" y="12771"/>
                    </a:lnTo>
                    <a:lnTo>
                      <a:pt x="23257" y="7056"/>
                    </a:lnTo>
                    <a:close/>
                  </a:path>
                </a:pathLst>
              </a:custGeom>
              <a:solidFill>
                <a:srgbClr val="F4B400"/>
              </a:solidFill>
              <a:ln>
                <a:noFill/>
              </a:ln>
            </p:spPr>
            <p:txBody>
              <a:bodyPr/>
              <a:lstStyle/>
              <a:p>
                <a:endParaRPr lang="en-US"/>
              </a:p>
            </p:txBody>
          </p:sp>
          <p:sp>
            <p:nvSpPr>
              <p:cNvPr id="738" name="Google Shape;738;p53"/>
              <p:cNvSpPr/>
              <p:nvPr/>
            </p:nvSpPr>
            <p:spPr>
              <a:xfrm>
                <a:off x="4002555"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0942A1"/>
              </a:solidFill>
              <a:ln>
                <a:noFill/>
              </a:ln>
            </p:spPr>
            <p:txBody>
              <a:bodyPr/>
              <a:lstStyle/>
              <a:p>
                <a:endParaRPr lang="en-US"/>
              </a:p>
            </p:txBody>
          </p:sp>
          <p:sp>
            <p:nvSpPr>
              <p:cNvPr id="739" name="Google Shape;739;p53"/>
              <p:cNvSpPr/>
              <p:nvPr/>
            </p:nvSpPr>
            <p:spPr>
              <a:xfrm flipH="1">
                <a:off x="4770683" y="2023456"/>
                <a:ext cx="770191" cy="721896"/>
              </a:xfrm>
              <a:custGeom>
                <a:avLst/>
                <a:gdLst/>
                <a:ahLst/>
                <a:cxnLst/>
                <a:rect l="l" t="t" r="r" b="b"/>
                <a:pathLst>
                  <a:path w="18238" h="14114" extrusionOk="0">
                    <a:moveTo>
                      <a:pt x="6262" y="0"/>
                    </a:moveTo>
                    <a:lnTo>
                      <a:pt x="18238" y="4324"/>
                    </a:lnTo>
                    <a:lnTo>
                      <a:pt x="18238" y="14114"/>
                    </a:lnTo>
                    <a:lnTo>
                      <a:pt x="0" y="7554"/>
                    </a:lnTo>
                    <a:close/>
                  </a:path>
                </a:pathLst>
              </a:custGeom>
              <a:solidFill>
                <a:srgbClr val="0D5CDF"/>
              </a:solidFill>
              <a:ln>
                <a:noFill/>
              </a:ln>
            </p:spPr>
            <p:txBody>
              <a:bodyPr/>
              <a:lstStyle/>
              <a:p>
                <a:endParaRPr lang="en-US"/>
              </a:p>
            </p:txBody>
          </p:sp>
          <p:sp>
            <p:nvSpPr>
              <p:cNvPr id="740" name="Google Shape;740;p53"/>
              <p:cNvSpPr/>
              <p:nvPr/>
            </p:nvSpPr>
            <p:spPr>
              <a:xfrm>
                <a:off x="4323640" y="1225350"/>
                <a:ext cx="449116" cy="854010"/>
              </a:xfrm>
              <a:custGeom>
                <a:avLst/>
                <a:gdLst/>
                <a:ahLst/>
                <a:cxnLst/>
                <a:rect l="l" t="t" r="r" b="b"/>
                <a:pathLst>
                  <a:path w="10635" h="16697" extrusionOk="0">
                    <a:moveTo>
                      <a:pt x="10635" y="0"/>
                    </a:moveTo>
                    <a:lnTo>
                      <a:pt x="0" y="12722"/>
                    </a:lnTo>
                    <a:lnTo>
                      <a:pt x="10635" y="16697"/>
                    </a:lnTo>
                    <a:close/>
                  </a:path>
                </a:pathLst>
              </a:custGeom>
              <a:solidFill>
                <a:srgbClr val="B45F06"/>
              </a:solidFill>
              <a:ln>
                <a:noFill/>
              </a:ln>
            </p:spPr>
            <p:txBody>
              <a:bodyPr/>
              <a:lstStyle/>
              <a:p>
                <a:endParaRPr lang="en-US"/>
              </a:p>
            </p:txBody>
          </p:sp>
          <p:sp>
            <p:nvSpPr>
              <p:cNvPr id="741" name="Google Shape;741;p53"/>
              <p:cNvSpPr/>
              <p:nvPr/>
            </p:nvSpPr>
            <p:spPr>
              <a:xfrm flipH="1">
                <a:off x="4770673" y="1225350"/>
                <a:ext cx="449116" cy="854010"/>
              </a:xfrm>
              <a:custGeom>
                <a:avLst/>
                <a:gdLst/>
                <a:ahLst/>
                <a:cxnLst/>
                <a:rect l="l" t="t" r="r" b="b"/>
                <a:pathLst>
                  <a:path w="10635" h="16697" extrusionOk="0">
                    <a:moveTo>
                      <a:pt x="10635" y="0"/>
                    </a:moveTo>
                    <a:lnTo>
                      <a:pt x="0" y="12722"/>
                    </a:lnTo>
                    <a:lnTo>
                      <a:pt x="10635" y="16697"/>
                    </a:lnTo>
                    <a:close/>
                  </a:path>
                </a:pathLst>
              </a:custGeom>
              <a:solidFill>
                <a:srgbClr val="FF9900"/>
              </a:solidFill>
              <a:ln>
                <a:noFill/>
              </a:ln>
            </p:spPr>
            <p:txBody>
              <a:bodyPr/>
              <a:lstStyle/>
              <a:p>
                <a:endParaRPr lang="en-US"/>
              </a:p>
            </p:txBody>
          </p:sp>
          <p:sp>
            <p:nvSpPr>
              <p:cNvPr id="742" name="Google Shape;742;p53"/>
              <p:cNvSpPr/>
              <p:nvPr/>
            </p:nvSpPr>
            <p:spPr>
              <a:xfrm>
                <a:off x="3636034" y="2553603"/>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0942A1"/>
              </a:solidFill>
              <a:ln>
                <a:noFill/>
              </a:ln>
            </p:spPr>
            <p:txBody>
              <a:bodyPr/>
              <a:lstStyle/>
              <a:p>
                <a:endParaRPr lang="en-US"/>
              </a:p>
            </p:txBody>
          </p:sp>
          <p:sp>
            <p:nvSpPr>
              <p:cNvPr id="743" name="Google Shape;743;p53"/>
              <p:cNvSpPr/>
              <p:nvPr/>
            </p:nvSpPr>
            <p:spPr>
              <a:xfrm flipH="1">
                <a:off x="4770657" y="2555106"/>
                <a:ext cx="1136642" cy="946913"/>
              </a:xfrm>
              <a:custGeom>
                <a:avLst/>
                <a:gdLst/>
                <a:ahLst/>
                <a:cxnLst/>
                <a:rect l="l" t="t" r="r" b="b"/>
                <a:pathLst>
                  <a:path w="65016" h="46623" extrusionOk="0">
                    <a:moveTo>
                      <a:pt x="17858" y="0"/>
                    </a:moveTo>
                    <a:lnTo>
                      <a:pt x="0" y="22135"/>
                    </a:lnTo>
                    <a:lnTo>
                      <a:pt x="65016" y="46623"/>
                    </a:lnTo>
                    <a:lnTo>
                      <a:pt x="65016" y="17537"/>
                    </a:lnTo>
                    <a:close/>
                  </a:path>
                </a:pathLst>
              </a:custGeom>
              <a:solidFill>
                <a:srgbClr val="0E63F0"/>
              </a:solidFill>
              <a:ln>
                <a:noFill/>
              </a:ln>
            </p:spPr>
            <p:txBody>
              <a:bodyPr/>
              <a:lstStyle/>
              <a:p>
                <a:endParaRPr lang="en-US"/>
              </a:p>
            </p:txBody>
          </p:sp>
          <p:sp>
            <p:nvSpPr>
              <p:cNvPr id="744" name="Google Shape;744;p53"/>
              <p:cNvSpPr/>
              <p:nvPr/>
            </p:nvSpPr>
            <p:spPr>
              <a:xfrm flipH="1">
                <a:off x="4776508" y="3154705"/>
                <a:ext cx="1559116" cy="1230372"/>
              </a:xfrm>
              <a:custGeom>
                <a:avLst/>
                <a:gdLst/>
                <a:ahLst/>
                <a:cxnLst/>
                <a:rect l="l" t="t" r="r" b="b"/>
                <a:pathLst>
                  <a:path w="31954" h="20822" extrusionOk="0">
                    <a:moveTo>
                      <a:pt x="7355" y="0"/>
                    </a:moveTo>
                    <a:lnTo>
                      <a:pt x="31954" y="8796"/>
                    </a:lnTo>
                    <a:lnTo>
                      <a:pt x="31954" y="20822"/>
                    </a:lnTo>
                    <a:lnTo>
                      <a:pt x="0" y="8895"/>
                    </a:lnTo>
                    <a:close/>
                  </a:path>
                </a:pathLst>
              </a:custGeom>
              <a:solidFill>
                <a:srgbClr val="307AF3"/>
              </a:solidFill>
              <a:ln>
                <a:noFill/>
              </a:ln>
            </p:spPr>
            <p:txBody>
              <a:bodyPr/>
              <a:lstStyle/>
              <a:p>
                <a:endParaRPr lang="en-US"/>
              </a:p>
            </p:txBody>
          </p:sp>
        </p:grpSp>
        <p:grpSp>
          <p:nvGrpSpPr>
            <p:cNvPr id="745" name="Google Shape;745;p53"/>
            <p:cNvGrpSpPr/>
            <p:nvPr/>
          </p:nvGrpSpPr>
          <p:grpSpPr>
            <a:xfrm>
              <a:off x="535540" y="1425995"/>
              <a:ext cx="3319714" cy="1047300"/>
              <a:chOff x="857520" y="1684225"/>
              <a:chExt cx="3319714" cy="1047300"/>
            </a:xfrm>
          </p:grpSpPr>
          <p:sp>
            <p:nvSpPr>
              <p:cNvPr id="746" name="Google Shape;746;p53"/>
              <p:cNvSpPr txBox="1"/>
              <p:nvPr/>
            </p:nvSpPr>
            <p:spPr>
              <a:xfrm>
                <a:off x="857520" y="1684225"/>
                <a:ext cx="2077200" cy="10473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no-NO" sz="1600" b="1">
                    <a:latin typeface="Roboto"/>
                    <a:ea typeface="Roboto"/>
                    <a:cs typeface="Roboto"/>
                    <a:sym typeface="Roboto"/>
                  </a:rPr>
                  <a:t>Profile(s)</a:t>
                </a:r>
                <a:endParaRPr sz="1600" b="1">
                  <a:latin typeface="Roboto"/>
                  <a:ea typeface="Roboto"/>
                  <a:cs typeface="Roboto"/>
                  <a:sym typeface="Roboto"/>
                </a:endParaRPr>
              </a:p>
              <a:p>
                <a:pPr marL="0" lvl="0" indent="0" algn="r" rtl="0">
                  <a:spcBef>
                    <a:spcPts val="0"/>
                  </a:spcBef>
                  <a:spcAft>
                    <a:spcPts val="0"/>
                  </a:spcAft>
                  <a:buNone/>
                </a:pPr>
                <a:endParaRPr sz="1600" b="1">
                  <a:latin typeface="Roboto"/>
                  <a:ea typeface="Roboto"/>
                  <a:cs typeface="Roboto"/>
                  <a:sym typeface="Roboto"/>
                </a:endParaRPr>
              </a:p>
              <a:p>
                <a:pPr marL="0" lvl="0" indent="0" algn="r" rtl="0">
                  <a:spcBef>
                    <a:spcPts val="0"/>
                  </a:spcBef>
                  <a:spcAft>
                    <a:spcPts val="0"/>
                  </a:spcAft>
                  <a:buNone/>
                </a:pPr>
                <a:r>
                  <a:rPr lang="no-NO" sz="1100">
                    <a:latin typeface="Roboto"/>
                    <a:ea typeface="Roboto"/>
                    <a:cs typeface="Roboto"/>
                    <a:sym typeface="Roboto"/>
                  </a:rPr>
                  <a:t>Specifications to secure </a:t>
                </a:r>
                <a:br>
                  <a:rPr lang="no-NO" sz="1100">
                    <a:latin typeface="Roboto"/>
                    <a:ea typeface="Roboto"/>
                    <a:cs typeface="Roboto"/>
                    <a:sym typeface="Roboto"/>
                  </a:rPr>
                </a:br>
                <a:r>
                  <a:rPr lang="no-NO" sz="1100">
                    <a:latin typeface="Roboto"/>
                    <a:ea typeface="Roboto"/>
                    <a:cs typeface="Roboto"/>
                    <a:sym typeface="Roboto"/>
                  </a:rPr>
                  <a:t>interoperable data</a:t>
                </a:r>
                <a:endParaRPr sz="1100">
                  <a:latin typeface="Roboto"/>
                  <a:ea typeface="Roboto"/>
                  <a:cs typeface="Roboto"/>
                  <a:sym typeface="Roboto"/>
                </a:endParaRPr>
              </a:p>
              <a:p>
                <a:pPr marL="0" lvl="0" indent="0" algn="r" rtl="0">
                  <a:spcBef>
                    <a:spcPts val="2100"/>
                  </a:spcBef>
                  <a:spcAft>
                    <a:spcPts val="2100"/>
                  </a:spcAft>
                  <a:buNone/>
                </a:pPr>
                <a:r>
                  <a:rPr lang="no-NO" sz="1100">
                    <a:latin typeface="Roboto"/>
                    <a:ea typeface="Roboto"/>
                    <a:cs typeface="Roboto"/>
                    <a:sym typeface="Roboto"/>
                  </a:rPr>
                  <a:t>Read: Implementation guide</a:t>
                </a:r>
                <a:endParaRPr sz="1100">
                  <a:latin typeface="Roboto"/>
                  <a:ea typeface="Roboto"/>
                  <a:cs typeface="Roboto"/>
                  <a:sym typeface="Roboto"/>
                </a:endParaRPr>
              </a:p>
            </p:txBody>
          </p:sp>
          <p:cxnSp>
            <p:nvCxnSpPr>
              <p:cNvPr id="747" name="Google Shape;747;p53"/>
              <p:cNvCxnSpPr/>
              <p:nvPr/>
            </p:nvCxnSpPr>
            <p:spPr>
              <a:xfrm rot="10800000">
                <a:off x="3046834" y="2215329"/>
                <a:ext cx="1130400" cy="0"/>
              </a:xfrm>
              <a:prstGeom prst="straightConnector1">
                <a:avLst/>
              </a:prstGeom>
              <a:noFill/>
              <a:ln w="9525" cap="flat" cmpd="sng">
                <a:solidFill>
                  <a:srgbClr val="C2C2C2"/>
                </a:solidFill>
                <a:prstDash val="solid"/>
                <a:round/>
                <a:headEnd type="none" w="sm" len="sm"/>
                <a:tailEnd type="none" w="sm" len="sm"/>
              </a:ln>
            </p:spPr>
          </p:cxnSp>
          <p:sp>
            <p:nvSpPr>
              <p:cNvPr id="748" name="Google Shape;748;p53"/>
              <p:cNvSpPr/>
              <p:nvPr/>
            </p:nvSpPr>
            <p:spPr>
              <a:xfrm>
                <a:off x="3020371" y="2111851"/>
                <a:ext cx="198600" cy="198300"/>
              </a:xfrm>
              <a:prstGeom prst="ellipse">
                <a:avLst/>
              </a:prstGeom>
              <a:solidFill>
                <a:srgbClr val="0D5C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9" name="Google Shape;749;p53"/>
              <p:cNvSpPr txBox="1"/>
              <p:nvPr/>
            </p:nvSpPr>
            <p:spPr>
              <a:xfrm>
                <a:off x="2995927" y="2056237"/>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no-NO" sz="1100">
                    <a:solidFill>
                      <a:srgbClr val="FFFFFF"/>
                    </a:solidFill>
                    <a:latin typeface="Roboto"/>
                    <a:ea typeface="Roboto"/>
                    <a:cs typeface="Roboto"/>
                    <a:sym typeface="Roboto"/>
                  </a:rPr>
                  <a:t>3</a:t>
                </a:r>
                <a:endParaRPr sz="1900">
                  <a:solidFill>
                    <a:srgbClr val="FFFFFF"/>
                  </a:solidFill>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4"/>
        <p:cNvGrpSpPr/>
        <p:nvPr/>
      </p:nvGrpSpPr>
      <p:grpSpPr>
        <a:xfrm>
          <a:off x="0" y="0"/>
          <a:ext cx="0" cy="0"/>
          <a:chOff x="0" y="0"/>
          <a:chExt cx="0" cy="0"/>
        </a:xfrm>
      </p:grpSpPr>
      <p:sp>
        <p:nvSpPr>
          <p:cNvPr id="755" name="Google Shape;755;p54"/>
          <p:cNvSpPr txBox="1"/>
          <p:nvPr/>
        </p:nvSpPr>
        <p:spPr>
          <a:xfrm>
            <a:off x="1029025" y="435175"/>
            <a:ext cx="6466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200">
                <a:solidFill>
                  <a:schemeClr val="dk1"/>
                </a:solidFill>
              </a:rPr>
              <a:t>Data</a:t>
            </a:r>
            <a:endParaRPr sz="3200">
              <a:solidFill>
                <a:schemeClr val="dk1"/>
              </a:solidFill>
            </a:endParaRPr>
          </a:p>
        </p:txBody>
      </p:sp>
      <p:pic>
        <p:nvPicPr>
          <p:cNvPr id="756" name="Google Shape;756;p54" title="Points scored"/>
          <p:cNvPicPr preferRelativeResize="0"/>
          <p:nvPr/>
        </p:nvPicPr>
        <p:blipFill>
          <a:blip r:embed="rId3">
            <a:alphaModFix/>
          </a:blip>
          <a:stretch>
            <a:fillRect/>
          </a:stretch>
        </p:blipFill>
        <p:spPr>
          <a:xfrm>
            <a:off x="1029025" y="1837313"/>
            <a:ext cx="5148300" cy="318336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55"/>
          <p:cNvPicPr preferRelativeResize="0"/>
          <p:nvPr/>
        </p:nvPicPr>
        <p:blipFill>
          <a:blip r:embed="rId3">
            <a:alphaModFix/>
          </a:blip>
          <a:stretch>
            <a:fillRect/>
          </a:stretch>
        </p:blipFill>
        <p:spPr>
          <a:xfrm>
            <a:off x="3673575" y="220025"/>
            <a:ext cx="5140847" cy="6503076"/>
          </a:xfrm>
          <a:prstGeom prst="rect">
            <a:avLst/>
          </a:prstGeom>
          <a:noFill/>
          <a:ln>
            <a:noFill/>
          </a:ln>
        </p:spPr>
      </p:pic>
      <p:pic>
        <p:nvPicPr>
          <p:cNvPr id="763" name="Google Shape;763;p55"/>
          <p:cNvPicPr preferRelativeResize="0"/>
          <p:nvPr/>
        </p:nvPicPr>
        <p:blipFill>
          <a:blip r:embed="rId4">
            <a:alphaModFix/>
          </a:blip>
          <a:stretch>
            <a:fillRect/>
          </a:stretch>
        </p:blipFill>
        <p:spPr>
          <a:xfrm>
            <a:off x="7658167" y="5556850"/>
            <a:ext cx="1439724" cy="1166248"/>
          </a:xfrm>
          <a:prstGeom prst="rect">
            <a:avLst/>
          </a:prstGeom>
          <a:noFill/>
          <a:ln>
            <a:noFill/>
          </a:ln>
        </p:spPr>
      </p:pic>
      <p:pic>
        <p:nvPicPr>
          <p:cNvPr id="764" name="Google Shape;764;p55"/>
          <p:cNvPicPr preferRelativeResize="0"/>
          <p:nvPr/>
        </p:nvPicPr>
        <p:blipFill>
          <a:blip r:embed="rId5">
            <a:alphaModFix/>
          </a:blip>
          <a:stretch>
            <a:fillRect/>
          </a:stretch>
        </p:blipFill>
        <p:spPr>
          <a:xfrm>
            <a:off x="9969225" y="616875"/>
            <a:ext cx="2051525" cy="4059448"/>
          </a:xfrm>
          <a:prstGeom prst="rect">
            <a:avLst/>
          </a:prstGeom>
          <a:noFill/>
          <a:ln>
            <a:noFill/>
          </a:ln>
        </p:spPr>
      </p:pic>
      <p:pic>
        <p:nvPicPr>
          <p:cNvPr id="765" name="Google Shape;765;p55"/>
          <p:cNvPicPr preferRelativeResize="0"/>
          <p:nvPr/>
        </p:nvPicPr>
        <p:blipFill>
          <a:blip r:embed="rId3">
            <a:alphaModFix/>
          </a:blip>
          <a:stretch>
            <a:fillRect/>
          </a:stretch>
        </p:blipFill>
        <p:spPr>
          <a:xfrm>
            <a:off x="7215100" y="220025"/>
            <a:ext cx="4084624" cy="5166976"/>
          </a:xfrm>
          <a:prstGeom prst="rect">
            <a:avLst/>
          </a:prstGeom>
          <a:noFill/>
          <a:ln>
            <a:noFill/>
          </a:ln>
        </p:spPr>
      </p:pic>
      <p:pic>
        <p:nvPicPr>
          <p:cNvPr id="766" name="Google Shape;766;p55"/>
          <p:cNvPicPr preferRelativeResize="0"/>
          <p:nvPr/>
        </p:nvPicPr>
        <p:blipFill>
          <a:blip r:embed="rId6">
            <a:alphaModFix/>
          </a:blip>
          <a:stretch>
            <a:fillRect/>
          </a:stretch>
        </p:blipFill>
        <p:spPr>
          <a:xfrm>
            <a:off x="8347975" y="1127550"/>
            <a:ext cx="2296300" cy="5411748"/>
          </a:xfrm>
          <a:prstGeom prst="rect">
            <a:avLst/>
          </a:prstGeom>
          <a:noFill/>
          <a:ln>
            <a:noFill/>
          </a:ln>
        </p:spPr>
      </p:pic>
      <p:sp>
        <p:nvSpPr>
          <p:cNvPr id="767" name="Google Shape;767;p55"/>
          <p:cNvSpPr txBox="1"/>
          <p:nvPr/>
        </p:nvSpPr>
        <p:spPr>
          <a:xfrm>
            <a:off x="645700" y="929425"/>
            <a:ext cx="58308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400"/>
              </a:spcAft>
              <a:buNone/>
            </a:pPr>
            <a:r>
              <a:rPr lang="no-NO" sz="2400" b="1">
                <a:solidFill>
                  <a:srgbClr val="181C56"/>
                </a:solidFill>
              </a:rPr>
              <a:t>Kart</a:t>
            </a:r>
            <a:endParaRPr sz="1200">
              <a:solidFill>
                <a:srgbClr val="181C5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56"/>
          <p:cNvSpPr txBox="1"/>
          <p:nvPr/>
        </p:nvSpPr>
        <p:spPr>
          <a:xfrm>
            <a:off x="645700" y="929425"/>
            <a:ext cx="58308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800"/>
              </a:spcBef>
              <a:spcAft>
                <a:spcPts val="400"/>
              </a:spcAft>
              <a:buNone/>
            </a:pPr>
            <a:r>
              <a:rPr lang="no-NO" sz="2400" b="1">
                <a:solidFill>
                  <a:srgbClr val="181C56"/>
                </a:solidFill>
              </a:rPr>
              <a:t>Tannhjul</a:t>
            </a:r>
            <a:endParaRPr sz="1200">
              <a:solidFill>
                <a:srgbClr val="181C56"/>
              </a:solidFill>
            </a:endParaRPr>
          </a:p>
        </p:txBody>
      </p:sp>
      <p:pic>
        <p:nvPicPr>
          <p:cNvPr id="774" name="Google Shape;774;p56" title="Tannhjul-L.png"/>
          <p:cNvPicPr preferRelativeResize="0"/>
          <p:nvPr/>
        </p:nvPicPr>
        <p:blipFill>
          <a:blip r:embed="rId3">
            <a:alphaModFix/>
          </a:blip>
          <a:stretch>
            <a:fillRect/>
          </a:stretch>
        </p:blipFill>
        <p:spPr>
          <a:xfrm>
            <a:off x="4567700" y="2185100"/>
            <a:ext cx="3224223" cy="3246250"/>
          </a:xfrm>
          <a:prstGeom prst="rect">
            <a:avLst/>
          </a:prstGeom>
          <a:noFill/>
          <a:ln>
            <a:noFill/>
          </a:ln>
        </p:spPr>
      </p:pic>
      <p:pic>
        <p:nvPicPr>
          <p:cNvPr id="775" name="Google Shape;775;p56" title="Tannhjul-M.png"/>
          <p:cNvPicPr preferRelativeResize="0"/>
          <p:nvPr/>
        </p:nvPicPr>
        <p:blipFill>
          <a:blip r:embed="rId4">
            <a:alphaModFix/>
          </a:blip>
          <a:stretch>
            <a:fillRect/>
          </a:stretch>
        </p:blipFill>
        <p:spPr>
          <a:xfrm>
            <a:off x="7669088" y="2458189"/>
            <a:ext cx="2397668" cy="2395273"/>
          </a:xfrm>
          <a:prstGeom prst="rect">
            <a:avLst/>
          </a:prstGeom>
          <a:noFill/>
          <a:ln>
            <a:noFill/>
          </a:ln>
        </p:spPr>
      </p:pic>
      <p:pic>
        <p:nvPicPr>
          <p:cNvPr id="776" name="Google Shape;776;p56" title="Tannhjul-S.png"/>
          <p:cNvPicPr preferRelativeResize="0"/>
          <p:nvPr/>
        </p:nvPicPr>
        <p:blipFill>
          <a:blip r:embed="rId5">
            <a:alphaModFix/>
          </a:blip>
          <a:stretch>
            <a:fillRect/>
          </a:stretch>
        </p:blipFill>
        <p:spPr>
          <a:xfrm>
            <a:off x="9623775" y="1728800"/>
            <a:ext cx="1784685" cy="1777225"/>
          </a:xfrm>
          <a:prstGeom prst="rect">
            <a:avLst/>
          </a:prstGeom>
          <a:noFill/>
          <a:ln>
            <a:noFill/>
          </a:ln>
        </p:spPr>
      </p:pic>
      <p:pic>
        <p:nvPicPr>
          <p:cNvPr id="777" name="Google Shape;777;p56" title="Tannhjul-XL.png"/>
          <p:cNvPicPr preferRelativeResize="0"/>
          <p:nvPr/>
        </p:nvPicPr>
        <p:blipFill>
          <a:blip r:embed="rId6">
            <a:alphaModFix/>
          </a:blip>
          <a:stretch>
            <a:fillRect/>
          </a:stretch>
        </p:blipFill>
        <p:spPr>
          <a:xfrm>
            <a:off x="447028" y="1571300"/>
            <a:ext cx="4313149" cy="431314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57"/>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Utviklingsprinsipper</a:t>
            </a:r>
            <a:endParaRPr/>
          </a:p>
        </p:txBody>
      </p:sp>
      <p:sp>
        <p:nvSpPr>
          <p:cNvPr id="784" name="Google Shape;784;p57"/>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no-NO"/>
              <a:t>Landscape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p:nvPr/>
        </p:nvSpPr>
        <p:spPr>
          <a:xfrm>
            <a:off x="3532525" y="1975162"/>
            <a:ext cx="1719600" cy="1125600"/>
          </a:xfrm>
          <a:prstGeom prst="roundRect">
            <a:avLst>
              <a:gd name="adj" fmla="val 16667"/>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46" name="Google Shape;146;p22"/>
          <p:cNvSpPr/>
          <p:nvPr/>
        </p:nvSpPr>
        <p:spPr>
          <a:xfrm>
            <a:off x="5564525" y="1975162"/>
            <a:ext cx="1719600" cy="11256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147" name="Google Shape;147;p22"/>
          <p:cNvSpPr/>
          <p:nvPr/>
        </p:nvSpPr>
        <p:spPr>
          <a:xfrm>
            <a:off x="7596525" y="1975162"/>
            <a:ext cx="1719600" cy="1125600"/>
          </a:xfrm>
          <a:prstGeom prst="roundRect">
            <a:avLst>
              <a:gd name="adj" fmla="val 16667"/>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NO">
                <a:solidFill>
                  <a:schemeClr val="dk1"/>
                </a:solidFill>
              </a:rPr>
              <a:t>Tekst</a:t>
            </a:r>
            <a:endParaRPr/>
          </a:p>
        </p:txBody>
      </p:sp>
      <p:sp>
        <p:nvSpPr>
          <p:cNvPr id="148" name="Google Shape;148;p22"/>
          <p:cNvSpPr/>
          <p:nvPr/>
        </p:nvSpPr>
        <p:spPr>
          <a:xfrm>
            <a:off x="1500525" y="1975162"/>
            <a:ext cx="1719600" cy="1125600"/>
          </a:xfrm>
          <a:prstGeom prst="roundRect">
            <a:avLst>
              <a:gd name="adj" fmla="val 16667"/>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49" name="Google Shape;149;p22"/>
          <p:cNvSpPr/>
          <p:nvPr/>
        </p:nvSpPr>
        <p:spPr>
          <a:xfrm>
            <a:off x="3532525" y="5103900"/>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2"/>
                </a:solidFill>
              </a:rPr>
              <a:t>Tekst</a:t>
            </a:r>
            <a:endParaRPr>
              <a:solidFill>
                <a:schemeClr val="dk2"/>
              </a:solidFill>
            </a:endParaRPr>
          </a:p>
        </p:txBody>
      </p:sp>
      <p:sp>
        <p:nvSpPr>
          <p:cNvPr id="150" name="Google Shape;150;p22"/>
          <p:cNvSpPr/>
          <p:nvPr/>
        </p:nvSpPr>
        <p:spPr>
          <a:xfrm>
            <a:off x="5564525" y="5103900"/>
            <a:ext cx="1719600" cy="1125600"/>
          </a:xfrm>
          <a:prstGeom prst="roundRect">
            <a:avLst>
              <a:gd name="adj" fmla="val 16667"/>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151" name="Google Shape;151;p22"/>
          <p:cNvSpPr/>
          <p:nvPr/>
        </p:nvSpPr>
        <p:spPr>
          <a:xfrm>
            <a:off x="7596525" y="5103900"/>
            <a:ext cx="1719600" cy="1125600"/>
          </a:xfrm>
          <a:prstGeom prst="roundRect">
            <a:avLst>
              <a:gd name="adj" fmla="val 16667"/>
            </a:avLst>
          </a:prstGeom>
          <a:noFill/>
          <a:ln w="19050" cap="flat" cmpd="sng">
            <a:solidFill>
              <a:srgbClr val="FF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1"/>
                </a:solidFill>
              </a:rPr>
              <a:t>Tekst</a:t>
            </a:r>
            <a:endParaRPr/>
          </a:p>
        </p:txBody>
      </p:sp>
      <p:sp>
        <p:nvSpPr>
          <p:cNvPr id="152" name="Google Shape;152;p22"/>
          <p:cNvSpPr/>
          <p:nvPr/>
        </p:nvSpPr>
        <p:spPr>
          <a:xfrm>
            <a:off x="1500525" y="5103900"/>
            <a:ext cx="1719600" cy="1125600"/>
          </a:xfrm>
          <a:prstGeom prst="roundRect">
            <a:avLst>
              <a:gd name="adj" fmla="val 16667"/>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2"/>
                </a:solidFill>
              </a:rPr>
              <a:t>Text</a:t>
            </a:r>
            <a:endParaRPr>
              <a:solidFill>
                <a:schemeClr val="dk2"/>
              </a:solidFill>
            </a:endParaRPr>
          </a:p>
        </p:txBody>
      </p:sp>
      <p:sp>
        <p:nvSpPr>
          <p:cNvPr id="153" name="Google Shape;153;p22"/>
          <p:cNvSpPr/>
          <p:nvPr/>
        </p:nvSpPr>
        <p:spPr>
          <a:xfrm>
            <a:off x="9628525" y="1975162"/>
            <a:ext cx="1719600" cy="1125600"/>
          </a:xfrm>
          <a:prstGeom prst="roundRect">
            <a:avLst>
              <a:gd name="adj" fmla="val 16667"/>
            </a:avLst>
          </a:prstGeom>
          <a:solidFill>
            <a:srgbClr val="FF595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54" name="Google Shape;154;p22"/>
          <p:cNvSpPr/>
          <p:nvPr/>
        </p:nvSpPr>
        <p:spPr>
          <a:xfrm>
            <a:off x="3532525" y="3539525"/>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2"/>
                </a:solidFill>
              </a:rPr>
              <a:t>Tekst</a:t>
            </a:r>
            <a:endParaRPr>
              <a:solidFill>
                <a:schemeClr val="dk2"/>
              </a:solidFill>
            </a:endParaRPr>
          </a:p>
        </p:txBody>
      </p:sp>
      <p:sp>
        <p:nvSpPr>
          <p:cNvPr id="155" name="Google Shape;155;p22"/>
          <p:cNvSpPr/>
          <p:nvPr/>
        </p:nvSpPr>
        <p:spPr>
          <a:xfrm>
            <a:off x="5564525" y="3539525"/>
            <a:ext cx="1719600" cy="1125600"/>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156" name="Google Shape;156;p22"/>
          <p:cNvSpPr/>
          <p:nvPr/>
        </p:nvSpPr>
        <p:spPr>
          <a:xfrm>
            <a:off x="7596525" y="3539525"/>
            <a:ext cx="1719600" cy="1125600"/>
          </a:xfrm>
          <a:prstGeom prst="roundRect">
            <a:avLst>
              <a:gd name="adj" fmla="val 16667"/>
            </a:avLst>
          </a:prstGeom>
          <a:noFill/>
          <a:ln w="38100" cap="flat" cmpd="sng">
            <a:solidFill>
              <a:srgbClr val="FF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1"/>
                </a:solidFill>
              </a:rPr>
              <a:t>Tekst</a:t>
            </a:r>
            <a:endParaRPr/>
          </a:p>
        </p:txBody>
      </p:sp>
      <p:sp>
        <p:nvSpPr>
          <p:cNvPr id="157" name="Google Shape;157;p22"/>
          <p:cNvSpPr/>
          <p:nvPr/>
        </p:nvSpPr>
        <p:spPr>
          <a:xfrm>
            <a:off x="1500525" y="3539525"/>
            <a:ext cx="1719600" cy="1125600"/>
          </a:xfrm>
          <a:prstGeom prst="roundRect">
            <a:avLst>
              <a:gd name="adj" fmla="val 16667"/>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2"/>
                </a:solidFill>
              </a:rPr>
              <a:t>Text</a:t>
            </a:r>
            <a:endParaRPr>
              <a:solidFill>
                <a:schemeClr val="dk2"/>
              </a:solidFill>
            </a:endParaRPr>
          </a:p>
        </p:txBody>
      </p:sp>
      <p:sp>
        <p:nvSpPr>
          <p:cNvPr id="158" name="Google Shape;158;p22"/>
          <p:cNvSpPr txBox="1"/>
          <p:nvPr/>
        </p:nvSpPr>
        <p:spPr>
          <a:xfrm>
            <a:off x="306625" y="3886775"/>
            <a:ext cx="950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4px</a:t>
            </a:r>
            <a:endParaRPr sz="1600">
              <a:solidFill>
                <a:schemeClr val="dk1"/>
              </a:solidFill>
            </a:endParaRPr>
          </a:p>
          <a:p>
            <a:pPr marL="0" lvl="0" indent="0" algn="l" rtl="0">
              <a:spcBef>
                <a:spcPts val="0"/>
              </a:spcBef>
              <a:spcAft>
                <a:spcPts val="0"/>
              </a:spcAft>
              <a:buNone/>
            </a:pPr>
            <a:r>
              <a:rPr lang="no-NO" sz="1600">
                <a:solidFill>
                  <a:schemeClr val="dk1"/>
                </a:solidFill>
              </a:rPr>
              <a:t>Border</a:t>
            </a:r>
            <a:endParaRPr sz="1600">
              <a:solidFill>
                <a:schemeClr val="dk1"/>
              </a:solidFill>
            </a:endParaRPr>
          </a:p>
        </p:txBody>
      </p:sp>
      <p:sp>
        <p:nvSpPr>
          <p:cNvPr id="159" name="Google Shape;159;p22"/>
          <p:cNvSpPr txBox="1"/>
          <p:nvPr/>
        </p:nvSpPr>
        <p:spPr>
          <a:xfrm>
            <a:off x="306625" y="5328150"/>
            <a:ext cx="950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2px</a:t>
            </a:r>
            <a:endParaRPr sz="1600">
              <a:solidFill>
                <a:schemeClr val="dk1"/>
              </a:solidFill>
            </a:endParaRPr>
          </a:p>
          <a:p>
            <a:pPr marL="0" lvl="0" indent="0" algn="l" rtl="0">
              <a:spcBef>
                <a:spcPts val="0"/>
              </a:spcBef>
              <a:spcAft>
                <a:spcPts val="0"/>
              </a:spcAft>
              <a:buNone/>
            </a:pPr>
            <a:r>
              <a:rPr lang="no-NO" sz="1600">
                <a:solidFill>
                  <a:schemeClr val="dk1"/>
                </a:solidFill>
              </a:rPr>
              <a:t>Border</a:t>
            </a:r>
            <a:endParaRPr sz="1600">
              <a:solidFill>
                <a:schemeClr val="dk1"/>
              </a:solidFill>
            </a:endParaRPr>
          </a:p>
        </p:txBody>
      </p:sp>
      <p:sp>
        <p:nvSpPr>
          <p:cNvPr id="160" name="Google Shape;160;p22"/>
          <p:cNvSpPr txBox="1">
            <a:spLocks noGrp="1"/>
          </p:cNvSpPr>
          <p:nvPr>
            <p:ph type="title" idx="4294967295"/>
          </p:nvPr>
        </p:nvSpPr>
        <p:spPr>
          <a:xfrm>
            <a:off x="1015327" y="775079"/>
            <a:ext cx="10161300" cy="677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o-NO"/>
              <a:t>Boxology</a:t>
            </a:r>
            <a:endParaRPr/>
          </a:p>
        </p:txBody>
      </p:sp>
      <p:sp>
        <p:nvSpPr>
          <p:cNvPr id="161" name="Google Shape;161;p22"/>
          <p:cNvSpPr/>
          <p:nvPr/>
        </p:nvSpPr>
        <p:spPr>
          <a:xfrm>
            <a:off x="9628525" y="3543887"/>
            <a:ext cx="1719600" cy="1125600"/>
          </a:xfrm>
          <a:prstGeom prst="roundRect">
            <a:avLst>
              <a:gd name="adj" fmla="val 16667"/>
            </a:avLst>
          </a:prstGeom>
          <a:solidFill>
            <a:srgbClr val="FFE59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1"/>
                </a:solidFill>
              </a:rPr>
              <a:t>Text</a:t>
            </a:r>
            <a:endParaRPr>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pic>
        <p:nvPicPr>
          <p:cNvPr id="790" name="Google Shape;790;p58"/>
          <p:cNvPicPr preferRelativeResize="0"/>
          <p:nvPr/>
        </p:nvPicPr>
        <p:blipFill>
          <a:blip r:embed="rId3">
            <a:alphaModFix/>
          </a:blip>
          <a:stretch>
            <a:fillRect/>
          </a:stretch>
        </p:blipFill>
        <p:spPr>
          <a:xfrm>
            <a:off x="565275" y="952700"/>
            <a:ext cx="5094877" cy="4776801"/>
          </a:xfrm>
          <a:prstGeom prst="rect">
            <a:avLst/>
          </a:prstGeom>
          <a:noFill/>
          <a:ln>
            <a:noFill/>
          </a:ln>
        </p:spPr>
      </p:pic>
      <p:pic>
        <p:nvPicPr>
          <p:cNvPr id="791" name="Google Shape;791;p58"/>
          <p:cNvPicPr preferRelativeResize="0"/>
          <p:nvPr/>
        </p:nvPicPr>
        <p:blipFill rotWithShape="1">
          <a:blip r:embed="rId4">
            <a:alphaModFix/>
          </a:blip>
          <a:srcRect/>
          <a:stretch/>
        </p:blipFill>
        <p:spPr>
          <a:xfrm>
            <a:off x="6149325" y="952700"/>
            <a:ext cx="5094877" cy="47768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pic>
        <p:nvPicPr>
          <p:cNvPr id="797" name="Google Shape;797;p59"/>
          <p:cNvPicPr preferRelativeResize="0"/>
          <p:nvPr/>
        </p:nvPicPr>
        <p:blipFill>
          <a:blip r:embed="rId3">
            <a:alphaModFix/>
          </a:blip>
          <a:stretch>
            <a:fillRect/>
          </a:stretch>
        </p:blipFill>
        <p:spPr>
          <a:xfrm>
            <a:off x="3193953" y="2115838"/>
            <a:ext cx="2621765" cy="3459770"/>
          </a:xfrm>
          <a:prstGeom prst="rect">
            <a:avLst/>
          </a:prstGeom>
          <a:noFill/>
          <a:ln>
            <a:noFill/>
          </a:ln>
        </p:spPr>
      </p:pic>
      <p:pic>
        <p:nvPicPr>
          <p:cNvPr id="798" name="Google Shape;798;p59"/>
          <p:cNvPicPr preferRelativeResize="0"/>
          <p:nvPr/>
        </p:nvPicPr>
        <p:blipFill>
          <a:blip r:embed="rId4">
            <a:alphaModFix/>
          </a:blip>
          <a:stretch>
            <a:fillRect/>
          </a:stretch>
        </p:blipFill>
        <p:spPr>
          <a:xfrm>
            <a:off x="285725" y="2115850"/>
            <a:ext cx="2621775" cy="3459779"/>
          </a:xfrm>
          <a:prstGeom prst="rect">
            <a:avLst/>
          </a:prstGeom>
          <a:noFill/>
          <a:ln>
            <a:noFill/>
          </a:ln>
        </p:spPr>
      </p:pic>
      <p:pic>
        <p:nvPicPr>
          <p:cNvPr id="799" name="Google Shape;799;p59"/>
          <p:cNvPicPr preferRelativeResize="0"/>
          <p:nvPr/>
        </p:nvPicPr>
        <p:blipFill>
          <a:blip r:embed="rId5">
            <a:alphaModFix/>
          </a:blip>
          <a:stretch>
            <a:fillRect/>
          </a:stretch>
        </p:blipFill>
        <p:spPr>
          <a:xfrm>
            <a:off x="9010399" y="2115849"/>
            <a:ext cx="2621775" cy="3459779"/>
          </a:xfrm>
          <a:prstGeom prst="rect">
            <a:avLst/>
          </a:prstGeom>
          <a:noFill/>
          <a:ln>
            <a:noFill/>
          </a:ln>
        </p:spPr>
      </p:pic>
      <p:pic>
        <p:nvPicPr>
          <p:cNvPr id="800" name="Google Shape;800;p59"/>
          <p:cNvPicPr preferRelativeResize="0"/>
          <p:nvPr/>
        </p:nvPicPr>
        <p:blipFill>
          <a:blip r:embed="rId6">
            <a:alphaModFix/>
          </a:blip>
          <a:stretch>
            <a:fillRect/>
          </a:stretch>
        </p:blipFill>
        <p:spPr>
          <a:xfrm>
            <a:off x="6102171" y="2115849"/>
            <a:ext cx="2621775" cy="345977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p60"/>
          <p:cNvPicPr preferRelativeResize="0"/>
          <p:nvPr/>
        </p:nvPicPr>
        <p:blipFill>
          <a:blip r:embed="rId3">
            <a:alphaModFix/>
          </a:blip>
          <a:stretch>
            <a:fillRect/>
          </a:stretch>
        </p:blipFill>
        <p:spPr>
          <a:xfrm>
            <a:off x="541069" y="3412317"/>
            <a:ext cx="1773054" cy="2382101"/>
          </a:xfrm>
          <a:prstGeom prst="rect">
            <a:avLst/>
          </a:prstGeom>
          <a:noFill/>
          <a:ln>
            <a:noFill/>
          </a:ln>
        </p:spPr>
      </p:pic>
      <p:pic>
        <p:nvPicPr>
          <p:cNvPr id="807" name="Google Shape;807;p60"/>
          <p:cNvPicPr preferRelativeResize="0"/>
          <p:nvPr/>
        </p:nvPicPr>
        <p:blipFill>
          <a:blip r:embed="rId4">
            <a:alphaModFix/>
          </a:blip>
          <a:stretch>
            <a:fillRect/>
          </a:stretch>
        </p:blipFill>
        <p:spPr>
          <a:xfrm>
            <a:off x="539139" y="955821"/>
            <a:ext cx="1776910" cy="2387204"/>
          </a:xfrm>
          <a:prstGeom prst="rect">
            <a:avLst/>
          </a:prstGeom>
          <a:noFill/>
          <a:ln>
            <a:noFill/>
          </a:ln>
        </p:spPr>
      </p:pic>
      <p:pic>
        <p:nvPicPr>
          <p:cNvPr id="808" name="Google Shape;808;p60"/>
          <p:cNvPicPr preferRelativeResize="0"/>
          <p:nvPr/>
        </p:nvPicPr>
        <p:blipFill>
          <a:blip r:embed="rId5">
            <a:alphaModFix/>
          </a:blip>
          <a:stretch>
            <a:fillRect/>
          </a:stretch>
        </p:blipFill>
        <p:spPr>
          <a:xfrm>
            <a:off x="10183970" y="3769517"/>
            <a:ext cx="1443525" cy="2378182"/>
          </a:xfrm>
          <a:prstGeom prst="rect">
            <a:avLst/>
          </a:prstGeom>
          <a:noFill/>
          <a:ln>
            <a:noFill/>
          </a:ln>
        </p:spPr>
      </p:pic>
      <p:pic>
        <p:nvPicPr>
          <p:cNvPr id="809" name="Google Shape;809;p60"/>
          <p:cNvPicPr preferRelativeResize="0"/>
          <p:nvPr/>
        </p:nvPicPr>
        <p:blipFill>
          <a:blip r:embed="rId6">
            <a:alphaModFix/>
          </a:blip>
          <a:stretch>
            <a:fillRect/>
          </a:stretch>
        </p:blipFill>
        <p:spPr>
          <a:xfrm>
            <a:off x="8035225" y="3412317"/>
            <a:ext cx="1773054" cy="2382109"/>
          </a:xfrm>
          <a:prstGeom prst="rect">
            <a:avLst/>
          </a:prstGeom>
          <a:noFill/>
          <a:ln>
            <a:noFill/>
          </a:ln>
        </p:spPr>
      </p:pic>
      <p:pic>
        <p:nvPicPr>
          <p:cNvPr id="810" name="Google Shape;810;p60"/>
          <p:cNvPicPr preferRelativeResize="0"/>
          <p:nvPr/>
        </p:nvPicPr>
        <p:blipFill>
          <a:blip r:embed="rId7">
            <a:alphaModFix/>
          </a:blip>
          <a:stretch>
            <a:fillRect/>
          </a:stretch>
        </p:blipFill>
        <p:spPr>
          <a:xfrm>
            <a:off x="8035214" y="961002"/>
            <a:ext cx="1773054" cy="2382024"/>
          </a:xfrm>
          <a:prstGeom prst="rect">
            <a:avLst/>
          </a:prstGeom>
          <a:noFill/>
          <a:ln>
            <a:noFill/>
          </a:ln>
        </p:spPr>
      </p:pic>
      <p:pic>
        <p:nvPicPr>
          <p:cNvPr id="811" name="Google Shape;811;p60"/>
          <p:cNvPicPr preferRelativeResize="0"/>
          <p:nvPr/>
        </p:nvPicPr>
        <p:blipFill>
          <a:blip r:embed="rId8">
            <a:alphaModFix/>
          </a:blip>
          <a:stretch>
            <a:fillRect/>
          </a:stretch>
        </p:blipFill>
        <p:spPr>
          <a:xfrm>
            <a:off x="10279249" y="2082622"/>
            <a:ext cx="820998" cy="1260404"/>
          </a:xfrm>
          <a:prstGeom prst="rect">
            <a:avLst/>
          </a:prstGeom>
          <a:noFill/>
          <a:ln>
            <a:noFill/>
          </a:ln>
        </p:spPr>
      </p:pic>
      <p:pic>
        <p:nvPicPr>
          <p:cNvPr id="812" name="Google Shape;812;p60"/>
          <p:cNvPicPr preferRelativeResize="0"/>
          <p:nvPr/>
        </p:nvPicPr>
        <p:blipFill>
          <a:blip r:embed="rId9">
            <a:alphaModFix/>
          </a:blip>
          <a:stretch>
            <a:fillRect/>
          </a:stretch>
        </p:blipFill>
        <p:spPr>
          <a:xfrm>
            <a:off x="2454757" y="3412317"/>
            <a:ext cx="1773054" cy="2382076"/>
          </a:xfrm>
          <a:prstGeom prst="rect">
            <a:avLst/>
          </a:prstGeom>
          <a:noFill/>
          <a:ln>
            <a:noFill/>
          </a:ln>
        </p:spPr>
      </p:pic>
      <p:pic>
        <p:nvPicPr>
          <p:cNvPr id="813" name="Google Shape;813;p60"/>
          <p:cNvPicPr preferRelativeResize="0"/>
          <p:nvPr/>
        </p:nvPicPr>
        <p:blipFill>
          <a:blip r:embed="rId10">
            <a:alphaModFix/>
          </a:blip>
          <a:stretch>
            <a:fillRect/>
          </a:stretch>
        </p:blipFill>
        <p:spPr>
          <a:xfrm>
            <a:off x="2453791" y="960974"/>
            <a:ext cx="1773054" cy="2382052"/>
          </a:xfrm>
          <a:prstGeom prst="rect">
            <a:avLst/>
          </a:prstGeom>
          <a:noFill/>
          <a:ln>
            <a:noFill/>
          </a:ln>
        </p:spPr>
      </p:pic>
      <p:pic>
        <p:nvPicPr>
          <p:cNvPr id="814" name="Google Shape;814;p60"/>
          <p:cNvPicPr preferRelativeResize="0"/>
          <p:nvPr/>
        </p:nvPicPr>
        <p:blipFill>
          <a:blip r:embed="rId11">
            <a:alphaModFix/>
          </a:blip>
          <a:stretch>
            <a:fillRect/>
          </a:stretch>
        </p:blipFill>
        <p:spPr>
          <a:xfrm>
            <a:off x="5943601" y="3410392"/>
            <a:ext cx="1773054" cy="2382022"/>
          </a:xfrm>
          <a:prstGeom prst="rect">
            <a:avLst/>
          </a:prstGeom>
          <a:noFill/>
          <a:ln>
            <a:noFill/>
          </a:ln>
        </p:spPr>
      </p:pic>
      <p:pic>
        <p:nvPicPr>
          <p:cNvPr id="815" name="Google Shape;815;p60"/>
          <p:cNvPicPr preferRelativeResize="0"/>
          <p:nvPr/>
        </p:nvPicPr>
        <p:blipFill>
          <a:blip r:embed="rId12">
            <a:alphaModFix/>
          </a:blip>
          <a:stretch>
            <a:fillRect/>
          </a:stretch>
        </p:blipFill>
        <p:spPr>
          <a:xfrm>
            <a:off x="5943602" y="960979"/>
            <a:ext cx="1773048" cy="2382047"/>
          </a:xfrm>
          <a:prstGeom prst="rect">
            <a:avLst/>
          </a:prstGeom>
          <a:noFill/>
          <a:ln>
            <a:noFill/>
          </a:ln>
        </p:spPr>
      </p:pic>
      <p:pic>
        <p:nvPicPr>
          <p:cNvPr id="816" name="Google Shape;816;p60"/>
          <p:cNvPicPr preferRelativeResize="0"/>
          <p:nvPr/>
        </p:nvPicPr>
        <p:blipFill>
          <a:blip r:embed="rId13">
            <a:alphaModFix/>
          </a:blip>
          <a:stretch>
            <a:fillRect/>
          </a:stretch>
        </p:blipFill>
        <p:spPr>
          <a:xfrm>
            <a:off x="4227789" y="3412317"/>
            <a:ext cx="1776903" cy="2378193"/>
          </a:xfrm>
          <a:prstGeom prst="rect">
            <a:avLst/>
          </a:prstGeom>
          <a:noFill/>
          <a:ln>
            <a:noFill/>
          </a:ln>
        </p:spPr>
      </p:pic>
      <p:pic>
        <p:nvPicPr>
          <p:cNvPr id="817" name="Google Shape;817;p60"/>
          <p:cNvPicPr preferRelativeResize="0"/>
          <p:nvPr/>
        </p:nvPicPr>
        <p:blipFill>
          <a:blip r:embed="rId14">
            <a:alphaModFix/>
          </a:blip>
          <a:stretch>
            <a:fillRect/>
          </a:stretch>
        </p:blipFill>
        <p:spPr>
          <a:xfrm>
            <a:off x="4148797" y="964833"/>
            <a:ext cx="1776903" cy="237819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pic>
        <p:nvPicPr>
          <p:cNvPr id="823" name="Google Shape;823;p61"/>
          <p:cNvPicPr preferRelativeResize="0"/>
          <p:nvPr/>
        </p:nvPicPr>
        <p:blipFill rotWithShape="1">
          <a:blip r:embed="rId3">
            <a:alphaModFix/>
          </a:blip>
          <a:srcRect/>
          <a:stretch/>
        </p:blipFill>
        <p:spPr>
          <a:xfrm>
            <a:off x="541069" y="3412317"/>
            <a:ext cx="1773054" cy="2382101"/>
          </a:xfrm>
          <a:prstGeom prst="rect">
            <a:avLst/>
          </a:prstGeom>
          <a:noFill/>
          <a:ln>
            <a:noFill/>
          </a:ln>
        </p:spPr>
      </p:pic>
      <p:pic>
        <p:nvPicPr>
          <p:cNvPr id="824" name="Google Shape;824;p61"/>
          <p:cNvPicPr preferRelativeResize="0"/>
          <p:nvPr/>
        </p:nvPicPr>
        <p:blipFill rotWithShape="1">
          <a:blip r:embed="rId4">
            <a:alphaModFix/>
          </a:blip>
          <a:srcRect/>
          <a:stretch/>
        </p:blipFill>
        <p:spPr>
          <a:xfrm>
            <a:off x="539139" y="955821"/>
            <a:ext cx="1776910" cy="2387204"/>
          </a:xfrm>
          <a:prstGeom prst="rect">
            <a:avLst/>
          </a:prstGeom>
          <a:noFill/>
          <a:ln>
            <a:noFill/>
          </a:ln>
        </p:spPr>
      </p:pic>
      <p:pic>
        <p:nvPicPr>
          <p:cNvPr id="825" name="Google Shape;825;p61"/>
          <p:cNvPicPr preferRelativeResize="0"/>
          <p:nvPr/>
        </p:nvPicPr>
        <p:blipFill rotWithShape="1">
          <a:blip r:embed="rId5">
            <a:alphaModFix/>
          </a:blip>
          <a:srcRect/>
          <a:stretch/>
        </p:blipFill>
        <p:spPr>
          <a:xfrm>
            <a:off x="10183970" y="3769517"/>
            <a:ext cx="1443525" cy="2378182"/>
          </a:xfrm>
          <a:prstGeom prst="rect">
            <a:avLst/>
          </a:prstGeom>
          <a:noFill/>
          <a:ln>
            <a:noFill/>
          </a:ln>
        </p:spPr>
      </p:pic>
      <p:pic>
        <p:nvPicPr>
          <p:cNvPr id="826" name="Google Shape;826;p61"/>
          <p:cNvPicPr preferRelativeResize="0"/>
          <p:nvPr/>
        </p:nvPicPr>
        <p:blipFill rotWithShape="1">
          <a:blip r:embed="rId6">
            <a:alphaModFix/>
          </a:blip>
          <a:srcRect/>
          <a:stretch/>
        </p:blipFill>
        <p:spPr>
          <a:xfrm>
            <a:off x="8035225" y="3412317"/>
            <a:ext cx="1773054" cy="2382109"/>
          </a:xfrm>
          <a:prstGeom prst="rect">
            <a:avLst/>
          </a:prstGeom>
          <a:noFill/>
          <a:ln>
            <a:noFill/>
          </a:ln>
        </p:spPr>
      </p:pic>
      <p:pic>
        <p:nvPicPr>
          <p:cNvPr id="827" name="Google Shape;827;p61"/>
          <p:cNvPicPr preferRelativeResize="0"/>
          <p:nvPr/>
        </p:nvPicPr>
        <p:blipFill rotWithShape="1">
          <a:blip r:embed="rId7">
            <a:alphaModFix/>
          </a:blip>
          <a:srcRect/>
          <a:stretch/>
        </p:blipFill>
        <p:spPr>
          <a:xfrm>
            <a:off x="8035214" y="961002"/>
            <a:ext cx="1773054" cy="2382024"/>
          </a:xfrm>
          <a:prstGeom prst="rect">
            <a:avLst/>
          </a:prstGeom>
          <a:noFill/>
          <a:ln>
            <a:noFill/>
          </a:ln>
        </p:spPr>
      </p:pic>
      <p:pic>
        <p:nvPicPr>
          <p:cNvPr id="828" name="Google Shape;828;p61"/>
          <p:cNvPicPr preferRelativeResize="0"/>
          <p:nvPr/>
        </p:nvPicPr>
        <p:blipFill rotWithShape="1">
          <a:blip r:embed="rId8">
            <a:alphaModFix/>
          </a:blip>
          <a:srcRect/>
          <a:stretch/>
        </p:blipFill>
        <p:spPr>
          <a:xfrm>
            <a:off x="10279249" y="2082622"/>
            <a:ext cx="820998" cy="1260404"/>
          </a:xfrm>
          <a:prstGeom prst="rect">
            <a:avLst/>
          </a:prstGeom>
          <a:noFill/>
          <a:ln>
            <a:noFill/>
          </a:ln>
        </p:spPr>
      </p:pic>
      <p:pic>
        <p:nvPicPr>
          <p:cNvPr id="829" name="Google Shape;829;p61"/>
          <p:cNvPicPr preferRelativeResize="0"/>
          <p:nvPr/>
        </p:nvPicPr>
        <p:blipFill rotWithShape="1">
          <a:blip r:embed="rId9">
            <a:alphaModFix/>
          </a:blip>
          <a:srcRect/>
          <a:stretch/>
        </p:blipFill>
        <p:spPr>
          <a:xfrm>
            <a:off x="2454757" y="3412317"/>
            <a:ext cx="1773054" cy="2382076"/>
          </a:xfrm>
          <a:prstGeom prst="rect">
            <a:avLst/>
          </a:prstGeom>
          <a:noFill/>
          <a:ln>
            <a:noFill/>
          </a:ln>
        </p:spPr>
      </p:pic>
      <p:pic>
        <p:nvPicPr>
          <p:cNvPr id="830" name="Google Shape;830;p61"/>
          <p:cNvPicPr preferRelativeResize="0"/>
          <p:nvPr/>
        </p:nvPicPr>
        <p:blipFill rotWithShape="1">
          <a:blip r:embed="rId10">
            <a:alphaModFix/>
          </a:blip>
          <a:srcRect/>
          <a:stretch/>
        </p:blipFill>
        <p:spPr>
          <a:xfrm>
            <a:off x="2453791" y="960974"/>
            <a:ext cx="1773054" cy="2382052"/>
          </a:xfrm>
          <a:prstGeom prst="rect">
            <a:avLst/>
          </a:prstGeom>
          <a:noFill/>
          <a:ln>
            <a:noFill/>
          </a:ln>
        </p:spPr>
      </p:pic>
      <p:pic>
        <p:nvPicPr>
          <p:cNvPr id="831" name="Google Shape;831;p61"/>
          <p:cNvPicPr preferRelativeResize="0"/>
          <p:nvPr/>
        </p:nvPicPr>
        <p:blipFill rotWithShape="1">
          <a:blip r:embed="rId11">
            <a:alphaModFix/>
          </a:blip>
          <a:srcRect/>
          <a:stretch/>
        </p:blipFill>
        <p:spPr>
          <a:xfrm>
            <a:off x="5943601" y="3410392"/>
            <a:ext cx="1773054" cy="2382022"/>
          </a:xfrm>
          <a:prstGeom prst="rect">
            <a:avLst/>
          </a:prstGeom>
          <a:noFill/>
          <a:ln>
            <a:noFill/>
          </a:ln>
        </p:spPr>
      </p:pic>
      <p:pic>
        <p:nvPicPr>
          <p:cNvPr id="832" name="Google Shape;832;p61"/>
          <p:cNvPicPr preferRelativeResize="0"/>
          <p:nvPr/>
        </p:nvPicPr>
        <p:blipFill rotWithShape="1">
          <a:blip r:embed="rId12">
            <a:alphaModFix/>
          </a:blip>
          <a:srcRect/>
          <a:stretch/>
        </p:blipFill>
        <p:spPr>
          <a:xfrm>
            <a:off x="5943602" y="960979"/>
            <a:ext cx="1773048" cy="2382047"/>
          </a:xfrm>
          <a:prstGeom prst="rect">
            <a:avLst/>
          </a:prstGeom>
          <a:noFill/>
          <a:ln>
            <a:noFill/>
          </a:ln>
        </p:spPr>
      </p:pic>
      <p:pic>
        <p:nvPicPr>
          <p:cNvPr id="833" name="Google Shape;833;p61"/>
          <p:cNvPicPr preferRelativeResize="0"/>
          <p:nvPr/>
        </p:nvPicPr>
        <p:blipFill rotWithShape="1">
          <a:blip r:embed="rId13">
            <a:alphaModFix/>
          </a:blip>
          <a:srcRect/>
          <a:stretch/>
        </p:blipFill>
        <p:spPr>
          <a:xfrm>
            <a:off x="4227789" y="3412317"/>
            <a:ext cx="1776903" cy="2378193"/>
          </a:xfrm>
          <a:prstGeom prst="rect">
            <a:avLst/>
          </a:prstGeom>
          <a:noFill/>
          <a:ln>
            <a:noFill/>
          </a:ln>
        </p:spPr>
      </p:pic>
      <p:pic>
        <p:nvPicPr>
          <p:cNvPr id="834" name="Google Shape;834;p61"/>
          <p:cNvPicPr preferRelativeResize="0"/>
          <p:nvPr/>
        </p:nvPicPr>
        <p:blipFill rotWithShape="1">
          <a:blip r:embed="rId14">
            <a:alphaModFix/>
          </a:blip>
          <a:srcRect/>
          <a:stretch/>
        </p:blipFill>
        <p:spPr>
          <a:xfrm>
            <a:off x="4148797" y="964833"/>
            <a:ext cx="1776903" cy="237819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2"/>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Illustrasjoner</a:t>
            </a:r>
            <a:endParaRPr/>
          </a:p>
        </p:txBody>
      </p:sp>
      <p:sp>
        <p:nvSpPr>
          <p:cNvPr id="841" name="Google Shape;841;p62"/>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no-NO"/>
              <a:t>Landscape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pic>
        <p:nvPicPr>
          <p:cNvPr id="847" name="Google Shape;847;p63"/>
          <p:cNvPicPr preferRelativeResize="0"/>
          <p:nvPr/>
        </p:nvPicPr>
        <p:blipFill>
          <a:blip r:embed="rId3">
            <a:alphaModFix/>
          </a:blip>
          <a:stretch>
            <a:fillRect/>
          </a:stretch>
        </p:blipFill>
        <p:spPr>
          <a:xfrm>
            <a:off x="152400" y="152400"/>
            <a:ext cx="11887201" cy="3343275"/>
          </a:xfrm>
          <a:prstGeom prst="rect">
            <a:avLst/>
          </a:prstGeom>
          <a:noFill/>
          <a:ln>
            <a:noFill/>
          </a:ln>
        </p:spPr>
      </p:pic>
      <p:pic>
        <p:nvPicPr>
          <p:cNvPr id="848" name="Google Shape;848;p63"/>
          <p:cNvPicPr preferRelativeResize="0"/>
          <p:nvPr/>
        </p:nvPicPr>
        <p:blipFill>
          <a:blip r:embed="rId4">
            <a:alphaModFix/>
          </a:blip>
          <a:stretch>
            <a:fillRect/>
          </a:stretch>
        </p:blipFill>
        <p:spPr>
          <a:xfrm>
            <a:off x="545350" y="3585475"/>
            <a:ext cx="10871199" cy="30575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64"/>
          <p:cNvPicPr preferRelativeResize="0"/>
          <p:nvPr/>
        </p:nvPicPr>
        <p:blipFill>
          <a:blip r:embed="rId3">
            <a:alphaModFix/>
          </a:blip>
          <a:stretch>
            <a:fillRect/>
          </a:stretch>
        </p:blipFill>
        <p:spPr>
          <a:xfrm>
            <a:off x="152400" y="152400"/>
            <a:ext cx="11887201" cy="3343275"/>
          </a:xfrm>
          <a:prstGeom prst="rect">
            <a:avLst/>
          </a:prstGeom>
          <a:noFill/>
          <a:ln>
            <a:noFill/>
          </a:ln>
        </p:spPr>
      </p:pic>
      <p:pic>
        <p:nvPicPr>
          <p:cNvPr id="855" name="Google Shape;855;p64"/>
          <p:cNvPicPr preferRelativeResize="0"/>
          <p:nvPr/>
        </p:nvPicPr>
        <p:blipFill>
          <a:blip r:embed="rId4">
            <a:alphaModFix/>
          </a:blip>
          <a:stretch>
            <a:fillRect/>
          </a:stretch>
        </p:blipFill>
        <p:spPr>
          <a:xfrm>
            <a:off x="152400" y="3648075"/>
            <a:ext cx="10871199" cy="305752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pic>
        <p:nvPicPr>
          <p:cNvPr id="861" name="Google Shape;861;p65"/>
          <p:cNvPicPr preferRelativeResize="0"/>
          <p:nvPr/>
        </p:nvPicPr>
        <p:blipFill>
          <a:blip r:embed="rId3">
            <a:alphaModFix/>
          </a:blip>
          <a:stretch>
            <a:fillRect/>
          </a:stretch>
        </p:blipFill>
        <p:spPr>
          <a:xfrm>
            <a:off x="152400" y="152400"/>
            <a:ext cx="11887201" cy="3343275"/>
          </a:xfrm>
          <a:prstGeom prst="rect">
            <a:avLst/>
          </a:prstGeom>
          <a:noFill/>
          <a:ln>
            <a:noFill/>
          </a:ln>
        </p:spPr>
      </p:pic>
      <p:pic>
        <p:nvPicPr>
          <p:cNvPr id="862" name="Google Shape;862;p65"/>
          <p:cNvPicPr preferRelativeResize="0"/>
          <p:nvPr/>
        </p:nvPicPr>
        <p:blipFill>
          <a:blip r:embed="rId4">
            <a:alphaModFix/>
          </a:blip>
          <a:stretch>
            <a:fillRect/>
          </a:stretch>
        </p:blipFill>
        <p:spPr>
          <a:xfrm>
            <a:off x="152400" y="3648075"/>
            <a:ext cx="10871199" cy="30575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66"/>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Illustrasjoner</a:t>
            </a:r>
            <a:endParaRPr/>
          </a:p>
        </p:txBody>
      </p:sp>
      <p:sp>
        <p:nvSpPr>
          <p:cNvPr id="869" name="Google Shape;869;p66"/>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no-NO"/>
              <a:t>Landscape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67"/>
          <p:cNvSpPr/>
          <p:nvPr/>
        </p:nvSpPr>
        <p:spPr>
          <a:xfrm>
            <a:off x="589063" y="904876"/>
            <a:ext cx="3008400" cy="5631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6" name="Google Shape;876;p67"/>
          <p:cNvSpPr/>
          <p:nvPr/>
        </p:nvSpPr>
        <p:spPr>
          <a:xfrm>
            <a:off x="3970438" y="904876"/>
            <a:ext cx="3008400" cy="56319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7" name="Google Shape;877;p67"/>
          <p:cNvSpPr/>
          <p:nvPr/>
        </p:nvSpPr>
        <p:spPr>
          <a:xfrm>
            <a:off x="7218950" y="904876"/>
            <a:ext cx="3008400" cy="5631900"/>
          </a:xfrm>
          <a:prstGeom prst="rect">
            <a:avLst/>
          </a:prstGeom>
          <a:solidFill>
            <a:srgbClr val="12143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78" name="Google Shape;878;p67"/>
          <p:cNvPicPr preferRelativeResize="0"/>
          <p:nvPr/>
        </p:nvPicPr>
        <p:blipFill>
          <a:blip r:embed="rId3">
            <a:alphaModFix/>
          </a:blip>
          <a:stretch>
            <a:fillRect/>
          </a:stretch>
        </p:blipFill>
        <p:spPr>
          <a:xfrm>
            <a:off x="931176" y="1292599"/>
            <a:ext cx="2324172" cy="2324160"/>
          </a:xfrm>
          <a:prstGeom prst="rect">
            <a:avLst/>
          </a:prstGeom>
          <a:noFill/>
          <a:ln>
            <a:noFill/>
          </a:ln>
        </p:spPr>
      </p:pic>
      <p:pic>
        <p:nvPicPr>
          <p:cNvPr id="879" name="Google Shape;879;p67"/>
          <p:cNvPicPr preferRelativeResize="0"/>
          <p:nvPr/>
        </p:nvPicPr>
        <p:blipFill>
          <a:blip r:embed="rId4">
            <a:alphaModFix/>
          </a:blip>
          <a:stretch>
            <a:fillRect/>
          </a:stretch>
        </p:blipFill>
        <p:spPr>
          <a:xfrm>
            <a:off x="931176" y="3824901"/>
            <a:ext cx="2324172" cy="2324160"/>
          </a:xfrm>
          <a:prstGeom prst="rect">
            <a:avLst/>
          </a:prstGeom>
          <a:noFill/>
          <a:ln>
            <a:noFill/>
          </a:ln>
        </p:spPr>
      </p:pic>
      <p:pic>
        <p:nvPicPr>
          <p:cNvPr id="880" name="Google Shape;880;p67"/>
          <p:cNvPicPr preferRelativeResize="0"/>
          <p:nvPr/>
        </p:nvPicPr>
        <p:blipFill>
          <a:blip r:embed="rId5">
            <a:alphaModFix/>
          </a:blip>
          <a:stretch>
            <a:fillRect/>
          </a:stretch>
        </p:blipFill>
        <p:spPr>
          <a:xfrm>
            <a:off x="4312551" y="1292599"/>
            <a:ext cx="2324172" cy="2324160"/>
          </a:xfrm>
          <a:prstGeom prst="rect">
            <a:avLst/>
          </a:prstGeom>
          <a:noFill/>
          <a:ln>
            <a:noFill/>
          </a:ln>
        </p:spPr>
      </p:pic>
      <p:pic>
        <p:nvPicPr>
          <p:cNvPr id="881" name="Google Shape;881;p67"/>
          <p:cNvPicPr preferRelativeResize="0"/>
          <p:nvPr/>
        </p:nvPicPr>
        <p:blipFill>
          <a:blip r:embed="rId6">
            <a:alphaModFix/>
          </a:blip>
          <a:stretch>
            <a:fillRect/>
          </a:stretch>
        </p:blipFill>
        <p:spPr>
          <a:xfrm>
            <a:off x="4312551" y="3824901"/>
            <a:ext cx="2324172" cy="2324160"/>
          </a:xfrm>
          <a:prstGeom prst="rect">
            <a:avLst/>
          </a:prstGeom>
          <a:noFill/>
          <a:ln>
            <a:noFill/>
          </a:ln>
        </p:spPr>
      </p:pic>
      <p:pic>
        <p:nvPicPr>
          <p:cNvPr id="882" name="Google Shape;882;p67"/>
          <p:cNvPicPr preferRelativeResize="0"/>
          <p:nvPr/>
        </p:nvPicPr>
        <p:blipFill>
          <a:blip r:embed="rId7">
            <a:alphaModFix/>
          </a:blip>
          <a:stretch>
            <a:fillRect/>
          </a:stretch>
        </p:blipFill>
        <p:spPr>
          <a:xfrm>
            <a:off x="7633041" y="1292599"/>
            <a:ext cx="2324172" cy="2324160"/>
          </a:xfrm>
          <a:prstGeom prst="rect">
            <a:avLst/>
          </a:prstGeom>
          <a:noFill/>
          <a:ln>
            <a:noFill/>
          </a:ln>
        </p:spPr>
      </p:pic>
      <p:pic>
        <p:nvPicPr>
          <p:cNvPr id="883" name="Google Shape;883;p67"/>
          <p:cNvPicPr preferRelativeResize="0"/>
          <p:nvPr/>
        </p:nvPicPr>
        <p:blipFill>
          <a:blip r:embed="rId8">
            <a:alphaModFix/>
          </a:blip>
          <a:stretch>
            <a:fillRect/>
          </a:stretch>
        </p:blipFill>
        <p:spPr>
          <a:xfrm>
            <a:off x="7633041" y="3824901"/>
            <a:ext cx="2324172" cy="23241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Google Shape;167;p23">
            <a:extLst>
              <a:ext uri="{FF2B5EF4-FFF2-40B4-BE49-F238E27FC236}">
                <a16:creationId xmlns:a16="http://schemas.microsoft.com/office/drawing/2014/main" id="{C9D139AD-C236-3A48-7E4D-A9D0EA80E97D}"/>
              </a:ext>
            </a:extLst>
          </p:cNvPr>
          <p:cNvSpPr/>
          <p:nvPr/>
        </p:nvSpPr>
        <p:spPr>
          <a:xfrm>
            <a:off x="3532525" y="1979512"/>
            <a:ext cx="1719600" cy="1125600"/>
          </a:xfrm>
          <a:prstGeom prst="roundRect">
            <a:avLst>
              <a:gd name="adj" fmla="val 16667"/>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5" name="Google Shape;168;p23">
            <a:extLst>
              <a:ext uri="{FF2B5EF4-FFF2-40B4-BE49-F238E27FC236}">
                <a16:creationId xmlns:a16="http://schemas.microsoft.com/office/drawing/2014/main" id="{050ACF0C-C32F-1EC8-9EC9-AB035AFE3FBD}"/>
              </a:ext>
            </a:extLst>
          </p:cNvPr>
          <p:cNvSpPr/>
          <p:nvPr/>
        </p:nvSpPr>
        <p:spPr>
          <a:xfrm>
            <a:off x="5564525" y="1979512"/>
            <a:ext cx="1719600" cy="11256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6" name="Google Shape;169;p23">
            <a:extLst>
              <a:ext uri="{FF2B5EF4-FFF2-40B4-BE49-F238E27FC236}">
                <a16:creationId xmlns:a16="http://schemas.microsoft.com/office/drawing/2014/main" id="{0067EB9B-40B0-ABD1-6C63-7F6D7A37A5A9}"/>
              </a:ext>
            </a:extLst>
          </p:cNvPr>
          <p:cNvSpPr/>
          <p:nvPr/>
        </p:nvSpPr>
        <p:spPr>
          <a:xfrm>
            <a:off x="7596525" y="1979512"/>
            <a:ext cx="1719600" cy="1125600"/>
          </a:xfrm>
          <a:prstGeom prst="roundRect">
            <a:avLst>
              <a:gd name="adj" fmla="val 16667"/>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1"/>
                </a:solidFill>
              </a:rPr>
              <a:t>Tekst</a:t>
            </a:r>
            <a:endParaRPr/>
          </a:p>
        </p:txBody>
      </p:sp>
      <p:sp>
        <p:nvSpPr>
          <p:cNvPr id="7" name="Google Shape;170;p23">
            <a:extLst>
              <a:ext uri="{FF2B5EF4-FFF2-40B4-BE49-F238E27FC236}">
                <a16:creationId xmlns:a16="http://schemas.microsoft.com/office/drawing/2014/main" id="{E7BA3F33-0349-37C2-DB96-165291C89F6C}"/>
              </a:ext>
            </a:extLst>
          </p:cNvPr>
          <p:cNvSpPr/>
          <p:nvPr/>
        </p:nvSpPr>
        <p:spPr>
          <a:xfrm>
            <a:off x="3532525" y="5108250"/>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8" name="Google Shape;171;p23">
            <a:extLst>
              <a:ext uri="{FF2B5EF4-FFF2-40B4-BE49-F238E27FC236}">
                <a16:creationId xmlns:a16="http://schemas.microsoft.com/office/drawing/2014/main" id="{4FC83DF6-7824-6C5B-7B0D-D8B25B9E69EA}"/>
              </a:ext>
            </a:extLst>
          </p:cNvPr>
          <p:cNvSpPr/>
          <p:nvPr/>
        </p:nvSpPr>
        <p:spPr>
          <a:xfrm>
            <a:off x="5564525" y="5108250"/>
            <a:ext cx="1719600" cy="1125600"/>
          </a:xfrm>
          <a:prstGeom prst="roundRect">
            <a:avLst>
              <a:gd name="adj" fmla="val 16667"/>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9" name="Google Shape;172;p23">
            <a:extLst>
              <a:ext uri="{FF2B5EF4-FFF2-40B4-BE49-F238E27FC236}">
                <a16:creationId xmlns:a16="http://schemas.microsoft.com/office/drawing/2014/main" id="{B697B0B2-50BC-0A01-8FC4-DF3F48F04FA1}"/>
              </a:ext>
            </a:extLst>
          </p:cNvPr>
          <p:cNvSpPr/>
          <p:nvPr/>
        </p:nvSpPr>
        <p:spPr>
          <a:xfrm>
            <a:off x="7596525" y="5108250"/>
            <a:ext cx="1719600" cy="1125600"/>
          </a:xfrm>
          <a:prstGeom prst="roundRect">
            <a:avLst>
              <a:gd name="adj" fmla="val 16667"/>
            </a:avLst>
          </a:prstGeom>
          <a:noFill/>
          <a:ln w="19050" cap="flat" cmpd="sng">
            <a:solidFill>
              <a:srgbClr val="FF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0" name="Google Shape;173;p23">
            <a:extLst>
              <a:ext uri="{FF2B5EF4-FFF2-40B4-BE49-F238E27FC236}">
                <a16:creationId xmlns:a16="http://schemas.microsoft.com/office/drawing/2014/main" id="{0ABDC753-4DF0-61B4-B495-6FE4D9834E78}"/>
              </a:ext>
            </a:extLst>
          </p:cNvPr>
          <p:cNvSpPr/>
          <p:nvPr/>
        </p:nvSpPr>
        <p:spPr>
          <a:xfrm>
            <a:off x="1500525" y="5108250"/>
            <a:ext cx="1719600" cy="1125600"/>
          </a:xfrm>
          <a:prstGeom prst="roundRect">
            <a:avLst>
              <a:gd name="adj"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1" name="Google Shape;174;p23">
            <a:extLst>
              <a:ext uri="{FF2B5EF4-FFF2-40B4-BE49-F238E27FC236}">
                <a16:creationId xmlns:a16="http://schemas.microsoft.com/office/drawing/2014/main" id="{06ADE873-706B-8E7B-89BC-EF5392515686}"/>
              </a:ext>
            </a:extLst>
          </p:cNvPr>
          <p:cNvSpPr/>
          <p:nvPr/>
        </p:nvSpPr>
        <p:spPr>
          <a:xfrm>
            <a:off x="9628525" y="1979512"/>
            <a:ext cx="1719600" cy="1125600"/>
          </a:xfrm>
          <a:prstGeom prst="roundRect">
            <a:avLst>
              <a:gd name="adj" fmla="val 16667"/>
            </a:avLst>
          </a:prstGeom>
          <a:solidFill>
            <a:srgbClr val="FF595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2" name="Google Shape;175;p23">
            <a:extLst>
              <a:ext uri="{FF2B5EF4-FFF2-40B4-BE49-F238E27FC236}">
                <a16:creationId xmlns:a16="http://schemas.microsoft.com/office/drawing/2014/main" id="{1D461B6D-4DC3-9824-7113-33D628B8BDE5}"/>
              </a:ext>
            </a:extLst>
          </p:cNvPr>
          <p:cNvSpPr/>
          <p:nvPr/>
        </p:nvSpPr>
        <p:spPr>
          <a:xfrm>
            <a:off x="3532525" y="3543875"/>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3" name="Google Shape;176;p23">
            <a:extLst>
              <a:ext uri="{FF2B5EF4-FFF2-40B4-BE49-F238E27FC236}">
                <a16:creationId xmlns:a16="http://schemas.microsoft.com/office/drawing/2014/main" id="{A763F47B-BA64-0DA7-12BB-ED547CF935C0}"/>
              </a:ext>
            </a:extLst>
          </p:cNvPr>
          <p:cNvSpPr/>
          <p:nvPr/>
        </p:nvSpPr>
        <p:spPr>
          <a:xfrm>
            <a:off x="5564525" y="3543875"/>
            <a:ext cx="1719600" cy="1125600"/>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4" name="Google Shape;177;p23">
            <a:extLst>
              <a:ext uri="{FF2B5EF4-FFF2-40B4-BE49-F238E27FC236}">
                <a16:creationId xmlns:a16="http://schemas.microsoft.com/office/drawing/2014/main" id="{94D97071-DC4D-4D1B-96D5-F3607FEFCF77}"/>
              </a:ext>
            </a:extLst>
          </p:cNvPr>
          <p:cNvSpPr/>
          <p:nvPr/>
        </p:nvSpPr>
        <p:spPr>
          <a:xfrm>
            <a:off x="7596525" y="3543875"/>
            <a:ext cx="1719600" cy="1125600"/>
          </a:xfrm>
          <a:prstGeom prst="roundRect">
            <a:avLst>
              <a:gd name="adj" fmla="val 16667"/>
            </a:avLst>
          </a:prstGeom>
          <a:noFill/>
          <a:ln w="38100" cap="flat" cmpd="sng">
            <a:solidFill>
              <a:srgbClr val="FF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5" name="Google Shape;178;p23">
            <a:extLst>
              <a:ext uri="{FF2B5EF4-FFF2-40B4-BE49-F238E27FC236}">
                <a16:creationId xmlns:a16="http://schemas.microsoft.com/office/drawing/2014/main" id="{0287CF14-AD9A-770D-6DC8-82F29817446B}"/>
              </a:ext>
            </a:extLst>
          </p:cNvPr>
          <p:cNvSpPr/>
          <p:nvPr/>
        </p:nvSpPr>
        <p:spPr>
          <a:xfrm>
            <a:off x="1500525" y="3543875"/>
            <a:ext cx="1719600" cy="11256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6" name="Google Shape;179;p23">
            <a:extLst>
              <a:ext uri="{FF2B5EF4-FFF2-40B4-BE49-F238E27FC236}">
                <a16:creationId xmlns:a16="http://schemas.microsoft.com/office/drawing/2014/main" id="{31F6408E-124F-253A-AEA9-8108F46FA1E8}"/>
              </a:ext>
            </a:extLst>
          </p:cNvPr>
          <p:cNvSpPr txBox="1"/>
          <p:nvPr/>
        </p:nvSpPr>
        <p:spPr>
          <a:xfrm>
            <a:off x="306625" y="3891125"/>
            <a:ext cx="950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lt1"/>
                </a:solidFill>
              </a:rPr>
              <a:t>4px</a:t>
            </a:r>
            <a:endParaRPr sz="1600">
              <a:solidFill>
                <a:schemeClr val="lt1"/>
              </a:solidFill>
            </a:endParaRPr>
          </a:p>
          <a:p>
            <a:pPr marL="0" lvl="0" indent="0" algn="l" rtl="0">
              <a:spcBef>
                <a:spcPts val="0"/>
              </a:spcBef>
              <a:spcAft>
                <a:spcPts val="0"/>
              </a:spcAft>
              <a:buNone/>
            </a:pPr>
            <a:r>
              <a:rPr lang="no-NO" sz="1600">
                <a:solidFill>
                  <a:schemeClr val="lt1"/>
                </a:solidFill>
              </a:rPr>
              <a:t>Border</a:t>
            </a:r>
            <a:endParaRPr sz="1600">
              <a:solidFill>
                <a:schemeClr val="lt1"/>
              </a:solidFill>
            </a:endParaRPr>
          </a:p>
        </p:txBody>
      </p:sp>
      <p:sp>
        <p:nvSpPr>
          <p:cNvPr id="17" name="Google Shape;180;p23">
            <a:extLst>
              <a:ext uri="{FF2B5EF4-FFF2-40B4-BE49-F238E27FC236}">
                <a16:creationId xmlns:a16="http://schemas.microsoft.com/office/drawing/2014/main" id="{23E95A6C-5627-AC21-D832-63088FF12083}"/>
              </a:ext>
            </a:extLst>
          </p:cNvPr>
          <p:cNvSpPr txBox="1"/>
          <p:nvPr/>
        </p:nvSpPr>
        <p:spPr>
          <a:xfrm>
            <a:off x="306625" y="5332500"/>
            <a:ext cx="950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lt1"/>
                </a:solidFill>
              </a:rPr>
              <a:t>2px</a:t>
            </a:r>
            <a:endParaRPr sz="1600">
              <a:solidFill>
                <a:schemeClr val="lt1"/>
              </a:solidFill>
            </a:endParaRPr>
          </a:p>
          <a:p>
            <a:pPr marL="0" lvl="0" indent="0" algn="l" rtl="0">
              <a:spcBef>
                <a:spcPts val="0"/>
              </a:spcBef>
              <a:spcAft>
                <a:spcPts val="0"/>
              </a:spcAft>
              <a:buNone/>
            </a:pPr>
            <a:r>
              <a:rPr lang="no-NO" sz="1600">
                <a:solidFill>
                  <a:schemeClr val="lt1"/>
                </a:solidFill>
              </a:rPr>
              <a:t>Border</a:t>
            </a:r>
            <a:endParaRPr sz="1600">
              <a:solidFill>
                <a:schemeClr val="lt1"/>
              </a:solidFill>
            </a:endParaRPr>
          </a:p>
        </p:txBody>
      </p:sp>
      <p:sp>
        <p:nvSpPr>
          <p:cNvPr id="18" name="Google Shape;181;p23">
            <a:extLst>
              <a:ext uri="{FF2B5EF4-FFF2-40B4-BE49-F238E27FC236}">
                <a16:creationId xmlns:a16="http://schemas.microsoft.com/office/drawing/2014/main" id="{8F2EE59A-F2D5-577E-330F-E79A048D0F37}"/>
              </a:ext>
            </a:extLst>
          </p:cNvPr>
          <p:cNvSpPr txBox="1">
            <a:spLocks/>
          </p:cNvSpPr>
          <p:nvPr/>
        </p:nvSpPr>
        <p:spPr>
          <a:xfrm>
            <a:off x="1015327" y="775079"/>
            <a:ext cx="10161300" cy="677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Boxology</a:t>
            </a:r>
          </a:p>
        </p:txBody>
      </p:sp>
      <p:sp>
        <p:nvSpPr>
          <p:cNvPr id="19" name="Google Shape;182;p23">
            <a:extLst>
              <a:ext uri="{FF2B5EF4-FFF2-40B4-BE49-F238E27FC236}">
                <a16:creationId xmlns:a16="http://schemas.microsoft.com/office/drawing/2014/main" id="{28E86272-D7C5-E580-9D58-A72F7F015613}"/>
              </a:ext>
            </a:extLst>
          </p:cNvPr>
          <p:cNvSpPr txBox="1">
            <a:spLocks/>
          </p:cNvSpPr>
          <p:nvPr/>
        </p:nvSpPr>
        <p:spPr>
          <a:xfrm>
            <a:off x="1015327" y="775079"/>
            <a:ext cx="10161300" cy="6771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10000"/>
              </a:lnSpc>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solidFill>
                  <a:schemeClr val="lt1"/>
                </a:solidFill>
              </a:rPr>
              <a:t>Boxology</a:t>
            </a:r>
          </a:p>
        </p:txBody>
      </p:sp>
      <p:sp>
        <p:nvSpPr>
          <p:cNvPr id="20" name="Google Shape;183;p23">
            <a:extLst>
              <a:ext uri="{FF2B5EF4-FFF2-40B4-BE49-F238E27FC236}">
                <a16:creationId xmlns:a16="http://schemas.microsoft.com/office/drawing/2014/main" id="{071B0AD6-B570-85F7-3893-371059D197CD}"/>
              </a:ext>
            </a:extLst>
          </p:cNvPr>
          <p:cNvSpPr/>
          <p:nvPr/>
        </p:nvSpPr>
        <p:spPr>
          <a:xfrm>
            <a:off x="1500525" y="1979512"/>
            <a:ext cx="1719600" cy="1125600"/>
          </a:xfrm>
          <a:prstGeom prst="roundRect">
            <a:avLst>
              <a:gd name="adj" fmla="val 16667"/>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2"/>
                </a:solidFill>
              </a:rPr>
              <a:t>Tekst</a:t>
            </a:r>
            <a:endParaRPr>
              <a:solidFill>
                <a:schemeClr val="dk2"/>
              </a:solidFill>
            </a:endParaRPr>
          </a:p>
        </p:txBody>
      </p:sp>
      <p:sp>
        <p:nvSpPr>
          <p:cNvPr id="21" name="Google Shape;184;p23">
            <a:extLst>
              <a:ext uri="{FF2B5EF4-FFF2-40B4-BE49-F238E27FC236}">
                <a16:creationId xmlns:a16="http://schemas.microsoft.com/office/drawing/2014/main" id="{58B82534-1064-FADB-C133-42F3A717EC16}"/>
              </a:ext>
            </a:extLst>
          </p:cNvPr>
          <p:cNvSpPr/>
          <p:nvPr/>
        </p:nvSpPr>
        <p:spPr>
          <a:xfrm>
            <a:off x="9628525" y="3543887"/>
            <a:ext cx="1719600" cy="1125600"/>
          </a:xfrm>
          <a:prstGeom prst="roundRect">
            <a:avLst>
              <a:gd name="adj" fmla="val 16667"/>
            </a:avLst>
          </a:prstGeom>
          <a:solidFill>
            <a:srgbClr val="FFE59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1"/>
                </a:solidFill>
              </a:rPr>
              <a:t>Text</a:t>
            </a:r>
            <a:endParaRPr>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68"/>
          <p:cNvSpPr txBox="1">
            <a:spLocks noGrp="1"/>
          </p:cNvSpPr>
          <p:nvPr>
            <p:ph type="title"/>
          </p:nvPr>
        </p:nvSpPr>
        <p:spPr>
          <a:xfrm>
            <a:off x="1353769" y="1033439"/>
            <a:ext cx="13548300" cy="90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o-NO"/>
              <a:t>Entur Blå</a:t>
            </a:r>
            <a:endParaRPr/>
          </a:p>
        </p:txBody>
      </p:sp>
      <p:pic>
        <p:nvPicPr>
          <p:cNvPr id="889" name="Google Shape;889;p68"/>
          <p:cNvPicPr preferRelativeResize="0"/>
          <p:nvPr/>
        </p:nvPicPr>
        <p:blipFill>
          <a:blip r:embed="rId3">
            <a:alphaModFix/>
          </a:blip>
          <a:stretch>
            <a:fillRect/>
          </a:stretch>
        </p:blipFill>
        <p:spPr>
          <a:xfrm>
            <a:off x="619700" y="1678100"/>
            <a:ext cx="1334784" cy="1334784"/>
          </a:xfrm>
          <a:prstGeom prst="rect">
            <a:avLst/>
          </a:prstGeom>
          <a:noFill/>
          <a:ln>
            <a:noFill/>
          </a:ln>
        </p:spPr>
      </p:pic>
      <p:pic>
        <p:nvPicPr>
          <p:cNvPr id="890" name="Google Shape;890;p68"/>
          <p:cNvPicPr preferRelativeResize="0"/>
          <p:nvPr/>
        </p:nvPicPr>
        <p:blipFill>
          <a:blip r:embed="rId4">
            <a:alphaModFix/>
          </a:blip>
          <a:stretch>
            <a:fillRect/>
          </a:stretch>
        </p:blipFill>
        <p:spPr>
          <a:xfrm>
            <a:off x="2543177" y="1655467"/>
            <a:ext cx="1334784" cy="1334784"/>
          </a:xfrm>
          <a:prstGeom prst="rect">
            <a:avLst/>
          </a:prstGeom>
          <a:noFill/>
          <a:ln>
            <a:noFill/>
          </a:ln>
        </p:spPr>
      </p:pic>
      <p:pic>
        <p:nvPicPr>
          <p:cNvPr id="891" name="Google Shape;891;p68"/>
          <p:cNvPicPr preferRelativeResize="0"/>
          <p:nvPr/>
        </p:nvPicPr>
        <p:blipFill>
          <a:blip r:embed="rId5">
            <a:alphaModFix/>
          </a:blip>
          <a:stretch>
            <a:fillRect/>
          </a:stretch>
        </p:blipFill>
        <p:spPr>
          <a:xfrm>
            <a:off x="4466653" y="1655467"/>
            <a:ext cx="1334784" cy="1334784"/>
          </a:xfrm>
          <a:prstGeom prst="rect">
            <a:avLst/>
          </a:prstGeom>
          <a:noFill/>
          <a:ln>
            <a:noFill/>
          </a:ln>
        </p:spPr>
      </p:pic>
      <p:pic>
        <p:nvPicPr>
          <p:cNvPr id="892" name="Google Shape;892;p68"/>
          <p:cNvPicPr preferRelativeResize="0"/>
          <p:nvPr/>
        </p:nvPicPr>
        <p:blipFill>
          <a:blip r:embed="rId6">
            <a:alphaModFix/>
          </a:blip>
          <a:stretch>
            <a:fillRect/>
          </a:stretch>
        </p:blipFill>
        <p:spPr>
          <a:xfrm>
            <a:off x="6390130" y="1655467"/>
            <a:ext cx="1334784" cy="1334784"/>
          </a:xfrm>
          <a:prstGeom prst="rect">
            <a:avLst/>
          </a:prstGeom>
          <a:noFill/>
          <a:ln>
            <a:noFill/>
          </a:ln>
        </p:spPr>
      </p:pic>
      <p:pic>
        <p:nvPicPr>
          <p:cNvPr id="893" name="Google Shape;893;p68"/>
          <p:cNvPicPr preferRelativeResize="0"/>
          <p:nvPr/>
        </p:nvPicPr>
        <p:blipFill>
          <a:blip r:embed="rId7">
            <a:alphaModFix/>
          </a:blip>
          <a:stretch>
            <a:fillRect/>
          </a:stretch>
        </p:blipFill>
        <p:spPr>
          <a:xfrm>
            <a:off x="8313606" y="1655467"/>
            <a:ext cx="1334784" cy="1334784"/>
          </a:xfrm>
          <a:prstGeom prst="rect">
            <a:avLst/>
          </a:prstGeom>
          <a:noFill/>
          <a:ln>
            <a:noFill/>
          </a:ln>
        </p:spPr>
      </p:pic>
      <p:pic>
        <p:nvPicPr>
          <p:cNvPr id="894" name="Google Shape;894;p68"/>
          <p:cNvPicPr preferRelativeResize="0"/>
          <p:nvPr/>
        </p:nvPicPr>
        <p:blipFill>
          <a:blip r:embed="rId8">
            <a:alphaModFix/>
          </a:blip>
          <a:stretch>
            <a:fillRect/>
          </a:stretch>
        </p:blipFill>
        <p:spPr>
          <a:xfrm>
            <a:off x="10237083" y="1655467"/>
            <a:ext cx="1334784" cy="1334784"/>
          </a:xfrm>
          <a:prstGeom prst="rect">
            <a:avLst/>
          </a:prstGeom>
          <a:noFill/>
          <a:ln>
            <a:noFill/>
          </a:ln>
        </p:spPr>
      </p:pic>
      <p:pic>
        <p:nvPicPr>
          <p:cNvPr id="895" name="Google Shape;895;p68"/>
          <p:cNvPicPr preferRelativeResize="0"/>
          <p:nvPr/>
        </p:nvPicPr>
        <p:blipFill>
          <a:blip r:embed="rId9">
            <a:alphaModFix/>
          </a:blip>
          <a:stretch>
            <a:fillRect/>
          </a:stretch>
        </p:blipFill>
        <p:spPr>
          <a:xfrm>
            <a:off x="620000" y="3238736"/>
            <a:ext cx="1334784" cy="1334784"/>
          </a:xfrm>
          <a:prstGeom prst="rect">
            <a:avLst/>
          </a:prstGeom>
          <a:noFill/>
          <a:ln>
            <a:noFill/>
          </a:ln>
        </p:spPr>
      </p:pic>
      <p:pic>
        <p:nvPicPr>
          <p:cNvPr id="896" name="Google Shape;896;p68"/>
          <p:cNvPicPr preferRelativeResize="0"/>
          <p:nvPr/>
        </p:nvPicPr>
        <p:blipFill>
          <a:blip r:embed="rId10">
            <a:alphaModFix/>
          </a:blip>
          <a:stretch>
            <a:fillRect/>
          </a:stretch>
        </p:blipFill>
        <p:spPr>
          <a:xfrm>
            <a:off x="2543417" y="3238736"/>
            <a:ext cx="1334784" cy="1334784"/>
          </a:xfrm>
          <a:prstGeom prst="rect">
            <a:avLst/>
          </a:prstGeom>
          <a:noFill/>
          <a:ln>
            <a:noFill/>
          </a:ln>
        </p:spPr>
      </p:pic>
      <p:pic>
        <p:nvPicPr>
          <p:cNvPr id="897" name="Google Shape;897;p68"/>
          <p:cNvPicPr preferRelativeResize="0"/>
          <p:nvPr/>
        </p:nvPicPr>
        <p:blipFill>
          <a:blip r:embed="rId11">
            <a:alphaModFix/>
          </a:blip>
          <a:stretch>
            <a:fillRect/>
          </a:stretch>
        </p:blipFill>
        <p:spPr>
          <a:xfrm>
            <a:off x="4466833" y="3238736"/>
            <a:ext cx="1334784" cy="1334784"/>
          </a:xfrm>
          <a:prstGeom prst="rect">
            <a:avLst/>
          </a:prstGeom>
          <a:noFill/>
          <a:ln>
            <a:noFill/>
          </a:ln>
        </p:spPr>
      </p:pic>
      <p:pic>
        <p:nvPicPr>
          <p:cNvPr id="898" name="Google Shape;898;p68"/>
          <p:cNvPicPr preferRelativeResize="0"/>
          <p:nvPr/>
        </p:nvPicPr>
        <p:blipFill>
          <a:blip r:embed="rId12">
            <a:alphaModFix/>
          </a:blip>
          <a:stretch>
            <a:fillRect/>
          </a:stretch>
        </p:blipFill>
        <p:spPr>
          <a:xfrm>
            <a:off x="6390250" y="3238736"/>
            <a:ext cx="1334784" cy="1334784"/>
          </a:xfrm>
          <a:prstGeom prst="rect">
            <a:avLst/>
          </a:prstGeom>
          <a:noFill/>
          <a:ln>
            <a:noFill/>
          </a:ln>
        </p:spPr>
      </p:pic>
      <p:pic>
        <p:nvPicPr>
          <p:cNvPr id="899" name="Google Shape;899;p68"/>
          <p:cNvPicPr preferRelativeResize="0"/>
          <p:nvPr/>
        </p:nvPicPr>
        <p:blipFill>
          <a:blip r:embed="rId13">
            <a:alphaModFix/>
          </a:blip>
          <a:stretch>
            <a:fillRect/>
          </a:stretch>
        </p:blipFill>
        <p:spPr>
          <a:xfrm>
            <a:off x="8313666" y="3238736"/>
            <a:ext cx="1334784" cy="1334784"/>
          </a:xfrm>
          <a:prstGeom prst="rect">
            <a:avLst/>
          </a:prstGeom>
          <a:noFill/>
          <a:ln>
            <a:noFill/>
          </a:ln>
        </p:spPr>
      </p:pic>
      <p:pic>
        <p:nvPicPr>
          <p:cNvPr id="900" name="Google Shape;900;p68"/>
          <p:cNvPicPr preferRelativeResize="0"/>
          <p:nvPr/>
        </p:nvPicPr>
        <p:blipFill>
          <a:blip r:embed="rId14">
            <a:alphaModFix/>
          </a:blip>
          <a:stretch>
            <a:fillRect/>
          </a:stretch>
        </p:blipFill>
        <p:spPr>
          <a:xfrm>
            <a:off x="10237100" y="3238749"/>
            <a:ext cx="1334784" cy="1334784"/>
          </a:xfrm>
          <a:prstGeom prst="rect">
            <a:avLst/>
          </a:prstGeom>
          <a:noFill/>
          <a:ln>
            <a:noFill/>
          </a:ln>
        </p:spPr>
      </p:pic>
      <p:sp>
        <p:nvSpPr>
          <p:cNvPr id="901" name="Google Shape;901;p68"/>
          <p:cNvSpPr txBox="1"/>
          <p:nvPr/>
        </p:nvSpPr>
        <p:spPr>
          <a:xfrm>
            <a:off x="230900" y="5823333"/>
            <a:ext cx="10825500" cy="492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no-NO" sz="1600" u="sng">
                <a:solidFill>
                  <a:schemeClr val="hlink"/>
                </a:solidFill>
                <a:hlinkClick r:id="rId15"/>
              </a:rPr>
              <a:t>Kilde: Figma</a:t>
            </a: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69"/>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Transport</a:t>
            </a:r>
            <a:endParaRPr/>
          </a:p>
        </p:txBody>
      </p:sp>
      <p:sp>
        <p:nvSpPr>
          <p:cNvPr id="908" name="Google Shape;908;p69"/>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no-NO"/>
              <a:t>Landscape</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914" name="Google Shape;914;p70" title="Bicycle.png"/>
          <p:cNvPicPr preferRelativeResize="0"/>
          <p:nvPr/>
        </p:nvPicPr>
        <p:blipFill>
          <a:blip r:embed="rId3">
            <a:alphaModFix/>
          </a:blip>
          <a:stretch>
            <a:fillRect/>
          </a:stretch>
        </p:blipFill>
        <p:spPr>
          <a:xfrm>
            <a:off x="152400" y="152400"/>
            <a:ext cx="1524000" cy="1524000"/>
          </a:xfrm>
          <a:prstGeom prst="rect">
            <a:avLst/>
          </a:prstGeom>
          <a:noFill/>
          <a:ln>
            <a:noFill/>
          </a:ln>
        </p:spPr>
      </p:pic>
      <p:pic>
        <p:nvPicPr>
          <p:cNvPr id="915" name="Google Shape;915;p70" title="Bus.png"/>
          <p:cNvPicPr preferRelativeResize="0"/>
          <p:nvPr/>
        </p:nvPicPr>
        <p:blipFill>
          <a:blip r:embed="rId4">
            <a:alphaModFix/>
          </a:blip>
          <a:stretch>
            <a:fillRect/>
          </a:stretch>
        </p:blipFill>
        <p:spPr>
          <a:xfrm>
            <a:off x="1828800" y="152400"/>
            <a:ext cx="1524000" cy="1524000"/>
          </a:xfrm>
          <a:prstGeom prst="rect">
            <a:avLst/>
          </a:prstGeom>
          <a:noFill/>
          <a:ln>
            <a:noFill/>
          </a:ln>
        </p:spPr>
      </p:pic>
      <p:pic>
        <p:nvPicPr>
          <p:cNvPr id="916" name="Google Shape;916;p70" title="Cableway.png"/>
          <p:cNvPicPr preferRelativeResize="0"/>
          <p:nvPr/>
        </p:nvPicPr>
        <p:blipFill>
          <a:blip r:embed="rId5">
            <a:alphaModFix/>
          </a:blip>
          <a:stretch>
            <a:fillRect/>
          </a:stretch>
        </p:blipFill>
        <p:spPr>
          <a:xfrm>
            <a:off x="152400" y="1828800"/>
            <a:ext cx="1524000" cy="1524000"/>
          </a:xfrm>
          <a:prstGeom prst="rect">
            <a:avLst/>
          </a:prstGeom>
          <a:noFill/>
          <a:ln>
            <a:noFill/>
          </a:ln>
        </p:spPr>
      </p:pic>
      <p:pic>
        <p:nvPicPr>
          <p:cNvPr id="917" name="Google Shape;917;p70" title="Car.png"/>
          <p:cNvPicPr preferRelativeResize="0"/>
          <p:nvPr/>
        </p:nvPicPr>
        <p:blipFill>
          <a:blip r:embed="rId6">
            <a:alphaModFix/>
          </a:blip>
          <a:stretch>
            <a:fillRect/>
          </a:stretch>
        </p:blipFill>
        <p:spPr>
          <a:xfrm>
            <a:off x="3505200" y="152400"/>
            <a:ext cx="1524000" cy="1524000"/>
          </a:xfrm>
          <a:prstGeom prst="rect">
            <a:avLst/>
          </a:prstGeom>
          <a:noFill/>
          <a:ln>
            <a:noFill/>
          </a:ln>
        </p:spPr>
      </p:pic>
      <p:pic>
        <p:nvPicPr>
          <p:cNvPr id="918" name="Google Shape;918;p70" title="Carferry.png"/>
          <p:cNvPicPr preferRelativeResize="0"/>
          <p:nvPr/>
        </p:nvPicPr>
        <p:blipFill>
          <a:blip r:embed="rId7">
            <a:alphaModFix/>
          </a:blip>
          <a:stretch>
            <a:fillRect/>
          </a:stretch>
        </p:blipFill>
        <p:spPr>
          <a:xfrm>
            <a:off x="1828800" y="1828800"/>
            <a:ext cx="1524000" cy="1524000"/>
          </a:xfrm>
          <a:prstGeom prst="rect">
            <a:avLst/>
          </a:prstGeom>
          <a:noFill/>
          <a:ln>
            <a:noFill/>
          </a:ln>
        </p:spPr>
      </p:pic>
      <p:pic>
        <p:nvPicPr>
          <p:cNvPr id="919" name="Google Shape;919;p70" title="CityBike.png"/>
          <p:cNvPicPr preferRelativeResize="0"/>
          <p:nvPr/>
        </p:nvPicPr>
        <p:blipFill>
          <a:blip r:embed="rId8">
            <a:alphaModFix/>
          </a:blip>
          <a:stretch>
            <a:fillRect/>
          </a:stretch>
        </p:blipFill>
        <p:spPr>
          <a:xfrm>
            <a:off x="5181600" y="152400"/>
            <a:ext cx="1524000" cy="1524000"/>
          </a:xfrm>
          <a:prstGeom prst="rect">
            <a:avLst/>
          </a:prstGeom>
          <a:noFill/>
          <a:ln>
            <a:noFill/>
          </a:ln>
        </p:spPr>
      </p:pic>
      <p:pic>
        <p:nvPicPr>
          <p:cNvPr id="920" name="Google Shape;920;p70" title="Ferry.png"/>
          <p:cNvPicPr preferRelativeResize="0"/>
          <p:nvPr/>
        </p:nvPicPr>
        <p:blipFill>
          <a:blip r:embed="rId9">
            <a:alphaModFix/>
          </a:blip>
          <a:stretch>
            <a:fillRect/>
          </a:stretch>
        </p:blipFill>
        <p:spPr>
          <a:xfrm>
            <a:off x="3505200" y="1828800"/>
            <a:ext cx="1524000" cy="1524000"/>
          </a:xfrm>
          <a:prstGeom prst="rect">
            <a:avLst/>
          </a:prstGeom>
          <a:noFill/>
          <a:ln>
            <a:noFill/>
          </a:ln>
        </p:spPr>
      </p:pic>
      <p:pic>
        <p:nvPicPr>
          <p:cNvPr id="921" name="Google Shape;921;p70" title="Funicular.png"/>
          <p:cNvPicPr preferRelativeResize="0"/>
          <p:nvPr/>
        </p:nvPicPr>
        <p:blipFill>
          <a:blip r:embed="rId10">
            <a:alphaModFix/>
          </a:blip>
          <a:stretch>
            <a:fillRect/>
          </a:stretch>
        </p:blipFill>
        <p:spPr>
          <a:xfrm>
            <a:off x="152400" y="3505200"/>
            <a:ext cx="1524000" cy="1524000"/>
          </a:xfrm>
          <a:prstGeom prst="rect">
            <a:avLst/>
          </a:prstGeom>
          <a:noFill/>
          <a:ln>
            <a:noFill/>
          </a:ln>
        </p:spPr>
      </p:pic>
      <p:pic>
        <p:nvPicPr>
          <p:cNvPr id="922" name="Google Shape;922;p70" title="Helicopter.png"/>
          <p:cNvPicPr preferRelativeResize="0"/>
          <p:nvPr/>
        </p:nvPicPr>
        <p:blipFill>
          <a:blip r:embed="rId11">
            <a:alphaModFix/>
          </a:blip>
          <a:stretch>
            <a:fillRect/>
          </a:stretch>
        </p:blipFill>
        <p:spPr>
          <a:xfrm>
            <a:off x="6858000" y="152400"/>
            <a:ext cx="1524000" cy="1524000"/>
          </a:xfrm>
          <a:prstGeom prst="rect">
            <a:avLst/>
          </a:prstGeom>
          <a:noFill/>
          <a:ln>
            <a:noFill/>
          </a:ln>
        </p:spPr>
      </p:pic>
      <p:pic>
        <p:nvPicPr>
          <p:cNvPr id="923" name="Google Shape;923;p70" title="Man Running.png"/>
          <p:cNvPicPr preferRelativeResize="0"/>
          <p:nvPr/>
        </p:nvPicPr>
        <p:blipFill>
          <a:blip r:embed="rId12">
            <a:alphaModFix/>
          </a:blip>
          <a:stretch>
            <a:fillRect/>
          </a:stretch>
        </p:blipFill>
        <p:spPr>
          <a:xfrm>
            <a:off x="5181600" y="1828800"/>
            <a:ext cx="1524000" cy="1524000"/>
          </a:xfrm>
          <a:prstGeom prst="rect">
            <a:avLst/>
          </a:prstGeom>
          <a:noFill/>
          <a:ln>
            <a:noFill/>
          </a:ln>
        </p:spPr>
      </p:pic>
      <p:pic>
        <p:nvPicPr>
          <p:cNvPr id="924" name="Google Shape;924;p70" title="Man Standing.png"/>
          <p:cNvPicPr preferRelativeResize="0"/>
          <p:nvPr/>
        </p:nvPicPr>
        <p:blipFill>
          <a:blip r:embed="rId13">
            <a:alphaModFix/>
          </a:blip>
          <a:stretch>
            <a:fillRect/>
          </a:stretch>
        </p:blipFill>
        <p:spPr>
          <a:xfrm>
            <a:off x="1828800" y="3505200"/>
            <a:ext cx="1524000" cy="1524000"/>
          </a:xfrm>
          <a:prstGeom prst="rect">
            <a:avLst/>
          </a:prstGeom>
          <a:noFill/>
          <a:ln>
            <a:noFill/>
          </a:ln>
        </p:spPr>
      </p:pic>
      <p:pic>
        <p:nvPicPr>
          <p:cNvPr id="925" name="Google Shape;925;p70" title="Man Strolling.png"/>
          <p:cNvPicPr preferRelativeResize="0"/>
          <p:nvPr/>
        </p:nvPicPr>
        <p:blipFill>
          <a:blip r:embed="rId14">
            <a:alphaModFix/>
          </a:blip>
          <a:stretch>
            <a:fillRect/>
          </a:stretch>
        </p:blipFill>
        <p:spPr>
          <a:xfrm>
            <a:off x="3505200" y="3505200"/>
            <a:ext cx="1524000" cy="1524000"/>
          </a:xfrm>
          <a:prstGeom prst="rect">
            <a:avLst/>
          </a:prstGeom>
          <a:noFill/>
          <a:ln>
            <a:noFill/>
          </a:ln>
        </p:spPr>
      </p:pic>
      <p:pic>
        <p:nvPicPr>
          <p:cNvPr id="926" name="Google Shape;926;p70" title="Man Walking.png"/>
          <p:cNvPicPr preferRelativeResize="0"/>
          <p:nvPr/>
        </p:nvPicPr>
        <p:blipFill>
          <a:blip r:embed="rId15">
            <a:alphaModFix/>
          </a:blip>
          <a:stretch>
            <a:fillRect/>
          </a:stretch>
        </p:blipFill>
        <p:spPr>
          <a:xfrm>
            <a:off x="6858000" y="1828800"/>
            <a:ext cx="1524000" cy="1524000"/>
          </a:xfrm>
          <a:prstGeom prst="rect">
            <a:avLst/>
          </a:prstGeom>
          <a:noFill/>
          <a:ln>
            <a:noFill/>
          </a:ln>
        </p:spPr>
      </p:pic>
      <p:pic>
        <p:nvPicPr>
          <p:cNvPr id="927" name="Google Shape;927;p70" title="Metro.png"/>
          <p:cNvPicPr preferRelativeResize="0"/>
          <p:nvPr/>
        </p:nvPicPr>
        <p:blipFill>
          <a:blip r:embed="rId16">
            <a:alphaModFix/>
          </a:blip>
          <a:stretch>
            <a:fillRect/>
          </a:stretch>
        </p:blipFill>
        <p:spPr>
          <a:xfrm>
            <a:off x="8534400" y="152400"/>
            <a:ext cx="1524000" cy="1524000"/>
          </a:xfrm>
          <a:prstGeom prst="rect">
            <a:avLst/>
          </a:prstGeom>
          <a:noFill/>
          <a:ln>
            <a:noFill/>
          </a:ln>
        </p:spPr>
      </p:pic>
      <p:pic>
        <p:nvPicPr>
          <p:cNvPr id="928" name="Google Shape;928;p70" title="Mobility.png"/>
          <p:cNvPicPr preferRelativeResize="0"/>
          <p:nvPr/>
        </p:nvPicPr>
        <p:blipFill>
          <a:blip r:embed="rId17">
            <a:alphaModFix/>
          </a:blip>
          <a:stretch>
            <a:fillRect/>
          </a:stretch>
        </p:blipFill>
        <p:spPr>
          <a:xfrm>
            <a:off x="5181600" y="3505200"/>
            <a:ext cx="1524000" cy="1524000"/>
          </a:xfrm>
          <a:prstGeom prst="rect">
            <a:avLst/>
          </a:prstGeom>
          <a:noFill/>
          <a:ln>
            <a:noFill/>
          </a:ln>
        </p:spPr>
      </p:pic>
      <p:pic>
        <p:nvPicPr>
          <p:cNvPr id="929" name="Google Shape;929;p70" title="Plane.png"/>
          <p:cNvPicPr preferRelativeResize="0"/>
          <p:nvPr/>
        </p:nvPicPr>
        <p:blipFill>
          <a:blip r:embed="rId18">
            <a:alphaModFix/>
          </a:blip>
          <a:stretch>
            <a:fillRect/>
          </a:stretch>
        </p:blipFill>
        <p:spPr>
          <a:xfrm>
            <a:off x="152400" y="5181600"/>
            <a:ext cx="1524000" cy="1524000"/>
          </a:xfrm>
          <a:prstGeom prst="rect">
            <a:avLst/>
          </a:prstGeom>
          <a:noFill/>
          <a:ln>
            <a:noFill/>
          </a:ln>
        </p:spPr>
      </p:pic>
      <p:pic>
        <p:nvPicPr>
          <p:cNvPr id="930" name="Google Shape;930;p70" title="Taxi.png"/>
          <p:cNvPicPr preferRelativeResize="0"/>
          <p:nvPr/>
        </p:nvPicPr>
        <p:blipFill>
          <a:blip r:embed="rId19">
            <a:alphaModFix/>
          </a:blip>
          <a:stretch>
            <a:fillRect/>
          </a:stretch>
        </p:blipFill>
        <p:spPr>
          <a:xfrm>
            <a:off x="8534400" y="1828800"/>
            <a:ext cx="1524000" cy="1524000"/>
          </a:xfrm>
          <a:prstGeom prst="rect">
            <a:avLst/>
          </a:prstGeom>
          <a:noFill/>
          <a:ln>
            <a:noFill/>
          </a:ln>
        </p:spPr>
      </p:pic>
      <p:pic>
        <p:nvPicPr>
          <p:cNvPr id="931" name="Google Shape;931;p70" title="Train.png"/>
          <p:cNvPicPr preferRelativeResize="0"/>
          <p:nvPr/>
        </p:nvPicPr>
        <p:blipFill>
          <a:blip r:embed="rId20">
            <a:alphaModFix/>
          </a:blip>
          <a:stretch>
            <a:fillRect/>
          </a:stretch>
        </p:blipFill>
        <p:spPr>
          <a:xfrm>
            <a:off x="1828800" y="5181600"/>
            <a:ext cx="1524000" cy="1524000"/>
          </a:xfrm>
          <a:prstGeom prst="rect">
            <a:avLst/>
          </a:prstGeom>
          <a:noFill/>
          <a:ln>
            <a:noFill/>
          </a:ln>
        </p:spPr>
      </p:pic>
      <p:pic>
        <p:nvPicPr>
          <p:cNvPr id="932" name="Google Shape;932;p70" title="Tram.png"/>
          <p:cNvPicPr preferRelativeResize="0"/>
          <p:nvPr/>
        </p:nvPicPr>
        <p:blipFill>
          <a:blip r:embed="rId21">
            <a:alphaModFix/>
          </a:blip>
          <a:stretch>
            <a:fillRect/>
          </a:stretch>
        </p:blipFill>
        <p:spPr>
          <a:xfrm>
            <a:off x="6858000" y="3505200"/>
            <a:ext cx="1524000" cy="1524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1"/>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Ikoner</a:t>
            </a:r>
            <a:endParaRPr/>
          </a:p>
        </p:txBody>
      </p:sp>
      <p:sp>
        <p:nvSpPr>
          <p:cNvPr id="939" name="Google Shape;939;p71"/>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r>
              <a:rPr lang="no-NO"/>
              <a:t>Landscape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72"/>
          <p:cNvPicPr preferRelativeResize="0"/>
          <p:nvPr/>
        </p:nvPicPr>
        <p:blipFill>
          <a:blip r:embed="rId3">
            <a:alphaModFix/>
          </a:blip>
          <a:stretch>
            <a:fillRect/>
          </a:stretch>
        </p:blipFill>
        <p:spPr>
          <a:xfrm>
            <a:off x="426325" y="1258215"/>
            <a:ext cx="574537" cy="574539"/>
          </a:xfrm>
          <a:prstGeom prst="rect">
            <a:avLst/>
          </a:prstGeom>
          <a:noFill/>
          <a:ln>
            <a:noFill/>
          </a:ln>
        </p:spPr>
      </p:pic>
      <p:pic>
        <p:nvPicPr>
          <p:cNvPr id="946" name="Google Shape;946;p72"/>
          <p:cNvPicPr preferRelativeResize="0"/>
          <p:nvPr/>
        </p:nvPicPr>
        <p:blipFill>
          <a:blip r:embed="rId4">
            <a:alphaModFix/>
          </a:blip>
          <a:stretch>
            <a:fillRect/>
          </a:stretch>
        </p:blipFill>
        <p:spPr>
          <a:xfrm>
            <a:off x="1058316" y="1258215"/>
            <a:ext cx="574537" cy="574539"/>
          </a:xfrm>
          <a:prstGeom prst="rect">
            <a:avLst/>
          </a:prstGeom>
          <a:noFill/>
          <a:ln>
            <a:noFill/>
          </a:ln>
        </p:spPr>
      </p:pic>
      <p:pic>
        <p:nvPicPr>
          <p:cNvPr id="947" name="Google Shape;947;p72"/>
          <p:cNvPicPr preferRelativeResize="0"/>
          <p:nvPr/>
        </p:nvPicPr>
        <p:blipFill>
          <a:blip r:embed="rId5">
            <a:alphaModFix/>
          </a:blip>
          <a:stretch>
            <a:fillRect/>
          </a:stretch>
        </p:blipFill>
        <p:spPr>
          <a:xfrm>
            <a:off x="426325" y="1890208"/>
            <a:ext cx="574537" cy="574539"/>
          </a:xfrm>
          <a:prstGeom prst="rect">
            <a:avLst/>
          </a:prstGeom>
          <a:noFill/>
          <a:ln>
            <a:noFill/>
          </a:ln>
        </p:spPr>
      </p:pic>
      <p:pic>
        <p:nvPicPr>
          <p:cNvPr id="948" name="Google Shape;948;p72"/>
          <p:cNvPicPr preferRelativeResize="0"/>
          <p:nvPr/>
        </p:nvPicPr>
        <p:blipFill>
          <a:blip r:embed="rId6">
            <a:alphaModFix/>
          </a:blip>
          <a:stretch>
            <a:fillRect/>
          </a:stretch>
        </p:blipFill>
        <p:spPr>
          <a:xfrm>
            <a:off x="1690306" y="1258215"/>
            <a:ext cx="574537" cy="574539"/>
          </a:xfrm>
          <a:prstGeom prst="rect">
            <a:avLst/>
          </a:prstGeom>
          <a:noFill/>
          <a:ln>
            <a:noFill/>
          </a:ln>
        </p:spPr>
      </p:pic>
      <p:pic>
        <p:nvPicPr>
          <p:cNvPr id="949" name="Google Shape;949;p72"/>
          <p:cNvPicPr preferRelativeResize="0"/>
          <p:nvPr/>
        </p:nvPicPr>
        <p:blipFill>
          <a:blip r:embed="rId7">
            <a:alphaModFix/>
          </a:blip>
          <a:stretch>
            <a:fillRect/>
          </a:stretch>
        </p:blipFill>
        <p:spPr>
          <a:xfrm>
            <a:off x="1058316" y="1890208"/>
            <a:ext cx="574537" cy="574539"/>
          </a:xfrm>
          <a:prstGeom prst="rect">
            <a:avLst/>
          </a:prstGeom>
          <a:noFill/>
          <a:ln>
            <a:noFill/>
          </a:ln>
        </p:spPr>
      </p:pic>
      <p:pic>
        <p:nvPicPr>
          <p:cNvPr id="950" name="Google Shape;950;p72"/>
          <p:cNvPicPr preferRelativeResize="0"/>
          <p:nvPr/>
        </p:nvPicPr>
        <p:blipFill>
          <a:blip r:embed="rId8">
            <a:alphaModFix/>
          </a:blip>
          <a:stretch>
            <a:fillRect/>
          </a:stretch>
        </p:blipFill>
        <p:spPr>
          <a:xfrm>
            <a:off x="2322297" y="1258215"/>
            <a:ext cx="574537" cy="574539"/>
          </a:xfrm>
          <a:prstGeom prst="rect">
            <a:avLst/>
          </a:prstGeom>
          <a:noFill/>
          <a:ln>
            <a:noFill/>
          </a:ln>
        </p:spPr>
      </p:pic>
      <p:pic>
        <p:nvPicPr>
          <p:cNvPr id="951" name="Google Shape;951;p72"/>
          <p:cNvPicPr preferRelativeResize="0"/>
          <p:nvPr/>
        </p:nvPicPr>
        <p:blipFill>
          <a:blip r:embed="rId9">
            <a:alphaModFix/>
          </a:blip>
          <a:stretch>
            <a:fillRect/>
          </a:stretch>
        </p:blipFill>
        <p:spPr>
          <a:xfrm>
            <a:off x="1690306" y="1890208"/>
            <a:ext cx="574537" cy="574539"/>
          </a:xfrm>
          <a:prstGeom prst="rect">
            <a:avLst/>
          </a:prstGeom>
          <a:noFill/>
          <a:ln>
            <a:noFill/>
          </a:ln>
        </p:spPr>
      </p:pic>
      <p:pic>
        <p:nvPicPr>
          <p:cNvPr id="952" name="Google Shape;952;p72"/>
          <p:cNvPicPr preferRelativeResize="0"/>
          <p:nvPr/>
        </p:nvPicPr>
        <p:blipFill>
          <a:blip r:embed="rId10">
            <a:alphaModFix/>
          </a:blip>
          <a:stretch>
            <a:fillRect/>
          </a:stretch>
        </p:blipFill>
        <p:spPr>
          <a:xfrm>
            <a:off x="426325" y="2522201"/>
            <a:ext cx="574537" cy="574539"/>
          </a:xfrm>
          <a:prstGeom prst="rect">
            <a:avLst/>
          </a:prstGeom>
          <a:noFill/>
          <a:ln>
            <a:noFill/>
          </a:ln>
        </p:spPr>
      </p:pic>
      <p:pic>
        <p:nvPicPr>
          <p:cNvPr id="953" name="Google Shape;953;p72"/>
          <p:cNvPicPr preferRelativeResize="0"/>
          <p:nvPr/>
        </p:nvPicPr>
        <p:blipFill>
          <a:blip r:embed="rId11">
            <a:alphaModFix/>
          </a:blip>
          <a:stretch>
            <a:fillRect/>
          </a:stretch>
        </p:blipFill>
        <p:spPr>
          <a:xfrm>
            <a:off x="2954288" y="1258215"/>
            <a:ext cx="574537" cy="574539"/>
          </a:xfrm>
          <a:prstGeom prst="rect">
            <a:avLst/>
          </a:prstGeom>
          <a:noFill/>
          <a:ln>
            <a:noFill/>
          </a:ln>
        </p:spPr>
      </p:pic>
      <p:pic>
        <p:nvPicPr>
          <p:cNvPr id="954" name="Google Shape;954;p72"/>
          <p:cNvPicPr preferRelativeResize="0"/>
          <p:nvPr/>
        </p:nvPicPr>
        <p:blipFill>
          <a:blip r:embed="rId12">
            <a:alphaModFix/>
          </a:blip>
          <a:stretch>
            <a:fillRect/>
          </a:stretch>
        </p:blipFill>
        <p:spPr>
          <a:xfrm>
            <a:off x="2322297" y="1890208"/>
            <a:ext cx="574537" cy="574539"/>
          </a:xfrm>
          <a:prstGeom prst="rect">
            <a:avLst/>
          </a:prstGeom>
          <a:noFill/>
          <a:ln>
            <a:noFill/>
          </a:ln>
        </p:spPr>
      </p:pic>
      <p:pic>
        <p:nvPicPr>
          <p:cNvPr id="955" name="Google Shape;955;p72"/>
          <p:cNvPicPr preferRelativeResize="0"/>
          <p:nvPr/>
        </p:nvPicPr>
        <p:blipFill>
          <a:blip r:embed="rId13">
            <a:alphaModFix/>
          </a:blip>
          <a:stretch>
            <a:fillRect/>
          </a:stretch>
        </p:blipFill>
        <p:spPr>
          <a:xfrm>
            <a:off x="1058316" y="2522201"/>
            <a:ext cx="574537" cy="574539"/>
          </a:xfrm>
          <a:prstGeom prst="rect">
            <a:avLst/>
          </a:prstGeom>
          <a:noFill/>
          <a:ln>
            <a:noFill/>
          </a:ln>
        </p:spPr>
      </p:pic>
      <p:pic>
        <p:nvPicPr>
          <p:cNvPr id="956" name="Google Shape;956;p72"/>
          <p:cNvPicPr preferRelativeResize="0"/>
          <p:nvPr/>
        </p:nvPicPr>
        <p:blipFill>
          <a:blip r:embed="rId14">
            <a:alphaModFix/>
          </a:blip>
          <a:stretch>
            <a:fillRect/>
          </a:stretch>
        </p:blipFill>
        <p:spPr>
          <a:xfrm>
            <a:off x="1690306" y="2522201"/>
            <a:ext cx="574537" cy="574539"/>
          </a:xfrm>
          <a:prstGeom prst="rect">
            <a:avLst/>
          </a:prstGeom>
          <a:noFill/>
          <a:ln>
            <a:noFill/>
          </a:ln>
        </p:spPr>
      </p:pic>
      <p:sp>
        <p:nvSpPr>
          <p:cNvPr id="957" name="Google Shape;957;p72"/>
          <p:cNvSpPr txBox="1">
            <a:spLocks noGrp="1"/>
          </p:cNvSpPr>
          <p:nvPr>
            <p:ph type="title"/>
          </p:nvPr>
        </p:nvSpPr>
        <p:spPr>
          <a:xfrm>
            <a:off x="426325" y="754625"/>
            <a:ext cx="1591200" cy="27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o-NO" sz="2000"/>
              <a:t>Technology</a:t>
            </a:r>
            <a:endParaRPr sz="2000">
              <a:solidFill>
                <a:schemeClr val="accent4"/>
              </a:solidFill>
            </a:endParaRPr>
          </a:p>
        </p:txBody>
      </p:sp>
      <p:pic>
        <p:nvPicPr>
          <p:cNvPr id="958" name="Google Shape;958;p72"/>
          <p:cNvPicPr preferRelativeResize="0"/>
          <p:nvPr/>
        </p:nvPicPr>
        <p:blipFill>
          <a:blip r:embed="rId15">
            <a:alphaModFix/>
          </a:blip>
          <a:stretch>
            <a:fillRect/>
          </a:stretch>
        </p:blipFill>
        <p:spPr>
          <a:xfrm>
            <a:off x="4876794" y="1258225"/>
            <a:ext cx="601890" cy="601890"/>
          </a:xfrm>
          <a:prstGeom prst="rect">
            <a:avLst/>
          </a:prstGeom>
          <a:noFill/>
          <a:ln>
            <a:noFill/>
          </a:ln>
        </p:spPr>
      </p:pic>
      <p:pic>
        <p:nvPicPr>
          <p:cNvPr id="959" name="Google Shape;959;p72"/>
          <p:cNvPicPr preferRelativeResize="0"/>
          <p:nvPr/>
        </p:nvPicPr>
        <p:blipFill>
          <a:blip r:embed="rId16">
            <a:alphaModFix/>
          </a:blip>
          <a:stretch>
            <a:fillRect/>
          </a:stretch>
        </p:blipFill>
        <p:spPr>
          <a:xfrm>
            <a:off x="4218275" y="1258218"/>
            <a:ext cx="601890" cy="601890"/>
          </a:xfrm>
          <a:prstGeom prst="rect">
            <a:avLst/>
          </a:prstGeom>
          <a:noFill/>
          <a:ln>
            <a:noFill/>
          </a:ln>
        </p:spPr>
      </p:pic>
      <p:pic>
        <p:nvPicPr>
          <p:cNvPr id="960" name="Google Shape;960;p72"/>
          <p:cNvPicPr preferRelativeResize="0"/>
          <p:nvPr/>
        </p:nvPicPr>
        <p:blipFill>
          <a:blip r:embed="rId17">
            <a:alphaModFix/>
          </a:blip>
          <a:stretch>
            <a:fillRect/>
          </a:stretch>
        </p:blipFill>
        <p:spPr>
          <a:xfrm>
            <a:off x="5538874" y="1258225"/>
            <a:ext cx="601890" cy="601890"/>
          </a:xfrm>
          <a:prstGeom prst="rect">
            <a:avLst/>
          </a:prstGeom>
          <a:noFill/>
          <a:ln>
            <a:noFill/>
          </a:ln>
        </p:spPr>
      </p:pic>
      <p:pic>
        <p:nvPicPr>
          <p:cNvPr id="961" name="Google Shape;961;p72"/>
          <p:cNvPicPr preferRelativeResize="0"/>
          <p:nvPr/>
        </p:nvPicPr>
        <p:blipFill>
          <a:blip r:embed="rId18">
            <a:alphaModFix/>
          </a:blip>
          <a:stretch>
            <a:fillRect/>
          </a:stretch>
        </p:blipFill>
        <p:spPr>
          <a:xfrm>
            <a:off x="4218275" y="1920303"/>
            <a:ext cx="601890" cy="601890"/>
          </a:xfrm>
          <a:prstGeom prst="rect">
            <a:avLst/>
          </a:prstGeom>
          <a:noFill/>
          <a:ln>
            <a:noFill/>
          </a:ln>
        </p:spPr>
      </p:pic>
      <p:pic>
        <p:nvPicPr>
          <p:cNvPr id="962" name="Google Shape;962;p72"/>
          <p:cNvPicPr preferRelativeResize="0"/>
          <p:nvPr/>
        </p:nvPicPr>
        <p:blipFill>
          <a:blip r:embed="rId19">
            <a:alphaModFix/>
          </a:blip>
          <a:stretch>
            <a:fillRect/>
          </a:stretch>
        </p:blipFill>
        <p:spPr>
          <a:xfrm>
            <a:off x="4876787" y="1920303"/>
            <a:ext cx="601890" cy="601890"/>
          </a:xfrm>
          <a:prstGeom prst="rect">
            <a:avLst/>
          </a:prstGeom>
          <a:noFill/>
          <a:ln>
            <a:noFill/>
          </a:ln>
        </p:spPr>
      </p:pic>
      <p:pic>
        <p:nvPicPr>
          <p:cNvPr id="963" name="Google Shape;963;p72"/>
          <p:cNvPicPr preferRelativeResize="0"/>
          <p:nvPr/>
        </p:nvPicPr>
        <p:blipFill>
          <a:blip r:embed="rId20">
            <a:alphaModFix/>
          </a:blip>
          <a:stretch>
            <a:fillRect/>
          </a:stretch>
        </p:blipFill>
        <p:spPr>
          <a:xfrm>
            <a:off x="6200953" y="1258225"/>
            <a:ext cx="601890" cy="601890"/>
          </a:xfrm>
          <a:prstGeom prst="rect">
            <a:avLst/>
          </a:prstGeom>
          <a:noFill/>
          <a:ln>
            <a:noFill/>
          </a:ln>
        </p:spPr>
      </p:pic>
      <p:pic>
        <p:nvPicPr>
          <p:cNvPr id="964" name="Google Shape;964;p72"/>
          <p:cNvPicPr preferRelativeResize="0"/>
          <p:nvPr/>
        </p:nvPicPr>
        <p:blipFill>
          <a:blip r:embed="rId21">
            <a:alphaModFix/>
          </a:blip>
          <a:stretch>
            <a:fillRect/>
          </a:stretch>
        </p:blipFill>
        <p:spPr>
          <a:xfrm>
            <a:off x="5535318" y="1920303"/>
            <a:ext cx="601890" cy="601890"/>
          </a:xfrm>
          <a:prstGeom prst="rect">
            <a:avLst/>
          </a:prstGeom>
          <a:noFill/>
          <a:ln>
            <a:noFill/>
          </a:ln>
        </p:spPr>
      </p:pic>
      <p:pic>
        <p:nvPicPr>
          <p:cNvPr id="965" name="Google Shape;965;p72"/>
          <p:cNvPicPr preferRelativeResize="0"/>
          <p:nvPr/>
        </p:nvPicPr>
        <p:blipFill>
          <a:blip r:embed="rId22">
            <a:alphaModFix/>
          </a:blip>
          <a:stretch>
            <a:fillRect/>
          </a:stretch>
        </p:blipFill>
        <p:spPr>
          <a:xfrm>
            <a:off x="6200942" y="1920294"/>
            <a:ext cx="601890" cy="601890"/>
          </a:xfrm>
          <a:prstGeom prst="rect">
            <a:avLst/>
          </a:prstGeom>
          <a:noFill/>
          <a:ln>
            <a:noFill/>
          </a:ln>
        </p:spPr>
      </p:pic>
      <p:pic>
        <p:nvPicPr>
          <p:cNvPr id="966" name="Google Shape;966;p72"/>
          <p:cNvPicPr preferRelativeResize="0"/>
          <p:nvPr/>
        </p:nvPicPr>
        <p:blipFill>
          <a:blip r:embed="rId23">
            <a:alphaModFix/>
          </a:blip>
          <a:stretch>
            <a:fillRect/>
          </a:stretch>
        </p:blipFill>
        <p:spPr>
          <a:xfrm>
            <a:off x="6863033" y="1258225"/>
            <a:ext cx="601890" cy="601890"/>
          </a:xfrm>
          <a:prstGeom prst="rect">
            <a:avLst/>
          </a:prstGeom>
          <a:noFill/>
          <a:ln>
            <a:noFill/>
          </a:ln>
        </p:spPr>
      </p:pic>
      <p:pic>
        <p:nvPicPr>
          <p:cNvPr id="967" name="Google Shape;967;p72"/>
          <p:cNvPicPr preferRelativeResize="0"/>
          <p:nvPr/>
        </p:nvPicPr>
        <p:blipFill>
          <a:blip r:embed="rId24">
            <a:alphaModFix/>
          </a:blip>
          <a:stretch>
            <a:fillRect/>
          </a:stretch>
        </p:blipFill>
        <p:spPr>
          <a:xfrm>
            <a:off x="6863022" y="1920294"/>
            <a:ext cx="601890" cy="601890"/>
          </a:xfrm>
          <a:prstGeom prst="rect">
            <a:avLst/>
          </a:prstGeom>
          <a:noFill/>
          <a:ln>
            <a:noFill/>
          </a:ln>
        </p:spPr>
      </p:pic>
      <p:sp>
        <p:nvSpPr>
          <p:cNvPr id="968" name="Google Shape;968;p72"/>
          <p:cNvSpPr txBox="1">
            <a:spLocks noGrp="1"/>
          </p:cNvSpPr>
          <p:nvPr>
            <p:ph type="title"/>
          </p:nvPr>
        </p:nvSpPr>
        <p:spPr>
          <a:xfrm>
            <a:off x="4248275" y="754625"/>
            <a:ext cx="1591200" cy="27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o-NO" sz="2000"/>
              <a:t>Payments</a:t>
            </a:r>
            <a:endParaRPr sz="2000">
              <a:solidFill>
                <a:schemeClr val="accent4"/>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72"/>
        <p:cNvGrpSpPr/>
        <p:nvPr/>
      </p:nvGrpSpPr>
      <p:grpSpPr>
        <a:xfrm>
          <a:off x="0" y="0"/>
          <a:ext cx="0" cy="0"/>
          <a:chOff x="0" y="0"/>
          <a:chExt cx="0" cy="0"/>
        </a:xfrm>
      </p:grpSpPr>
      <p:sp>
        <p:nvSpPr>
          <p:cNvPr id="973" name="Google Shape;973;p73"/>
          <p:cNvSpPr txBox="1">
            <a:spLocks noGrp="1"/>
          </p:cNvSpPr>
          <p:nvPr>
            <p:ph type="title"/>
          </p:nvPr>
        </p:nvSpPr>
        <p:spPr>
          <a:xfrm>
            <a:off x="1353769" y="1033439"/>
            <a:ext cx="13548300" cy="90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no-NO">
                <a:solidFill>
                  <a:schemeClr val="lt1"/>
                </a:solidFill>
              </a:rPr>
              <a:t>Hvit</a:t>
            </a:r>
            <a:endParaRPr>
              <a:solidFill>
                <a:schemeClr val="lt1"/>
              </a:solidFill>
            </a:endParaRPr>
          </a:p>
        </p:txBody>
      </p:sp>
      <p:pic>
        <p:nvPicPr>
          <p:cNvPr id="974" name="Google Shape;974;p73"/>
          <p:cNvPicPr preferRelativeResize="0"/>
          <p:nvPr/>
        </p:nvPicPr>
        <p:blipFill>
          <a:blip r:embed="rId3">
            <a:alphaModFix/>
          </a:blip>
          <a:stretch>
            <a:fillRect/>
          </a:stretch>
        </p:blipFill>
        <p:spPr>
          <a:xfrm>
            <a:off x="628433" y="1655600"/>
            <a:ext cx="1326336" cy="1326325"/>
          </a:xfrm>
          <a:prstGeom prst="rect">
            <a:avLst/>
          </a:prstGeom>
          <a:noFill/>
          <a:ln>
            <a:noFill/>
          </a:ln>
        </p:spPr>
      </p:pic>
      <p:pic>
        <p:nvPicPr>
          <p:cNvPr id="975" name="Google Shape;975;p73"/>
          <p:cNvPicPr preferRelativeResize="0"/>
          <p:nvPr/>
        </p:nvPicPr>
        <p:blipFill>
          <a:blip r:embed="rId4">
            <a:alphaModFix/>
          </a:blip>
          <a:stretch>
            <a:fillRect/>
          </a:stretch>
        </p:blipFill>
        <p:spPr>
          <a:xfrm>
            <a:off x="2551880" y="1655600"/>
            <a:ext cx="1326336" cy="1326325"/>
          </a:xfrm>
          <a:prstGeom prst="rect">
            <a:avLst/>
          </a:prstGeom>
          <a:noFill/>
          <a:ln>
            <a:noFill/>
          </a:ln>
        </p:spPr>
      </p:pic>
      <p:pic>
        <p:nvPicPr>
          <p:cNvPr id="976" name="Google Shape;976;p73"/>
          <p:cNvPicPr preferRelativeResize="0"/>
          <p:nvPr/>
        </p:nvPicPr>
        <p:blipFill>
          <a:blip r:embed="rId5">
            <a:alphaModFix/>
          </a:blip>
          <a:stretch>
            <a:fillRect/>
          </a:stretch>
        </p:blipFill>
        <p:spPr>
          <a:xfrm>
            <a:off x="4475297" y="1655600"/>
            <a:ext cx="1326336" cy="1326325"/>
          </a:xfrm>
          <a:prstGeom prst="rect">
            <a:avLst/>
          </a:prstGeom>
          <a:noFill/>
          <a:ln>
            <a:noFill/>
          </a:ln>
        </p:spPr>
      </p:pic>
      <p:pic>
        <p:nvPicPr>
          <p:cNvPr id="977" name="Google Shape;977;p73"/>
          <p:cNvPicPr preferRelativeResize="0"/>
          <p:nvPr/>
        </p:nvPicPr>
        <p:blipFill>
          <a:blip r:embed="rId6">
            <a:alphaModFix/>
          </a:blip>
          <a:stretch>
            <a:fillRect/>
          </a:stretch>
        </p:blipFill>
        <p:spPr>
          <a:xfrm>
            <a:off x="6398713" y="1655600"/>
            <a:ext cx="1326336" cy="1326325"/>
          </a:xfrm>
          <a:prstGeom prst="rect">
            <a:avLst/>
          </a:prstGeom>
          <a:noFill/>
          <a:ln>
            <a:noFill/>
          </a:ln>
        </p:spPr>
      </p:pic>
      <p:pic>
        <p:nvPicPr>
          <p:cNvPr id="978" name="Google Shape;978;p73"/>
          <p:cNvPicPr preferRelativeResize="0"/>
          <p:nvPr/>
        </p:nvPicPr>
        <p:blipFill>
          <a:blip r:embed="rId7">
            <a:alphaModFix/>
          </a:blip>
          <a:stretch>
            <a:fillRect/>
          </a:stretch>
        </p:blipFill>
        <p:spPr>
          <a:xfrm>
            <a:off x="8322130" y="1655600"/>
            <a:ext cx="1326336" cy="1326325"/>
          </a:xfrm>
          <a:prstGeom prst="rect">
            <a:avLst/>
          </a:prstGeom>
          <a:noFill/>
          <a:ln>
            <a:noFill/>
          </a:ln>
        </p:spPr>
      </p:pic>
      <p:pic>
        <p:nvPicPr>
          <p:cNvPr id="979" name="Google Shape;979;p73"/>
          <p:cNvPicPr preferRelativeResize="0"/>
          <p:nvPr/>
        </p:nvPicPr>
        <p:blipFill>
          <a:blip r:embed="rId8">
            <a:alphaModFix/>
          </a:blip>
          <a:stretch>
            <a:fillRect/>
          </a:stretch>
        </p:blipFill>
        <p:spPr>
          <a:xfrm>
            <a:off x="10245546" y="1655600"/>
            <a:ext cx="1326336" cy="1326325"/>
          </a:xfrm>
          <a:prstGeom prst="rect">
            <a:avLst/>
          </a:prstGeom>
          <a:noFill/>
          <a:ln>
            <a:noFill/>
          </a:ln>
        </p:spPr>
      </p:pic>
      <p:pic>
        <p:nvPicPr>
          <p:cNvPr id="980" name="Google Shape;980;p73"/>
          <p:cNvPicPr preferRelativeResize="0"/>
          <p:nvPr/>
        </p:nvPicPr>
        <p:blipFill>
          <a:blip r:embed="rId9">
            <a:alphaModFix/>
          </a:blip>
          <a:stretch>
            <a:fillRect/>
          </a:stretch>
        </p:blipFill>
        <p:spPr>
          <a:xfrm>
            <a:off x="620000" y="3185275"/>
            <a:ext cx="1326336" cy="1326325"/>
          </a:xfrm>
          <a:prstGeom prst="rect">
            <a:avLst/>
          </a:prstGeom>
          <a:noFill/>
          <a:ln>
            <a:noFill/>
          </a:ln>
        </p:spPr>
      </p:pic>
      <p:pic>
        <p:nvPicPr>
          <p:cNvPr id="981" name="Google Shape;981;p73"/>
          <p:cNvPicPr preferRelativeResize="0"/>
          <p:nvPr/>
        </p:nvPicPr>
        <p:blipFill>
          <a:blip r:embed="rId10">
            <a:alphaModFix/>
          </a:blip>
          <a:stretch>
            <a:fillRect/>
          </a:stretch>
        </p:blipFill>
        <p:spPr>
          <a:xfrm>
            <a:off x="2546291" y="3185275"/>
            <a:ext cx="1326336" cy="1326325"/>
          </a:xfrm>
          <a:prstGeom prst="rect">
            <a:avLst/>
          </a:prstGeom>
          <a:noFill/>
          <a:ln>
            <a:noFill/>
          </a:ln>
        </p:spPr>
      </p:pic>
      <p:pic>
        <p:nvPicPr>
          <p:cNvPr id="982" name="Google Shape;982;p73"/>
          <p:cNvPicPr preferRelativeResize="0"/>
          <p:nvPr/>
        </p:nvPicPr>
        <p:blipFill>
          <a:blip r:embed="rId11">
            <a:alphaModFix/>
          </a:blip>
          <a:stretch>
            <a:fillRect/>
          </a:stretch>
        </p:blipFill>
        <p:spPr>
          <a:xfrm>
            <a:off x="4472582" y="3185275"/>
            <a:ext cx="1326336" cy="1326325"/>
          </a:xfrm>
          <a:prstGeom prst="rect">
            <a:avLst/>
          </a:prstGeom>
          <a:noFill/>
          <a:ln>
            <a:noFill/>
          </a:ln>
        </p:spPr>
      </p:pic>
      <p:pic>
        <p:nvPicPr>
          <p:cNvPr id="983" name="Google Shape;983;p73"/>
          <p:cNvPicPr preferRelativeResize="0"/>
          <p:nvPr/>
        </p:nvPicPr>
        <p:blipFill>
          <a:blip r:embed="rId12">
            <a:alphaModFix/>
          </a:blip>
          <a:stretch>
            <a:fillRect/>
          </a:stretch>
        </p:blipFill>
        <p:spPr>
          <a:xfrm>
            <a:off x="6398873" y="3185275"/>
            <a:ext cx="1326336" cy="1326325"/>
          </a:xfrm>
          <a:prstGeom prst="rect">
            <a:avLst/>
          </a:prstGeom>
          <a:noFill/>
          <a:ln>
            <a:noFill/>
          </a:ln>
        </p:spPr>
      </p:pic>
      <p:pic>
        <p:nvPicPr>
          <p:cNvPr id="984" name="Google Shape;984;p73"/>
          <p:cNvPicPr preferRelativeResize="0"/>
          <p:nvPr/>
        </p:nvPicPr>
        <p:blipFill>
          <a:blip r:embed="rId13">
            <a:alphaModFix/>
          </a:blip>
          <a:stretch>
            <a:fillRect/>
          </a:stretch>
        </p:blipFill>
        <p:spPr>
          <a:xfrm>
            <a:off x="8325164" y="3185275"/>
            <a:ext cx="1326336" cy="1326325"/>
          </a:xfrm>
          <a:prstGeom prst="rect">
            <a:avLst/>
          </a:prstGeom>
          <a:noFill/>
          <a:ln>
            <a:noFill/>
          </a:ln>
        </p:spPr>
      </p:pic>
      <p:pic>
        <p:nvPicPr>
          <p:cNvPr id="985" name="Google Shape;985;p73"/>
          <p:cNvPicPr preferRelativeResize="0"/>
          <p:nvPr/>
        </p:nvPicPr>
        <p:blipFill>
          <a:blip r:embed="rId14">
            <a:alphaModFix/>
          </a:blip>
          <a:stretch>
            <a:fillRect/>
          </a:stretch>
        </p:blipFill>
        <p:spPr>
          <a:xfrm>
            <a:off x="10251455" y="3191204"/>
            <a:ext cx="1314478" cy="1314468"/>
          </a:xfrm>
          <a:prstGeom prst="rect">
            <a:avLst/>
          </a:prstGeom>
          <a:noFill/>
          <a:ln>
            <a:noFill/>
          </a:ln>
        </p:spPr>
      </p:pic>
      <p:sp>
        <p:nvSpPr>
          <p:cNvPr id="986" name="Google Shape;986;p73"/>
          <p:cNvSpPr txBox="1"/>
          <p:nvPr/>
        </p:nvSpPr>
        <p:spPr>
          <a:xfrm>
            <a:off x="230900" y="5823333"/>
            <a:ext cx="10825500" cy="492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no-NO" sz="1600" u="sng">
                <a:solidFill>
                  <a:schemeClr val="lt1"/>
                </a:solidFill>
                <a:hlinkClick r:id="rId15">
                  <a:extLst>
                    <a:ext uri="{A12FA001-AC4F-418D-AE19-62706E023703}">
                      <ahyp:hlinkClr xmlns:ahyp="http://schemas.microsoft.com/office/drawing/2018/hyperlinkcolor" val="tx"/>
                    </a:ext>
                  </a:extLst>
                </a:hlinkClick>
              </a:rPr>
              <a:t>Kilde: Figma</a:t>
            </a:r>
            <a:endParaRPr sz="160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74"/>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Partner logoer</a:t>
            </a:r>
            <a:endParaRPr/>
          </a:p>
        </p:txBody>
      </p:sp>
      <p:sp>
        <p:nvSpPr>
          <p:cNvPr id="993" name="Google Shape;993;p74"/>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8"/>
        <p:cNvGrpSpPr/>
        <p:nvPr/>
      </p:nvGrpSpPr>
      <p:grpSpPr>
        <a:xfrm>
          <a:off x="0" y="0"/>
          <a:ext cx="0" cy="0"/>
          <a:chOff x="0" y="0"/>
          <a:chExt cx="0" cy="0"/>
        </a:xfrm>
      </p:grpSpPr>
      <p:pic>
        <p:nvPicPr>
          <p:cNvPr id="999" name="Google Shape;999;p75" title="Agder kollektivtrafikk.png"/>
          <p:cNvPicPr preferRelativeResize="0"/>
          <p:nvPr/>
        </p:nvPicPr>
        <p:blipFill>
          <a:blip r:embed="rId3">
            <a:alphaModFix/>
          </a:blip>
          <a:stretch>
            <a:fillRect/>
          </a:stretch>
        </p:blipFill>
        <p:spPr>
          <a:xfrm>
            <a:off x="1996925" y="516950"/>
            <a:ext cx="3829427" cy="701175"/>
          </a:xfrm>
          <a:prstGeom prst="rect">
            <a:avLst/>
          </a:prstGeom>
          <a:noFill/>
          <a:ln>
            <a:noFill/>
          </a:ln>
        </p:spPr>
      </p:pic>
      <p:pic>
        <p:nvPicPr>
          <p:cNvPr id="1000" name="Google Shape;1000;p75" title="AtB.png"/>
          <p:cNvPicPr preferRelativeResize="0"/>
          <p:nvPr/>
        </p:nvPicPr>
        <p:blipFill>
          <a:blip r:embed="rId4">
            <a:alphaModFix/>
          </a:blip>
          <a:stretch>
            <a:fillRect/>
          </a:stretch>
        </p:blipFill>
        <p:spPr>
          <a:xfrm>
            <a:off x="1551612" y="5638981"/>
            <a:ext cx="1019128" cy="1020719"/>
          </a:xfrm>
          <a:prstGeom prst="rect">
            <a:avLst/>
          </a:prstGeom>
          <a:noFill/>
          <a:ln>
            <a:noFill/>
          </a:ln>
        </p:spPr>
      </p:pic>
      <p:pic>
        <p:nvPicPr>
          <p:cNvPr id="1001" name="Google Shape;1001;p75" title="BaneNOR.png"/>
          <p:cNvPicPr preferRelativeResize="0"/>
          <p:nvPr/>
        </p:nvPicPr>
        <p:blipFill>
          <a:blip r:embed="rId5">
            <a:alphaModFix/>
          </a:blip>
          <a:stretch>
            <a:fillRect/>
          </a:stretch>
        </p:blipFill>
        <p:spPr>
          <a:xfrm>
            <a:off x="961650" y="4977286"/>
            <a:ext cx="2946038" cy="503473"/>
          </a:xfrm>
          <a:prstGeom prst="rect">
            <a:avLst/>
          </a:prstGeom>
          <a:noFill/>
          <a:ln>
            <a:noFill/>
          </a:ln>
        </p:spPr>
      </p:pic>
      <p:pic>
        <p:nvPicPr>
          <p:cNvPr id="1002" name="Google Shape;1002;p75" title="Brakar.png"/>
          <p:cNvPicPr preferRelativeResize="0"/>
          <p:nvPr/>
        </p:nvPicPr>
        <p:blipFill>
          <a:blip r:embed="rId6">
            <a:alphaModFix/>
          </a:blip>
          <a:stretch>
            <a:fillRect/>
          </a:stretch>
        </p:blipFill>
        <p:spPr>
          <a:xfrm>
            <a:off x="9682465" y="2276809"/>
            <a:ext cx="1816433" cy="580060"/>
          </a:xfrm>
          <a:prstGeom prst="rect">
            <a:avLst/>
          </a:prstGeom>
          <a:noFill/>
          <a:ln>
            <a:noFill/>
          </a:ln>
        </p:spPr>
      </p:pic>
      <p:pic>
        <p:nvPicPr>
          <p:cNvPr id="1003" name="Google Shape;1003;p75" title="Fram.png"/>
          <p:cNvPicPr preferRelativeResize="0"/>
          <p:nvPr/>
        </p:nvPicPr>
        <p:blipFill>
          <a:blip r:embed="rId7">
            <a:alphaModFix/>
          </a:blip>
          <a:stretch>
            <a:fillRect/>
          </a:stretch>
        </p:blipFill>
        <p:spPr>
          <a:xfrm>
            <a:off x="511600" y="1529103"/>
            <a:ext cx="2138837" cy="580075"/>
          </a:xfrm>
          <a:prstGeom prst="rect">
            <a:avLst/>
          </a:prstGeom>
          <a:noFill/>
          <a:ln>
            <a:noFill/>
          </a:ln>
        </p:spPr>
      </p:pic>
      <p:pic>
        <p:nvPicPr>
          <p:cNvPr id="1004" name="Google Shape;1004;p75" title="Hyke.png"/>
          <p:cNvPicPr preferRelativeResize="0"/>
          <p:nvPr/>
        </p:nvPicPr>
        <p:blipFill>
          <a:blip r:embed="rId8">
            <a:alphaModFix/>
          </a:blip>
          <a:stretch>
            <a:fillRect/>
          </a:stretch>
        </p:blipFill>
        <p:spPr>
          <a:xfrm>
            <a:off x="6268050" y="3508847"/>
            <a:ext cx="2066976" cy="797125"/>
          </a:xfrm>
          <a:prstGeom prst="rect">
            <a:avLst/>
          </a:prstGeom>
          <a:noFill/>
          <a:ln>
            <a:noFill/>
          </a:ln>
        </p:spPr>
      </p:pic>
      <p:pic>
        <p:nvPicPr>
          <p:cNvPr id="1005" name="Google Shape;1005;p75" title="Innlandstrafikk.png"/>
          <p:cNvPicPr preferRelativeResize="0"/>
          <p:nvPr/>
        </p:nvPicPr>
        <p:blipFill>
          <a:blip r:embed="rId9">
            <a:alphaModFix/>
          </a:blip>
          <a:stretch>
            <a:fillRect/>
          </a:stretch>
        </p:blipFill>
        <p:spPr>
          <a:xfrm>
            <a:off x="1350950" y="3568862"/>
            <a:ext cx="4220058" cy="867500"/>
          </a:xfrm>
          <a:prstGeom prst="rect">
            <a:avLst/>
          </a:prstGeom>
          <a:noFill/>
          <a:ln>
            <a:noFill/>
          </a:ln>
        </p:spPr>
      </p:pic>
      <p:pic>
        <p:nvPicPr>
          <p:cNvPr id="1006" name="Google Shape;1006;p75" title="Nordland.png"/>
          <p:cNvPicPr preferRelativeResize="0"/>
          <p:nvPr/>
        </p:nvPicPr>
        <p:blipFill>
          <a:blip r:embed="rId10">
            <a:alphaModFix/>
          </a:blip>
          <a:stretch>
            <a:fillRect/>
          </a:stretch>
        </p:blipFill>
        <p:spPr>
          <a:xfrm>
            <a:off x="3035875" y="2328972"/>
            <a:ext cx="2946041" cy="867500"/>
          </a:xfrm>
          <a:prstGeom prst="rect">
            <a:avLst/>
          </a:prstGeom>
          <a:noFill/>
          <a:ln>
            <a:noFill/>
          </a:ln>
        </p:spPr>
      </p:pic>
      <p:pic>
        <p:nvPicPr>
          <p:cNvPr id="1007" name="Google Shape;1007;p75" title="Østfold.png"/>
          <p:cNvPicPr preferRelativeResize="0"/>
          <p:nvPr/>
        </p:nvPicPr>
        <p:blipFill>
          <a:blip r:embed="rId11">
            <a:alphaModFix/>
          </a:blip>
          <a:stretch>
            <a:fillRect/>
          </a:stretch>
        </p:blipFill>
        <p:spPr>
          <a:xfrm>
            <a:off x="6231225" y="681479"/>
            <a:ext cx="2946038" cy="632938"/>
          </a:xfrm>
          <a:prstGeom prst="rect">
            <a:avLst/>
          </a:prstGeom>
          <a:noFill/>
          <a:ln>
            <a:noFill/>
          </a:ln>
        </p:spPr>
      </p:pic>
      <p:pic>
        <p:nvPicPr>
          <p:cNvPr id="1008" name="Google Shape;1008;p75" title="ReisNordland.png"/>
          <p:cNvPicPr preferRelativeResize="0"/>
          <p:nvPr/>
        </p:nvPicPr>
        <p:blipFill>
          <a:blip r:embed="rId12">
            <a:alphaModFix/>
          </a:blip>
          <a:stretch>
            <a:fillRect/>
          </a:stretch>
        </p:blipFill>
        <p:spPr>
          <a:xfrm>
            <a:off x="8232200" y="4489024"/>
            <a:ext cx="2734082" cy="1020725"/>
          </a:xfrm>
          <a:prstGeom prst="rect">
            <a:avLst/>
          </a:prstGeom>
          <a:noFill/>
          <a:ln>
            <a:noFill/>
          </a:ln>
        </p:spPr>
      </p:pic>
      <p:pic>
        <p:nvPicPr>
          <p:cNvPr id="1009" name="Google Shape;1009;p75" title="Ruter.png"/>
          <p:cNvPicPr preferRelativeResize="0"/>
          <p:nvPr/>
        </p:nvPicPr>
        <p:blipFill>
          <a:blip r:embed="rId13">
            <a:alphaModFix/>
          </a:blip>
          <a:stretch>
            <a:fillRect/>
          </a:stretch>
        </p:blipFill>
        <p:spPr>
          <a:xfrm>
            <a:off x="7598125" y="5692808"/>
            <a:ext cx="2946037" cy="913079"/>
          </a:xfrm>
          <a:prstGeom prst="rect">
            <a:avLst/>
          </a:prstGeom>
          <a:noFill/>
          <a:ln>
            <a:noFill/>
          </a:ln>
        </p:spPr>
      </p:pic>
      <p:pic>
        <p:nvPicPr>
          <p:cNvPr id="1010" name="Google Shape;1010;p75" title="SJ.png"/>
          <p:cNvPicPr preferRelativeResize="0"/>
          <p:nvPr/>
        </p:nvPicPr>
        <p:blipFill>
          <a:blip r:embed="rId14">
            <a:alphaModFix/>
          </a:blip>
          <a:stretch>
            <a:fillRect/>
          </a:stretch>
        </p:blipFill>
        <p:spPr>
          <a:xfrm>
            <a:off x="2797680" y="5749247"/>
            <a:ext cx="1110011" cy="740350"/>
          </a:xfrm>
          <a:prstGeom prst="rect">
            <a:avLst/>
          </a:prstGeom>
          <a:noFill/>
          <a:ln>
            <a:noFill/>
          </a:ln>
        </p:spPr>
      </p:pic>
      <p:pic>
        <p:nvPicPr>
          <p:cNvPr id="1011" name="Google Shape;1011;p75" title="Skyss.png"/>
          <p:cNvPicPr preferRelativeResize="0"/>
          <p:nvPr/>
        </p:nvPicPr>
        <p:blipFill>
          <a:blip r:embed="rId15">
            <a:alphaModFix/>
          </a:blip>
          <a:stretch>
            <a:fillRect/>
          </a:stretch>
        </p:blipFill>
        <p:spPr>
          <a:xfrm>
            <a:off x="8603875" y="3435824"/>
            <a:ext cx="2946040" cy="753746"/>
          </a:xfrm>
          <a:prstGeom prst="rect">
            <a:avLst/>
          </a:prstGeom>
          <a:noFill/>
          <a:ln>
            <a:noFill/>
          </a:ln>
        </p:spPr>
      </p:pic>
      <p:pic>
        <p:nvPicPr>
          <p:cNvPr id="1012" name="Google Shape;1012;p75" title="Snelandia.png"/>
          <p:cNvPicPr preferRelativeResize="0"/>
          <p:nvPr/>
        </p:nvPicPr>
        <p:blipFill>
          <a:blip r:embed="rId16">
            <a:alphaModFix/>
          </a:blip>
          <a:stretch>
            <a:fillRect/>
          </a:stretch>
        </p:blipFill>
        <p:spPr>
          <a:xfrm>
            <a:off x="6359175" y="2573922"/>
            <a:ext cx="2946038" cy="562452"/>
          </a:xfrm>
          <a:prstGeom prst="rect">
            <a:avLst/>
          </a:prstGeom>
          <a:noFill/>
          <a:ln>
            <a:noFill/>
          </a:ln>
        </p:spPr>
      </p:pic>
      <p:pic>
        <p:nvPicPr>
          <p:cNvPr id="1013" name="Google Shape;1013;p75" title="Svipper.png"/>
          <p:cNvPicPr preferRelativeResize="0"/>
          <p:nvPr/>
        </p:nvPicPr>
        <p:blipFill>
          <a:blip r:embed="rId17">
            <a:alphaModFix/>
          </a:blip>
          <a:stretch>
            <a:fillRect/>
          </a:stretch>
        </p:blipFill>
        <p:spPr>
          <a:xfrm>
            <a:off x="4596925" y="4848044"/>
            <a:ext cx="2946038" cy="661708"/>
          </a:xfrm>
          <a:prstGeom prst="rect">
            <a:avLst/>
          </a:prstGeom>
          <a:noFill/>
          <a:ln>
            <a:noFill/>
          </a:ln>
        </p:spPr>
      </p:pic>
      <p:pic>
        <p:nvPicPr>
          <p:cNvPr id="1014" name="Google Shape;1014;p75" title="Vestfold kollektivtrafikk.png"/>
          <p:cNvPicPr preferRelativeResize="0"/>
          <p:nvPr/>
        </p:nvPicPr>
        <p:blipFill>
          <a:blip r:embed="rId18">
            <a:alphaModFix/>
          </a:blip>
          <a:stretch>
            <a:fillRect/>
          </a:stretch>
        </p:blipFill>
        <p:spPr>
          <a:xfrm>
            <a:off x="6268050" y="1559375"/>
            <a:ext cx="2946038" cy="769595"/>
          </a:xfrm>
          <a:prstGeom prst="rect">
            <a:avLst/>
          </a:prstGeom>
          <a:noFill/>
          <a:ln>
            <a:noFill/>
          </a:ln>
        </p:spPr>
      </p:pic>
      <p:pic>
        <p:nvPicPr>
          <p:cNvPr id="1015" name="Google Shape;1015;p75" title="Vy.png"/>
          <p:cNvPicPr preferRelativeResize="0"/>
          <p:nvPr/>
        </p:nvPicPr>
        <p:blipFill>
          <a:blip r:embed="rId19">
            <a:alphaModFix/>
          </a:blip>
          <a:stretch>
            <a:fillRect/>
          </a:stretch>
        </p:blipFill>
        <p:spPr>
          <a:xfrm>
            <a:off x="9368301" y="1162997"/>
            <a:ext cx="1537830" cy="769599"/>
          </a:xfrm>
          <a:prstGeom prst="rect">
            <a:avLst/>
          </a:prstGeom>
          <a:noFill/>
          <a:ln>
            <a:noFill/>
          </a:ln>
        </p:spPr>
      </p:pic>
      <p:pic>
        <p:nvPicPr>
          <p:cNvPr id="1016" name="Google Shape;1016;p75" title="Farte.png"/>
          <p:cNvPicPr preferRelativeResize="0"/>
          <p:nvPr/>
        </p:nvPicPr>
        <p:blipFill>
          <a:blip r:embed="rId20">
            <a:alphaModFix/>
          </a:blip>
          <a:stretch>
            <a:fillRect/>
          </a:stretch>
        </p:blipFill>
        <p:spPr>
          <a:xfrm>
            <a:off x="418400" y="2624275"/>
            <a:ext cx="2240229" cy="403675"/>
          </a:xfrm>
          <a:prstGeom prst="rect">
            <a:avLst/>
          </a:prstGeom>
          <a:noFill/>
          <a:ln>
            <a:noFill/>
          </a:ln>
        </p:spPr>
      </p:pic>
      <p:pic>
        <p:nvPicPr>
          <p:cNvPr id="1017" name="Google Shape;1017;p75" title="Kolumbus.png"/>
          <p:cNvPicPr preferRelativeResize="0"/>
          <p:nvPr/>
        </p:nvPicPr>
        <p:blipFill>
          <a:blip r:embed="rId21">
            <a:alphaModFix/>
          </a:blip>
          <a:stretch>
            <a:fillRect/>
          </a:stretch>
        </p:blipFill>
        <p:spPr>
          <a:xfrm>
            <a:off x="4160100" y="5742550"/>
            <a:ext cx="3438034" cy="753750"/>
          </a:xfrm>
          <a:prstGeom prst="rect">
            <a:avLst/>
          </a:prstGeom>
          <a:noFill/>
          <a:ln>
            <a:noFill/>
          </a:ln>
        </p:spPr>
      </p:pic>
      <p:pic>
        <p:nvPicPr>
          <p:cNvPr id="1018" name="Google Shape;1018;p75" title="Flybussen.png"/>
          <p:cNvPicPr preferRelativeResize="0"/>
          <p:nvPr/>
        </p:nvPicPr>
        <p:blipFill>
          <a:blip r:embed="rId22">
            <a:alphaModFix/>
          </a:blip>
          <a:stretch>
            <a:fillRect/>
          </a:stretch>
        </p:blipFill>
        <p:spPr>
          <a:xfrm>
            <a:off x="3035875" y="1552924"/>
            <a:ext cx="3014989" cy="5034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23"/>
        <p:cNvGrpSpPr/>
        <p:nvPr/>
      </p:nvGrpSpPr>
      <p:grpSpPr>
        <a:xfrm>
          <a:off x="0" y="0"/>
          <a:ext cx="0" cy="0"/>
          <a:chOff x="0" y="0"/>
          <a:chExt cx="0" cy="0"/>
        </a:xfrm>
      </p:grpSpPr>
      <p:pic>
        <p:nvPicPr>
          <p:cNvPr id="1024" name="Google Shape;1024;p76"/>
          <p:cNvPicPr preferRelativeResize="0"/>
          <p:nvPr/>
        </p:nvPicPr>
        <p:blipFill>
          <a:blip r:embed="rId3">
            <a:alphaModFix/>
          </a:blip>
          <a:stretch>
            <a:fillRect/>
          </a:stretch>
        </p:blipFill>
        <p:spPr>
          <a:xfrm>
            <a:off x="6423888" y="5398139"/>
            <a:ext cx="2073295" cy="377815"/>
          </a:xfrm>
          <a:prstGeom prst="rect">
            <a:avLst/>
          </a:prstGeom>
          <a:noFill/>
          <a:ln>
            <a:noFill/>
          </a:ln>
        </p:spPr>
      </p:pic>
      <p:pic>
        <p:nvPicPr>
          <p:cNvPr id="1025" name="Google Shape;1025;p76"/>
          <p:cNvPicPr preferRelativeResize="0"/>
          <p:nvPr/>
        </p:nvPicPr>
        <p:blipFill>
          <a:blip r:embed="rId4">
            <a:alphaModFix/>
          </a:blip>
          <a:stretch>
            <a:fillRect/>
          </a:stretch>
        </p:blipFill>
        <p:spPr>
          <a:xfrm>
            <a:off x="7157076" y="4149187"/>
            <a:ext cx="773448" cy="767700"/>
          </a:xfrm>
          <a:prstGeom prst="rect">
            <a:avLst/>
          </a:prstGeom>
          <a:noFill/>
          <a:ln>
            <a:noFill/>
          </a:ln>
        </p:spPr>
      </p:pic>
      <p:pic>
        <p:nvPicPr>
          <p:cNvPr id="1026" name="Google Shape;1026;p76"/>
          <p:cNvPicPr preferRelativeResize="0"/>
          <p:nvPr/>
        </p:nvPicPr>
        <p:blipFill>
          <a:blip r:embed="rId5">
            <a:alphaModFix/>
          </a:blip>
          <a:stretch>
            <a:fillRect/>
          </a:stretch>
        </p:blipFill>
        <p:spPr>
          <a:xfrm>
            <a:off x="9199263" y="2812931"/>
            <a:ext cx="2073295" cy="353699"/>
          </a:xfrm>
          <a:prstGeom prst="rect">
            <a:avLst/>
          </a:prstGeom>
          <a:noFill/>
          <a:ln>
            <a:noFill/>
          </a:ln>
        </p:spPr>
      </p:pic>
      <p:pic>
        <p:nvPicPr>
          <p:cNvPr id="1027" name="Google Shape;1027;p76"/>
          <p:cNvPicPr preferRelativeResize="0"/>
          <p:nvPr/>
        </p:nvPicPr>
        <p:blipFill>
          <a:blip r:embed="rId6">
            <a:alphaModFix/>
          </a:blip>
          <a:stretch>
            <a:fillRect/>
          </a:stretch>
        </p:blipFill>
        <p:spPr>
          <a:xfrm>
            <a:off x="9199263" y="3980795"/>
            <a:ext cx="2073295" cy="659166"/>
          </a:xfrm>
          <a:prstGeom prst="rect">
            <a:avLst/>
          </a:prstGeom>
          <a:noFill/>
          <a:ln>
            <a:noFill/>
          </a:ln>
        </p:spPr>
      </p:pic>
      <p:pic>
        <p:nvPicPr>
          <p:cNvPr id="1028" name="Google Shape;1028;p76"/>
          <p:cNvPicPr preferRelativeResize="0"/>
          <p:nvPr/>
        </p:nvPicPr>
        <p:blipFill>
          <a:blip r:embed="rId7">
            <a:alphaModFix/>
          </a:blip>
          <a:stretch>
            <a:fillRect/>
          </a:stretch>
        </p:blipFill>
        <p:spPr>
          <a:xfrm>
            <a:off x="3817050" y="1364005"/>
            <a:ext cx="2073295" cy="373796"/>
          </a:xfrm>
          <a:prstGeom prst="rect">
            <a:avLst/>
          </a:prstGeom>
          <a:noFill/>
          <a:ln>
            <a:noFill/>
          </a:ln>
        </p:spPr>
      </p:pic>
      <p:pic>
        <p:nvPicPr>
          <p:cNvPr id="1029" name="Google Shape;1029;p76"/>
          <p:cNvPicPr preferRelativeResize="0"/>
          <p:nvPr/>
        </p:nvPicPr>
        <p:blipFill>
          <a:blip r:embed="rId8">
            <a:alphaModFix/>
          </a:blip>
          <a:stretch>
            <a:fillRect/>
          </a:stretch>
        </p:blipFill>
        <p:spPr>
          <a:xfrm>
            <a:off x="3817050" y="1860670"/>
            <a:ext cx="2073295" cy="345660"/>
          </a:xfrm>
          <a:prstGeom prst="rect">
            <a:avLst/>
          </a:prstGeom>
          <a:noFill/>
          <a:ln>
            <a:noFill/>
          </a:ln>
        </p:spPr>
      </p:pic>
      <p:pic>
        <p:nvPicPr>
          <p:cNvPr id="1030" name="Google Shape;1030;p76"/>
          <p:cNvPicPr preferRelativeResize="0"/>
          <p:nvPr/>
        </p:nvPicPr>
        <p:blipFill>
          <a:blip r:embed="rId9">
            <a:alphaModFix/>
          </a:blip>
          <a:stretch>
            <a:fillRect/>
          </a:stretch>
        </p:blipFill>
        <p:spPr>
          <a:xfrm>
            <a:off x="3819070" y="2459997"/>
            <a:ext cx="2069253" cy="558684"/>
          </a:xfrm>
          <a:prstGeom prst="rect">
            <a:avLst/>
          </a:prstGeom>
          <a:noFill/>
          <a:ln>
            <a:noFill/>
          </a:ln>
        </p:spPr>
      </p:pic>
      <p:pic>
        <p:nvPicPr>
          <p:cNvPr id="1031" name="Google Shape;1031;p76"/>
          <p:cNvPicPr preferRelativeResize="0"/>
          <p:nvPr/>
        </p:nvPicPr>
        <p:blipFill>
          <a:blip r:embed="rId10">
            <a:alphaModFix/>
          </a:blip>
          <a:stretch>
            <a:fillRect/>
          </a:stretch>
        </p:blipFill>
        <p:spPr>
          <a:xfrm>
            <a:off x="9199263" y="5100920"/>
            <a:ext cx="2073295" cy="578780"/>
          </a:xfrm>
          <a:prstGeom prst="rect">
            <a:avLst/>
          </a:prstGeom>
          <a:noFill/>
          <a:ln>
            <a:noFill/>
          </a:ln>
        </p:spPr>
      </p:pic>
      <p:pic>
        <p:nvPicPr>
          <p:cNvPr id="1032" name="Google Shape;1032;p76"/>
          <p:cNvPicPr preferRelativeResize="0"/>
          <p:nvPr/>
        </p:nvPicPr>
        <p:blipFill>
          <a:blip r:embed="rId11">
            <a:alphaModFix/>
          </a:blip>
          <a:stretch>
            <a:fillRect/>
          </a:stretch>
        </p:blipFill>
        <p:spPr>
          <a:xfrm>
            <a:off x="919439" y="1481169"/>
            <a:ext cx="2073295" cy="795823"/>
          </a:xfrm>
          <a:prstGeom prst="rect">
            <a:avLst/>
          </a:prstGeom>
          <a:noFill/>
          <a:ln>
            <a:noFill/>
          </a:ln>
        </p:spPr>
      </p:pic>
      <p:pic>
        <p:nvPicPr>
          <p:cNvPr id="1033" name="Google Shape;1033;p76"/>
          <p:cNvPicPr preferRelativeResize="0"/>
          <p:nvPr/>
        </p:nvPicPr>
        <p:blipFill>
          <a:blip r:embed="rId12">
            <a:alphaModFix/>
          </a:blip>
          <a:stretch>
            <a:fillRect/>
          </a:stretch>
        </p:blipFill>
        <p:spPr>
          <a:xfrm>
            <a:off x="919439" y="2541660"/>
            <a:ext cx="2073295" cy="426047"/>
          </a:xfrm>
          <a:prstGeom prst="rect">
            <a:avLst/>
          </a:prstGeom>
          <a:noFill/>
          <a:ln>
            <a:noFill/>
          </a:ln>
        </p:spPr>
      </p:pic>
      <p:pic>
        <p:nvPicPr>
          <p:cNvPr id="1034" name="Google Shape;1034;p76"/>
          <p:cNvPicPr preferRelativeResize="0"/>
          <p:nvPr/>
        </p:nvPicPr>
        <p:blipFill>
          <a:blip r:embed="rId13">
            <a:alphaModFix/>
          </a:blip>
          <a:stretch>
            <a:fillRect/>
          </a:stretch>
        </p:blipFill>
        <p:spPr>
          <a:xfrm>
            <a:off x="6568258" y="1462153"/>
            <a:ext cx="2073295" cy="462220"/>
          </a:xfrm>
          <a:prstGeom prst="rect">
            <a:avLst/>
          </a:prstGeom>
          <a:noFill/>
          <a:ln>
            <a:noFill/>
          </a:ln>
        </p:spPr>
      </p:pic>
      <p:pic>
        <p:nvPicPr>
          <p:cNvPr id="1035" name="Google Shape;1035;p76"/>
          <p:cNvPicPr preferRelativeResize="0"/>
          <p:nvPr/>
        </p:nvPicPr>
        <p:blipFill>
          <a:blip r:embed="rId14">
            <a:alphaModFix/>
          </a:blip>
          <a:stretch>
            <a:fillRect/>
          </a:stretch>
        </p:blipFill>
        <p:spPr>
          <a:xfrm>
            <a:off x="3819070" y="3272361"/>
            <a:ext cx="2069253" cy="606915"/>
          </a:xfrm>
          <a:prstGeom prst="rect">
            <a:avLst/>
          </a:prstGeom>
          <a:noFill/>
          <a:ln>
            <a:noFill/>
          </a:ln>
        </p:spPr>
      </p:pic>
      <p:pic>
        <p:nvPicPr>
          <p:cNvPr id="1036" name="Google Shape;1036;p76"/>
          <p:cNvPicPr preferRelativeResize="0"/>
          <p:nvPr/>
        </p:nvPicPr>
        <p:blipFill>
          <a:blip r:embed="rId15">
            <a:alphaModFix/>
          </a:blip>
          <a:stretch>
            <a:fillRect/>
          </a:stretch>
        </p:blipFill>
        <p:spPr>
          <a:xfrm>
            <a:off x="919439" y="3300416"/>
            <a:ext cx="2073295" cy="442124"/>
          </a:xfrm>
          <a:prstGeom prst="rect">
            <a:avLst/>
          </a:prstGeom>
          <a:noFill/>
          <a:ln>
            <a:noFill/>
          </a:ln>
        </p:spPr>
      </p:pic>
      <p:pic>
        <p:nvPicPr>
          <p:cNvPr id="1037" name="Google Shape;1037;p76"/>
          <p:cNvPicPr preferRelativeResize="0"/>
          <p:nvPr/>
        </p:nvPicPr>
        <p:blipFill>
          <a:blip r:embed="rId16">
            <a:alphaModFix/>
          </a:blip>
          <a:stretch>
            <a:fillRect/>
          </a:stretch>
        </p:blipFill>
        <p:spPr>
          <a:xfrm>
            <a:off x="6570279" y="2203817"/>
            <a:ext cx="2069253" cy="767688"/>
          </a:xfrm>
          <a:prstGeom prst="rect">
            <a:avLst/>
          </a:prstGeom>
          <a:noFill/>
          <a:ln>
            <a:noFill/>
          </a:ln>
        </p:spPr>
      </p:pic>
      <p:pic>
        <p:nvPicPr>
          <p:cNvPr id="1038" name="Google Shape;1038;p76"/>
          <p:cNvPicPr preferRelativeResize="0"/>
          <p:nvPr/>
        </p:nvPicPr>
        <p:blipFill>
          <a:blip r:embed="rId17">
            <a:alphaModFix/>
          </a:blip>
          <a:stretch>
            <a:fillRect/>
          </a:stretch>
        </p:blipFill>
        <p:spPr>
          <a:xfrm>
            <a:off x="6568258" y="3341723"/>
            <a:ext cx="2073295" cy="639070"/>
          </a:xfrm>
          <a:prstGeom prst="rect">
            <a:avLst/>
          </a:prstGeom>
          <a:noFill/>
          <a:ln>
            <a:noFill/>
          </a:ln>
        </p:spPr>
      </p:pic>
      <p:pic>
        <p:nvPicPr>
          <p:cNvPr id="1039" name="Google Shape;1039;p76"/>
          <p:cNvPicPr preferRelativeResize="0"/>
          <p:nvPr/>
        </p:nvPicPr>
        <p:blipFill>
          <a:blip r:embed="rId18">
            <a:alphaModFix/>
          </a:blip>
          <a:stretch>
            <a:fillRect/>
          </a:stretch>
        </p:blipFill>
        <p:spPr>
          <a:xfrm>
            <a:off x="1496201" y="4067014"/>
            <a:ext cx="1155647" cy="767700"/>
          </a:xfrm>
          <a:prstGeom prst="rect">
            <a:avLst/>
          </a:prstGeom>
          <a:noFill/>
          <a:ln>
            <a:noFill/>
          </a:ln>
        </p:spPr>
      </p:pic>
      <p:pic>
        <p:nvPicPr>
          <p:cNvPr id="1040" name="Google Shape;1040;p76"/>
          <p:cNvPicPr preferRelativeResize="0"/>
          <p:nvPr/>
        </p:nvPicPr>
        <p:blipFill>
          <a:blip r:embed="rId19">
            <a:alphaModFix/>
          </a:blip>
          <a:stretch>
            <a:fillRect/>
          </a:stretch>
        </p:blipFill>
        <p:spPr>
          <a:xfrm>
            <a:off x="3819070" y="5193356"/>
            <a:ext cx="2069253" cy="393892"/>
          </a:xfrm>
          <a:prstGeom prst="rect">
            <a:avLst/>
          </a:prstGeom>
          <a:noFill/>
          <a:ln>
            <a:noFill/>
          </a:ln>
        </p:spPr>
      </p:pic>
      <p:pic>
        <p:nvPicPr>
          <p:cNvPr id="1041" name="Google Shape;1041;p76"/>
          <p:cNvPicPr preferRelativeResize="0"/>
          <p:nvPr/>
        </p:nvPicPr>
        <p:blipFill>
          <a:blip r:embed="rId20">
            <a:alphaModFix/>
          </a:blip>
          <a:stretch>
            <a:fillRect/>
          </a:stretch>
        </p:blipFill>
        <p:spPr>
          <a:xfrm>
            <a:off x="921459" y="5159204"/>
            <a:ext cx="2069253" cy="462220"/>
          </a:xfrm>
          <a:prstGeom prst="rect">
            <a:avLst/>
          </a:prstGeom>
          <a:noFill/>
          <a:ln>
            <a:noFill/>
          </a:ln>
        </p:spPr>
      </p:pic>
      <p:pic>
        <p:nvPicPr>
          <p:cNvPr id="1042" name="Google Shape;1042;p76"/>
          <p:cNvPicPr preferRelativeResize="0"/>
          <p:nvPr/>
        </p:nvPicPr>
        <p:blipFill>
          <a:blip r:embed="rId21">
            <a:alphaModFix/>
          </a:blip>
          <a:stretch>
            <a:fillRect/>
          </a:stretch>
        </p:blipFill>
        <p:spPr>
          <a:xfrm>
            <a:off x="3819070" y="4263738"/>
            <a:ext cx="2069253" cy="538587"/>
          </a:xfrm>
          <a:prstGeom prst="rect">
            <a:avLst/>
          </a:prstGeom>
          <a:noFill/>
          <a:ln>
            <a:noFill/>
          </a:ln>
        </p:spPr>
      </p:pic>
      <p:pic>
        <p:nvPicPr>
          <p:cNvPr id="1043" name="Google Shape;1043;p76"/>
          <p:cNvPicPr preferRelativeResize="0"/>
          <p:nvPr/>
        </p:nvPicPr>
        <p:blipFill>
          <a:blip r:embed="rId22">
            <a:alphaModFix/>
          </a:blip>
          <a:stretch>
            <a:fillRect/>
          </a:stretch>
        </p:blipFill>
        <p:spPr>
          <a:xfrm>
            <a:off x="9462474" y="1495233"/>
            <a:ext cx="1546896" cy="767694"/>
          </a:xfrm>
          <a:prstGeom prst="rect">
            <a:avLst/>
          </a:prstGeom>
          <a:noFill/>
          <a:ln>
            <a:noFill/>
          </a:ln>
        </p:spPr>
      </p:pic>
      <p:pic>
        <p:nvPicPr>
          <p:cNvPr id="1044" name="Google Shape;1044;p76" title="Skyss.png"/>
          <p:cNvPicPr preferRelativeResize="0"/>
          <p:nvPr/>
        </p:nvPicPr>
        <p:blipFill>
          <a:blip r:embed="rId23">
            <a:alphaModFix/>
          </a:blip>
          <a:stretch>
            <a:fillRect/>
          </a:stretch>
        </p:blipFill>
        <p:spPr>
          <a:xfrm>
            <a:off x="9262963" y="678750"/>
            <a:ext cx="1945899" cy="49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Google Shape;190;p24">
            <a:extLst>
              <a:ext uri="{FF2B5EF4-FFF2-40B4-BE49-F238E27FC236}">
                <a16:creationId xmlns:a16="http://schemas.microsoft.com/office/drawing/2014/main" id="{3D3D627E-BA4F-F42A-B1CE-92E646836108}"/>
              </a:ext>
            </a:extLst>
          </p:cNvPr>
          <p:cNvSpPr/>
          <p:nvPr/>
        </p:nvSpPr>
        <p:spPr>
          <a:xfrm>
            <a:off x="444227" y="441400"/>
            <a:ext cx="8110500" cy="5654700"/>
          </a:xfrm>
          <a:prstGeom prst="roundRect">
            <a:avLst>
              <a:gd name="adj" fmla="val 2071"/>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sz="2000">
                <a:solidFill>
                  <a:schemeClr val="lt1"/>
                </a:solidFill>
              </a:rPr>
              <a:t>Tekst</a:t>
            </a:r>
            <a:endParaRPr sz="2000">
              <a:solidFill>
                <a:schemeClr val="lt1"/>
              </a:solidFill>
            </a:endParaRPr>
          </a:p>
        </p:txBody>
      </p:sp>
      <p:sp>
        <p:nvSpPr>
          <p:cNvPr id="5" name="Google Shape;191;p24">
            <a:extLst>
              <a:ext uri="{FF2B5EF4-FFF2-40B4-BE49-F238E27FC236}">
                <a16:creationId xmlns:a16="http://schemas.microsoft.com/office/drawing/2014/main" id="{669DB175-7515-90DF-B0D0-BAC523E2463C}"/>
              </a:ext>
            </a:extLst>
          </p:cNvPr>
          <p:cNvSpPr/>
          <p:nvPr/>
        </p:nvSpPr>
        <p:spPr>
          <a:xfrm>
            <a:off x="647300" y="1298062"/>
            <a:ext cx="1719600" cy="1125600"/>
          </a:xfrm>
          <a:prstGeom prst="roundRect">
            <a:avLst>
              <a:gd name="adj" fmla="val 16667"/>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6" name="Google Shape;192;p24">
            <a:extLst>
              <a:ext uri="{FF2B5EF4-FFF2-40B4-BE49-F238E27FC236}">
                <a16:creationId xmlns:a16="http://schemas.microsoft.com/office/drawing/2014/main" id="{640E2547-797C-4892-C130-9C053C8A25BC}"/>
              </a:ext>
            </a:extLst>
          </p:cNvPr>
          <p:cNvSpPr/>
          <p:nvPr/>
        </p:nvSpPr>
        <p:spPr>
          <a:xfrm>
            <a:off x="4531650" y="1298062"/>
            <a:ext cx="1719600" cy="1125600"/>
          </a:xfrm>
          <a:prstGeom prst="roundRect">
            <a:avLst>
              <a:gd name="adj" fmla="val 16667"/>
            </a:avLst>
          </a:prstGeom>
          <a:solidFill>
            <a:schemeClr val="accent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t>Tekst</a:t>
            </a:r>
            <a:endParaRPr/>
          </a:p>
        </p:txBody>
      </p:sp>
      <p:sp>
        <p:nvSpPr>
          <p:cNvPr id="7" name="Google Shape;193;p24">
            <a:extLst>
              <a:ext uri="{FF2B5EF4-FFF2-40B4-BE49-F238E27FC236}">
                <a16:creationId xmlns:a16="http://schemas.microsoft.com/office/drawing/2014/main" id="{B337F4FA-D82F-39CD-EB67-81DCEF985BE1}"/>
              </a:ext>
            </a:extLst>
          </p:cNvPr>
          <p:cNvSpPr/>
          <p:nvPr/>
        </p:nvSpPr>
        <p:spPr>
          <a:xfrm>
            <a:off x="6518775" y="1298062"/>
            <a:ext cx="1719600" cy="1125600"/>
          </a:xfrm>
          <a:prstGeom prst="roundRect">
            <a:avLst>
              <a:gd name="adj" fmla="val 16667"/>
            </a:avLst>
          </a:prstGeom>
          <a:solidFill>
            <a:schemeClr val="l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dk1"/>
                </a:solidFill>
              </a:rPr>
              <a:t>Tekst</a:t>
            </a:r>
            <a:endParaRPr/>
          </a:p>
        </p:txBody>
      </p:sp>
      <p:sp>
        <p:nvSpPr>
          <p:cNvPr id="8" name="Google Shape;194;p24">
            <a:extLst>
              <a:ext uri="{FF2B5EF4-FFF2-40B4-BE49-F238E27FC236}">
                <a16:creationId xmlns:a16="http://schemas.microsoft.com/office/drawing/2014/main" id="{031B9F72-0BB2-0262-2F6C-9649BFA82BEA}"/>
              </a:ext>
            </a:extLst>
          </p:cNvPr>
          <p:cNvSpPr/>
          <p:nvPr/>
        </p:nvSpPr>
        <p:spPr>
          <a:xfrm>
            <a:off x="6518775" y="4323250"/>
            <a:ext cx="1719600" cy="1125600"/>
          </a:xfrm>
          <a:prstGeom prst="roundRect">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9" name="Google Shape;195;p24">
            <a:extLst>
              <a:ext uri="{FF2B5EF4-FFF2-40B4-BE49-F238E27FC236}">
                <a16:creationId xmlns:a16="http://schemas.microsoft.com/office/drawing/2014/main" id="{FA964266-B0CB-2688-4C07-A4CD976171A3}"/>
              </a:ext>
            </a:extLst>
          </p:cNvPr>
          <p:cNvSpPr/>
          <p:nvPr/>
        </p:nvSpPr>
        <p:spPr>
          <a:xfrm>
            <a:off x="2645633" y="4323250"/>
            <a:ext cx="1719600" cy="1125600"/>
          </a:xfrm>
          <a:prstGeom prst="roundRect">
            <a:avLst>
              <a:gd name="adj" fmla="val 16667"/>
            </a:avLst>
          </a:prstGeom>
          <a:noFill/>
          <a:ln w="19050" cap="flat" cmpd="sng">
            <a:solidFill>
              <a:srgbClr val="FF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0" name="Google Shape;196;p24">
            <a:extLst>
              <a:ext uri="{FF2B5EF4-FFF2-40B4-BE49-F238E27FC236}">
                <a16:creationId xmlns:a16="http://schemas.microsoft.com/office/drawing/2014/main" id="{B9D7857C-B2CD-9D31-35B2-7D4D5762F04D}"/>
              </a:ext>
            </a:extLst>
          </p:cNvPr>
          <p:cNvSpPr/>
          <p:nvPr/>
        </p:nvSpPr>
        <p:spPr>
          <a:xfrm>
            <a:off x="647300" y="4323250"/>
            <a:ext cx="1719600" cy="1125600"/>
          </a:xfrm>
          <a:prstGeom prst="roundRect">
            <a:avLst>
              <a:gd name="adj" fmla="val 16667"/>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1" name="Google Shape;197;p24">
            <a:extLst>
              <a:ext uri="{FF2B5EF4-FFF2-40B4-BE49-F238E27FC236}">
                <a16:creationId xmlns:a16="http://schemas.microsoft.com/office/drawing/2014/main" id="{9AC5A31B-C697-4870-3D52-3768DFDB6469}"/>
              </a:ext>
            </a:extLst>
          </p:cNvPr>
          <p:cNvSpPr/>
          <p:nvPr/>
        </p:nvSpPr>
        <p:spPr>
          <a:xfrm>
            <a:off x="2589475" y="1298062"/>
            <a:ext cx="1719600" cy="1125600"/>
          </a:xfrm>
          <a:prstGeom prst="roundRect">
            <a:avLst>
              <a:gd name="adj" fmla="val 16667"/>
            </a:avLst>
          </a:prstGeom>
          <a:solidFill>
            <a:srgbClr val="FF5959"/>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2" name="Google Shape;198;p24">
            <a:extLst>
              <a:ext uri="{FF2B5EF4-FFF2-40B4-BE49-F238E27FC236}">
                <a16:creationId xmlns:a16="http://schemas.microsoft.com/office/drawing/2014/main" id="{64453E35-6C83-C386-E954-F9B8DB3272BB}"/>
              </a:ext>
            </a:extLst>
          </p:cNvPr>
          <p:cNvSpPr/>
          <p:nvPr/>
        </p:nvSpPr>
        <p:spPr>
          <a:xfrm>
            <a:off x="6518775" y="2810650"/>
            <a:ext cx="1719600" cy="1125600"/>
          </a:xfrm>
          <a:prstGeom prst="roundRect">
            <a:avLst>
              <a:gd name="adj" fmla="val 16667"/>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3" name="Google Shape;199;p24">
            <a:extLst>
              <a:ext uri="{FF2B5EF4-FFF2-40B4-BE49-F238E27FC236}">
                <a16:creationId xmlns:a16="http://schemas.microsoft.com/office/drawing/2014/main" id="{4FBB5A03-07E5-CB88-B316-6D8726BB0E3B}"/>
              </a:ext>
            </a:extLst>
          </p:cNvPr>
          <p:cNvSpPr/>
          <p:nvPr/>
        </p:nvSpPr>
        <p:spPr>
          <a:xfrm>
            <a:off x="4531650" y="2810650"/>
            <a:ext cx="1719600" cy="1125600"/>
          </a:xfrm>
          <a:prstGeom prst="roundRect">
            <a:avLst>
              <a:gd name="adj" fmla="val 16667"/>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4" name="Google Shape;200;p24">
            <a:extLst>
              <a:ext uri="{FF2B5EF4-FFF2-40B4-BE49-F238E27FC236}">
                <a16:creationId xmlns:a16="http://schemas.microsoft.com/office/drawing/2014/main" id="{F75AE4C0-5AE0-11E5-7CB0-2FAC8992DEF1}"/>
              </a:ext>
            </a:extLst>
          </p:cNvPr>
          <p:cNvSpPr/>
          <p:nvPr/>
        </p:nvSpPr>
        <p:spPr>
          <a:xfrm>
            <a:off x="2645625" y="2810650"/>
            <a:ext cx="1719600" cy="1125600"/>
          </a:xfrm>
          <a:prstGeom prst="roundRect">
            <a:avLst>
              <a:gd name="adj" fmla="val 16667"/>
            </a:avLst>
          </a:prstGeom>
          <a:noFill/>
          <a:ln w="38100" cap="flat" cmpd="sng">
            <a:solidFill>
              <a:srgbClr val="FF595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
        <p:nvSpPr>
          <p:cNvPr id="15" name="Google Shape;201;p24">
            <a:extLst>
              <a:ext uri="{FF2B5EF4-FFF2-40B4-BE49-F238E27FC236}">
                <a16:creationId xmlns:a16="http://schemas.microsoft.com/office/drawing/2014/main" id="{D246AB75-CF69-E8BF-B79B-F8BDF321BB76}"/>
              </a:ext>
            </a:extLst>
          </p:cNvPr>
          <p:cNvSpPr/>
          <p:nvPr/>
        </p:nvSpPr>
        <p:spPr>
          <a:xfrm>
            <a:off x="647300" y="2810650"/>
            <a:ext cx="1719600" cy="112560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Text</a:t>
            </a:r>
            <a:endParaRPr>
              <a:solidFill>
                <a:schemeClr val="lt1"/>
              </a:solidFill>
            </a:endParaRPr>
          </a:p>
        </p:txBody>
      </p:sp>
      <p:sp>
        <p:nvSpPr>
          <p:cNvPr id="16" name="Google Shape;202;p24">
            <a:extLst>
              <a:ext uri="{FF2B5EF4-FFF2-40B4-BE49-F238E27FC236}">
                <a16:creationId xmlns:a16="http://schemas.microsoft.com/office/drawing/2014/main" id="{F33368EA-502B-83A4-220C-DFCA6761570A}"/>
              </a:ext>
            </a:extLst>
          </p:cNvPr>
          <p:cNvSpPr/>
          <p:nvPr/>
        </p:nvSpPr>
        <p:spPr>
          <a:xfrm>
            <a:off x="4582200" y="4323250"/>
            <a:ext cx="1719600" cy="1125600"/>
          </a:xfrm>
          <a:prstGeom prst="roundRect">
            <a:avLst>
              <a:gd name="adj" fmla="val 16667"/>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no-NO">
                <a:solidFill>
                  <a:schemeClr val="lt1"/>
                </a:solidFill>
              </a:rPr>
              <a:t>Tekst</a:t>
            </a:r>
            <a:endParaRPr>
              <a:solidFill>
                <a:schemeClr val="lt1"/>
              </a:solidFill>
            </a:endParaRPr>
          </a:p>
        </p:txBody>
      </p:sp>
    </p:spTree>
    <p:extLst>
      <p:ext uri="{BB962C8B-B14F-4D97-AF65-F5344CB8AC3E}">
        <p14:creationId xmlns:p14="http://schemas.microsoft.com/office/powerpoint/2010/main" val="207915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1015327" y="2088261"/>
            <a:ext cx="10161300" cy="624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no-NO"/>
              <a:t>Linjer og fobindelser</a:t>
            </a:r>
            <a:endParaRPr/>
          </a:p>
        </p:txBody>
      </p:sp>
      <p:sp>
        <p:nvSpPr>
          <p:cNvPr id="209" name="Google Shape;209;p25"/>
          <p:cNvSpPr txBox="1">
            <a:spLocks noGrp="1"/>
          </p:cNvSpPr>
          <p:nvPr>
            <p:ph type="body" idx="1"/>
          </p:nvPr>
        </p:nvSpPr>
        <p:spPr>
          <a:xfrm>
            <a:off x="1015327" y="3097862"/>
            <a:ext cx="10161300" cy="2601600"/>
          </a:xfrm>
          <a:prstGeom prst="rect">
            <a:avLst/>
          </a:prstGeom>
        </p:spPr>
        <p:txBody>
          <a:bodyPr spcFirstLastPara="1" wrap="square" lIns="0" tIns="0" rIns="0" bIns="0" anchor="t" anchorCtr="0">
            <a:noAutofit/>
          </a:bodyPr>
          <a:lstStyle/>
          <a:p>
            <a:pPr marL="0" lvl="0" indent="0" algn="l" rtl="0">
              <a:spcBef>
                <a:spcPts val="800"/>
              </a:spcBef>
              <a:spcAft>
                <a:spcPts val="0"/>
              </a:spcAft>
              <a:buNone/>
            </a:pPr>
            <a:endParaRPr/>
          </a:p>
        </p:txBody>
      </p:sp>
    </p:spTree>
    <p:extLst>
      <p:ext uri="{BB962C8B-B14F-4D97-AF65-F5344CB8AC3E}">
        <p14:creationId xmlns:p14="http://schemas.microsoft.com/office/powerpoint/2010/main" val="250189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6"/>
          <p:cNvSpPr/>
          <p:nvPr/>
        </p:nvSpPr>
        <p:spPr>
          <a:xfrm>
            <a:off x="-56125" y="4423250"/>
            <a:ext cx="12248100" cy="2481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16" name="Google Shape;216;p26"/>
          <p:cNvCxnSpPr/>
          <p:nvPr/>
        </p:nvCxnSpPr>
        <p:spPr>
          <a:xfrm>
            <a:off x="1354607" y="1999270"/>
            <a:ext cx="2552400" cy="0"/>
          </a:xfrm>
          <a:prstGeom prst="straightConnector1">
            <a:avLst/>
          </a:prstGeom>
          <a:noFill/>
          <a:ln w="19050" cap="flat" cmpd="sng">
            <a:solidFill>
              <a:schemeClr val="dk2"/>
            </a:solidFill>
            <a:prstDash val="solid"/>
            <a:round/>
            <a:headEnd type="none" w="med" len="med"/>
            <a:tailEnd type="oval" w="med" len="med"/>
          </a:ln>
        </p:spPr>
      </p:cxnSp>
      <p:cxnSp>
        <p:nvCxnSpPr>
          <p:cNvPr id="217" name="Google Shape;217;p26"/>
          <p:cNvCxnSpPr/>
          <p:nvPr/>
        </p:nvCxnSpPr>
        <p:spPr>
          <a:xfrm>
            <a:off x="1354600" y="2279692"/>
            <a:ext cx="2547000" cy="300"/>
          </a:xfrm>
          <a:prstGeom prst="bentConnector3">
            <a:avLst>
              <a:gd name="adj1" fmla="val 50000"/>
            </a:avLst>
          </a:prstGeom>
          <a:noFill/>
          <a:ln w="19050" cap="flat" cmpd="sng">
            <a:solidFill>
              <a:schemeClr val="dk2"/>
            </a:solidFill>
            <a:prstDash val="dash"/>
            <a:round/>
            <a:headEnd type="none" w="med" len="med"/>
            <a:tailEnd type="oval" w="med" len="med"/>
          </a:ln>
        </p:spPr>
      </p:cxnSp>
      <p:cxnSp>
        <p:nvCxnSpPr>
          <p:cNvPr id="218" name="Google Shape;218;p26"/>
          <p:cNvCxnSpPr/>
          <p:nvPr/>
        </p:nvCxnSpPr>
        <p:spPr>
          <a:xfrm>
            <a:off x="5215726" y="1999270"/>
            <a:ext cx="2552400" cy="0"/>
          </a:xfrm>
          <a:prstGeom prst="straightConnector1">
            <a:avLst/>
          </a:prstGeom>
          <a:noFill/>
          <a:ln w="19050" cap="flat" cmpd="sng">
            <a:solidFill>
              <a:schemeClr val="dk2"/>
            </a:solidFill>
            <a:prstDash val="solid"/>
            <a:round/>
            <a:headEnd type="none" w="med" len="med"/>
            <a:tailEnd type="triangle" w="med" len="med"/>
          </a:ln>
        </p:spPr>
      </p:cxnSp>
      <p:cxnSp>
        <p:nvCxnSpPr>
          <p:cNvPr id="219" name="Google Shape;219;p26"/>
          <p:cNvCxnSpPr/>
          <p:nvPr/>
        </p:nvCxnSpPr>
        <p:spPr>
          <a:xfrm>
            <a:off x="5215719" y="2279692"/>
            <a:ext cx="2547000" cy="300"/>
          </a:xfrm>
          <a:prstGeom prst="bentConnector3">
            <a:avLst>
              <a:gd name="adj1" fmla="val 50000"/>
            </a:avLst>
          </a:prstGeom>
          <a:noFill/>
          <a:ln w="19050" cap="flat" cmpd="sng">
            <a:solidFill>
              <a:schemeClr val="dk2"/>
            </a:solidFill>
            <a:prstDash val="dash"/>
            <a:round/>
            <a:headEnd type="none" w="med" len="med"/>
            <a:tailEnd type="triangle" w="med" len="med"/>
          </a:ln>
        </p:spPr>
      </p:cxnSp>
      <p:cxnSp>
        <p:nvCxnSpPr>
          <p:cNvPr id="220" name="Google Shape;220;p26"/>
          <p:cNvCxnSpPr/>
          <p:nvPr/>
        </p:nvCxnSpPr>
        <p:spPr>
          <a:xfrm>
            <a:off x="1354600" y="2587453"/>
            <a:ext cx="2547000" cy="300"/>
          </a:xfrm>
          <a:prstGeom prst="bentConnector3">
            <a:avLst>
              <a:gd name="adj1" fmla="val 50000"/>
            </a:avLst>
          </a:prstGeom>
          <a:noFill/>
          <a:ln w="19050" cap="flat" cmpd="sng">
            <a:solidFill>
              <a:schemeClr val="dk2"/>
            </a:solidFill>
            <a:prstDash val="dot"/>
            <a:round/>
            <a:headEnd type="none" w="med" len="med"/>
            <a:tailEnd type="oval" w="med" len="med"/>
          </a:ln>
        </p:spPr>
      </p:cxnSp>
      <p:cxnSp>
        <p:nvCxnSpPr>
          <p:cNvPr id="221" name="Google Shape;221;p26"/>
          <p:cNvCxnSpPr/>
          <p:nvPr/>
        </p:nvCxnSpPr>
        <p:spPr>
          <a:xfrm>
            <a:off x="5218419" y="2587453"/>
            <a:ext cx="2547000" cy="300"/>
          </a:xfrm>
          <a:prstGeom prst="bentConnector3">
            <a:avLst>
              <a:gd name="adj1" fmla="val 50000"/>
            </a:avLst>
          </a:prstGeom>
          <a:noFill/>
          <a:ln w="19050" cap="flat" cmpd="sng">
            <a:solidFill>
              <a:schemeClr val="dk2"/>
            </a:solidFill>
            <a:prstDash val="dot"/>
            <a:round/>
            <a:headEnd type="none" w="med" len="med"/>
            <a:tailEnd type="triangle" w="med" len="med"/>
          </a:ln>
        </p:spPr>
      </p:cxnSp>
      <p:cxnSp>
        <p:nvCxnSpPr>
          <p:cNvPr id="222" name="Google Shape;222;p26"/>
          <p:cNvCxnSpPr/>
          <p:nvPr/>
        </p:nvCxnSpPr>
        <p:spPr>
          <a:xfrm>
            <a:off x="9082252" y="1847242"/>
            <a:ext cx="2323800" cy="368700"/>
          </a:xfrm>
          <a:prstGeom prst="bentConnector3">
            <a:avLst>
              <a:gd name="adj1" fmla="val 50000"/>
            </a:avLst>
          </a:prstGeom>
          <a:noFill/>
          <a:ln w="19050" cap="flat" cmpd="sng">
            <a:solidFill>
              <a:schemeClr val="dk2"/>
            </a:solidFill>
            <a:prstDash val="solid"/>
            <a:round/>
            <a:headEnd type="none" w="med" len="med"/>
            <a:tailEnd type="none" w="med" len="med"/>
          </a:ln>
        </p:spPr>
      </p:cxnSp>
      <p:cxnSp>
        <p:nvCxnSpPr>
          <p:cNvPr id="223" name="Google Shape;223;p26"/>
          <p:cNvCxnSpPr/>
          <p:nvPr/>
        </p:nvCxnSpPr>
        <p:spPr>
          <a:xfrm>
            <a:off x="8812801" y="2034071"/>
            <a:ext cx="2323800" cy="368700"/>
          </a:xfrm>
          <a:prstGeom prst="bentConnector3">
            <a:avLst>
              <a:gd name="adj1" fmla="val 50000"/>
            </a:avLst>
          </a:prstGeom>
          <a:noFill/>
          <a:ln w="19050" cap="flat" cmpd="sng">
            <a:solidFill>
              <a:schemeClr val="dk2"/>
            </a:solidFill>
            <a:prstDash val="dash"/>
            <a:round/>
            <a:headEnd type="none" w="med" len="med"/>
            <a:tailEnd type="none" w="med" len="med"/>
          </a:ln>
        </p:spPr>
      </p:cxnSp>
      <p:cxnSp>
        <p:nvCxnSpPr>
          <p:cNvPr id="224" name="Google Shape;224;p26"/>
          <p:cNvCxnSpPr/>
          <p:nvPr/>
        </p:nvCxnSpPr>
        <p:spPr>
          <a:xfrm>
            <a:off x="8487250" y="2218614"/>
            <a:ext cx="2323800" cy="368700"/>
          </a:xfrm>
          <a:prstGeom prst="bentConnector3">
            <a:avLst>
              <a:gd name="adj1" fmla="val 50000"/>
            </a:avLst>
          </a:prstGeom>
          <a:noFill/>
          <a:ln w="19050" cap="flat" cmpd="sng">
            <a:solidFill>
              <a:schemeClr val="dk2"/>
            </a:solidFill>
            <a:prstDash val="dot"/>
            <a:round/>
            <a:headEnd type="none" w="med" len="med"/>
            <a:tailEnd type="none" w="med" len="med"/>
          </a:ln>
        </p:spPr>
      </p:cxnSp>
      <p:sp>
        <p:nvSpPr>
          <p:cNvPr id="225" name="Google Shape;225;p26"/>
          <p:cNvSpPr txBox="1"/>
          <p:nvPr/>
        </p:nvSpPr>
        <p:spPr>
          <a:xfrm>
            <a:off x="1029025" y="435175"/>
            <a:ext cx="6466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200">
                <a:solidFill>
                  <a:schemeClr val="dk1"/>
                </a:solidFill>
              </a:rPr>
              <a:t>Linjer</a:t>
            </a:r>
            <a:endParaRPr sz="3200">
              <a:solidFill>
                <a:schemeClr val="dk1"/>
              </a:solidFill>
            </a:endParaRPr>
          </a:p>
        </p:txBody>
      </p:sp>
      <p:sp>
        <p:nvSpPr>
          <p:cNvPr id="226" name="Google Shape;226;p26"/>
          <p:cNvSpPr txBox="1"/>
          <p:nvPr/>
        </p:nvSpPr>
        <p:spPr>
          <a:xfrm>
            <a:off x="306625" y="1900466"/>
            <a:ext cx="72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2px</a:t>
            </a:r>
            <a:endParaRPr sz="1600">
              <a:solidFill>
                <a:schemeClr val="dk1"/>
              </a:solidFill>
            </a:endParaRPr>
          </a:p>
        </p:txBody>
      </p:sp>
      <p:sp>
        <p:nvSpPr>
          <p:cNvPr id="227" name="Google Shape;227;p26"/>
          <p:cNvSpPr txBox="1"/>
          <p:nvPr/>
        </p:nvSpPr>
        <p:spPr>
          <a:xfrm>
            <a:off x="306625" y="3234691"/>
            <a:ext cx="722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4px</a:t>
            </a:r>
            <a:endParaRPr sz="1600">
              <a:solidFill>
                <a:schemeClr val="dk1"/>
              </a:solidFill>
            </a:endParaRPr>
          </a:p>
        </p:txBody>
      </p:sp>
      <p:cxnSp>
        <p:nvCxnSpPr>
          <p:cNvPr id="228" name="Google Shape;228;p26"/>
          <p:cNvCxnSpPr/>
          <p:nvPr/>
        </p:nvCxnSpPr>
        <p:spPr>
          <a:xfrm>
            <a:off x="1354607" y="3404592"/>
            <a:ext cx="2552400" cy="0"/>
          </a:xfrm>
          <a:prstGeom prst="straightConnector1">
            <a:avLst/>
          </a:prstGeom>
          <a:noFill/>
          <a:ln w="38100" cap="flat" cmpd="sng">
            <a:solidFill>
              <a:schemeClr val="dk2"/>
            </a:solidFill>
            <a:prstDash val="solid"/>
            <a:round/>
            <a:headEnd type="none" w="med" len="med"/>
            <a:tailEnd type="oval" w="med" len="med"/>
          </a:ln>
        </p:spPr>
      </p:cxnSp>
      <p:cxnSp>
        <p:nvCxnSpPr>
          <p:cNvPr id="229" name="Google Shape;229;p26"/>
          <p:cNvCxnSpPr/>
          <p:nvPr/>
        </p:nvCxnSpPr>
        <p:spPr>
          <a:xfrm>
            <a:off x="1354600" y="3672549"/>
            <a:ext cx="2547000" cy="300"/>
          </a:xfrm>
          <a:prstGeom prst="bentConnector3">
            <a:avLst>
              <a:gd name="adj1" fmla="val 50000"/>
            </a:avLst>
          </a:prstGeom>
          <a:noFill/>
          <a:ln w="38100" cap="flat" cmpd="sng">
            <a:solidFill>
              <a:schemeClr val="dk2"/>
            </a:solidFill>
            <a:prstDash val="dash"/>
            <a:round/>
            <a:headEnd type="none" w="med" len="med"/>
            <a:tailEnd type="oval" w="med" len="med"/>
          </a:ln>
        </p:spPr>
      </p:cxnSp>
      <p:cxnSp>
        <p:nvCxnSpPr>
          <p:cNvPr id="230" name="Google Shape;230;p26"/>
          <p:cNvCxnSpPr/>
          <p:nvPr/>
        </p:nvCxnSpPr>
        <p:spPr>
          <a:xfrm>
            <a:off x="5215728" y="3404592"/>
            <a:ext cx="2552400" cy="0"/>
          </a:xfrm>
          <a:prstGeom prst="straightConnector1">
            <a:avLst/>
          </a:prstGeom>
          <a:noFill/>
          <a:ln w="38100" cap="flat" cmpd="sng">
            <a:solidFill>
              <a:schemeClr val="dk2"/>
            </a:solidFill>
            <a:prstDash val="solid"/>
            <a:round/>
            <a:headEnd type="none" w="med" len="med"/>
            <a:tailEnd type="triangle" w="med" len="med"/>
          </a:ln>
        </p:spPr>
      </p:cxnSp>
      <p:cxnSp>
        <p:nvCxnSpPr>
          <p:cNvPr id="231" name="Google Shape;231;p26"/>
          <p:cNvCxnSpPr/>
          <p:nvPr/>
        </p:nvCxnSpPr>
        <p:spPr>
          <a:xfrm>
            <a:off x="5215721" y="3672549"/>
            <a:ext cx="2547000" cy="300"/>
          </a:xfrm>
          <a:prstGeom prst="bentConnector3">
            <a:avLst>
              <a:gd name="adj1" fmla="val 50000"/>
            </a:avLst>
          </a:prstGeom>
          <a:noFill/>
          <a:ln w="38100" cap="flat" cmpd="sng">
            <a:solidFill>
              <a:schemeClr val="dk2"/>
            </a:solidFill>
            <a:prstDash val="dash"/>
            <a:round/>
            <a:headEnd type="none" w="med" len="med"/>
            <a:tailEnd type="triangle" w="med" len="med"/>
          </a:ln>
        </p:spPr>
      </p:cxnSp>
      <p:cxnSp>
        <p:nvCxnSpPr>
          <p:cNvPr id="232" name="Google Shape;232;p26"/>
          <p:cNvCxnSpPr/>
          <p:nvPr/>
        </p:nvCxnSpPr>
        <p:spPr>
          <a:xfrm>
            <a:off x="1354600" y="3966630"/>
            <a:ext cx="2547000" cy="300"/>
          </a:xfrm>
          <a:prstGeom prst="bentConnector3">
            <a:avLst>
              <a:gd name="adj1" fmla="val 50000"/>
            </a:avLst>
          </a:prstGeom>
          <a:noFill/>
          <a:ln w="38100" cap="flat" cmpd="sng">
            <a:solidFill>
              <a:schemeClr val="dk2"/>
            </a:solidFill>
            <a:prstDash val="dot"/>
            <a:round/>
            <a:headEnd type="none" w="med" len="med"/>
            <a:tailEnd type="oval" w="med" len="med"/>
          </a:ln>
        </p:spPr>
      </p:cxnSp>
      <p:cxnSp>
        <p:nvCxnSpPr>
          <p:cNvPr id="233" name="Google Shape;233;p26"/>
          <p:cNvCxnSpPr/>
          <p:nvPr/>
        </p:nvCxnSpPr>
        <p:spPr>
          <a:xfrm>
            <a:off x="5218421" y="3966630"/>
            <a:ext cx="2547000" cy="300"/>
          </a:xfrm>
          <a:prstGeom prst="bentConnector3">
            <a:avLst>
              <a:gd name="adj1" fmla="val 50000"/>
            </a:avLst>
          </a:prstGeom>
          <a:noFill/>
          <a:ln w="38100" cap="flat" cmpd="sng">
            <a:solidFill>
              <a:schemeClr val="dk2"/>
            </a:solidFill>
            <a:prstDash val="dot"/>
            <a:round/>
            <a:headEnd type="none" w="med" len="med"/>
            <a:tailEnd type="triangle" w="med" len="med"/>
          </a:ln>
        </p:spPr>
      </p:cxnSp>
      <p:cxnSp>
        <p:nvCxnSpPr>
          <p:cNvPr id="234" name="Google Shape;234;p26"/>
          <p:cNvCxnSpPr/>
          <p:nvPr/>
        </p:nvCxnSpPr>
        <p:spPr>
          <a:xfrm>
            <a:off x="9082250" y="3340420"/>
            <a:ext cx="2323800" cy="427200"/>
          </a:xfrm>
          <a:prstGeom prst="bentConnector3">
            <a:avLst>
              <a:gd name="adj1" fmla="val 50000"/>
            </a:avLst>
          </a:prstGeom>
          <a:noFill/>
          <a:ln w="38100" cap="flat" cmpd="sng">
            <a:solidFill>
              <a:schemeClr val="dk2"/>
            </a:solidFill>
            <a:prstDash val="solid"/>
            <a:round/>
            <a:headEnd type="none" w="med" len="med"/>
            <a:tailEnd type="none" w="med" len="med"/>
          </a:ln>
        </p:spPr>
      </p:cxnSp>
      <p:cxnSp>
        <p:nvCxnSpPr>
          <p:cNvPr id="235" name="Google Shape;235;p26"/>
          <p:cNvCxnSpPr/>
          <p:nvPr/>
        </p:nvCxnSpPr>
        <p:spPr>
          <a:xfrm>
            <a:off x="8812800" y="3556899"/>
            <a:ext cx="2323800" cy="427200"/>
          </a:xfrm>
          <a:prstGeom prst="bentConnector3">
            <a:avLst>
              <a:gd name="adj1" fmla="val 50000"/>
            </a:avLst>
          </a:prstGeom>
          <a:noFill/>
          <a:ln w="38100" cap="flat" cmpd="sng">
            <a:solidFill>
              <a:schemeClr val="dk2"/>
            </a:solidFill>
            <a:prstDash val="dash"/>
            <a:round/>
            <a:headEnd type="none" w="med" len="med"/>
            <a:tailEnd type="none" w="med" len="med"/>
          </a:ln>
        </p:spPr>
      </p:cxnSp>
      <p:cxnSp>
        <p:nvCxnSpPr>
          <p:cNvPr id="236" name="Google Shape;236;p26"/>
          <p:cNvCxnSpPr/>
          <p:nvPr/>
        </p:nvCxnSpPr>
        <p:spPr>
          <a:xfrm>
            <a:off x="8487250" y="3770731"/>
            <a:ext cx="2323800" cy="427200"/>
          </a:xfrm>
          <a:prstGeom prst="bentConnector3">
            <a:avLst>
              <a:gd name="adj1" fmla="val 50000"/>
            </a:avLst>
          </a:prstGeom>
          <a:noFill/>
          <a:ln w="38100" cap="flat" cmpd="sng">
            <a:solidFill>
              <a:schemeClr val="dk2"/>
            </a:solidFill>
            <a:prstDash val="dot"/>
            <a:round/>
            <a:headEnd type="none" w="med" len="med"/>
            <a:tailEnd type="none" w="med" len="med"/>
          </a:ln>
        </p:spPr>
      </p:cxnSp>
      <p:cxnSp>
        <p:nvCxnSpPr>
          <p:cNvPr id="237" name="Google Shape;237;p26"/>
          <p:cNvCxnSpPr/>
          <p:nvPr/>
        </p:nvCxnSpPr>
        <p:spPr>
          <a:xfrm>
            <a:off x="1354607" y="1728475"/>
            <a:ext cx="2552400" cy="0"/>
          </a:xfrm>
          <a:prstGeom prst="straightConnector1">
            <a:avLst/>
          </a:prstGeom>
          <a:noFill/>
          <a:ln w="19050" cap="flat" cmpd="sng">
            <a:solidFill>
              <a:srgbClr val="FF5959"/>
            </a:solidFill>
            <a:prstDash val="solid"/>
            <a:round/>
            <a:headEnd type="none" w="med" len="med"/>
            <a:tailEnd type="oval" w="med" len="med"/>
          </a:ln>
        </p:spPr>
      </p:cxnSp>
      <p:cxnSp>
        <p:nvCxnSpPr>
          <p:cNvPr id="238" name="Google Shape;238;p26"/>
          <p:cNvCxnSpPr/>
          <p:nvPr/>
        </p:nvCxnSpPr>
        <p:spPr>
          <a:xfrm>
            <a:off x="5215726" y="1728475"/>
            <a:ext cx="2552400" cy="0"/>
          </a:xfrm>
          <a:prstGeom prst="straightConnector1">
            <a:avLst/>
          </a:prstGeom>
          <a:noFill/>
          <a:ln w="19050" cap="flat" cmpd="sng">
            <a:solidFill>
              <a:srgbClr val="FF5959"/>
            </a:solidFill>
            <a:prstDash val="solid"/>
            <a:round/>
            <a:headEnd type="none" w="med" len="med"/>
            <a:tailEnd type="triangle" w="med" len="med"/>
          </a:ln>
        </p:spPr>
      </p:cxnSp>
      <p:cxnSp>
        <p:nvCxnSpPr>
          <p:cNvPr id="239" name="Google Shape;239;p26"/>
          <p:cNvCxnSpPr/>
          <p:nvPr/>
        </p:nvCxnSpPr>
        <p:spPr>
          <a:xfrm>
            <a:off x="9312918" y="1605397"/>
            <a:ext cx="2323800" cy="368700"/>
          </a:xfrm>
          <a:prstGeom prst="bentConnector3">
            <a:avLst>
              <a:gd name="adj1" fmla="val 50000"/>
            </a:avLst>
          </a:prstGeom>
          <a:noFill/>
          <a:ln w="19050" cap="flat" cmpd="sng">
            <a:solidFill>
              <a:srgbClr val="FF5959"/>
            </a:solidFill>
            <a:prstDash val="solid"/>
            <a:round/>
            <a:headEnd type="none" w="med" len="med"/>
            <a:tailEnd type="none" w="med" len="med"/>
          </a:ln>
        </p:spPr>
      </p:cxnSp>
      <p:cxnSp>
        <p:nvCxnSpPr>
          <p:cNvPr id="240" name="Google Shape;240;p26"/>
          <p:cNvCxnSpPr/>
          <p:nvPr/>
        </p:nvCxnSpPr>
        <p:spPr>
          <a:xfrm>
            <a:off x="1354607" y="3078104"/>
            <a:ext cx="2552400" cy="0"/>
          </a:xfrm>
          <a:prstGeom prst="straightConnector1">
            <a:avLst/>
          </a:prstGeom>
          <a:noFill/>
          <a:ln w="38100" cap="flat" cmpd="sng">
            <a:solidFill>
              <a:srgbClr val="FF5959"/>
            </a:solidFill>
            <a:prstDash val="solid"/>
            <a:round/>
            <a:headEnd type="none" w="med" len="med"/>
            <a:tailEnd type="oval" w="med" len="med"/>
          </a:ln>
        </p:spPr>
      </p:cxnSp>
      <p:cxnSp>
        <p:nvCxnSpPr>
          <p:cNvPr id="241" name="Google Shape;241;p26"/>
          <p:cNvCxnSpPr/>
          <p:nvPr/>
        </p:nvCxnSpPr>
        <p:spPr>
          <a:xfrm>
            <a:off x="5215728" y="3078104"/>
            <a:ext cx="2552400" cy="0"/>
          </a:xfrm>
          <a:prstGeom prst="straightConnector1">
            <a:avLst/>
          </a:prstGeom>
          <a:noFill/>
          <a:ln w="38100" cap="flat" cmpd="sng">
            <a:solidFill>
              <a:srgbClr val="FF5959"/>
            </a:solidFill>
            <a:prstDash val="solid"/>
            <a:round/>
            <a:headEnd type="none" w="med" len="med"/>
            <a:tailEnd type="triangle" w="med" len="med"/>
          </a:ln>
        </p:spPr>
      </p:cxnSp>
      <p:cxnSp>
        <p:nvCxnSpPr>
          <p:cNvPr id="242" name="Google Shape;242;p26"/>
          <p:cNvCxnSpPr/>
          <p:nvPr/>
        </p:nvCxnSpPr>
        <p:spPr>
          <a:xfrm>
            <a:off x="9238775" y="3033386"/>
            <a:ext cx="2323800" cy="427200"/>
          </a:xfrm>
          <a:prstGeom prst="bentConnector3">
            <a:avLst>
              <a:gd name="adj1" fmla="val 50000"/>
            </a:avLst>
          </a:prstGeom>
          <a:noFill/>
          <a:ln w="38100" cap="flat" cmpd="sng">
            <a:solidFill>
              <a:srgbClr val="FF5959"/>
            </a:solidFill>
            <a:prstDash val="solid"/>
            <a:round/>
            <a:headEnd type="none" w="med" len="med"/>
            <a:tailEnd type="none" w="med" len="med"/>
          </a:ln>
        </p:spPr>
      </p:cxnSp>
      <p:cxnSp>
        <p:nvCxnSpPr>
          <p:cNvPr id="243" name="Google Shape;243;p26"/>
          <p:cNvCxnSpPr/>
          <p:nvPr/>
        </p:nvCxnSpPr>
        <p:spPr>
          <a:xfrm>
            <a:off x="1354607" y="5125254"/>
            <a:ext cx="2552400" cy="0"/>
          </a:xfrm>
          <a:prstGeom prst="straightConnector1">
            <a:avLst/>
          </a:prstGeom>
          <a:noFill/>
          <a:ln w="38100" cap="flat" cmpd="sng">
            <a:solidFill>
              <a:schemeClr val="lt1"/>
            </a:solidFill>
            <a:prstDash val="solid"/>
            <a:round/>
            <a:headEnd type="none" w="med" len="med"/>
            <a:tailEnd type="oval" w="med" len="med"/>
          </a:ln>
        </p:spPr>
      </p:cxnSp>
      <p:cxnSp>
        <p:nvCxnSpPr>
          <p:cNvPr id="244" name="Google Shape;244;p26"/>
          <p:cNvCxnSpPr/>
          <p:nvPr/>
        </p:nvCxnSpPr>
        <p:spPr>
          <a:xfrm>
            <a:off x="1354600" y="5420329"/>
            <a:ext cx="2547000" cy="300"/>
          </a:xfrm>
          <a:prstGeom prst="bentConnector3">
            <a:avLst>
              <a:gd name="adj1" fmla="val 50000"/>
            </a:avLst>
          </a:prstGeom>
          <a:noFill/>
          <a:ln w="38100" cap="flat" cmpd="sng">
            <a:solidFill>
              <a:schemeClr val="lt1"/>
            </a:solidFill>
            <a:prstDash val="dash"/>
            <a:round/>
            <a:headEnd type="none" w="med" len="med"/>
            <a:tailEnd type="oval" w="med" len="med"/>
          </a:ln>
        </p:spPr>
      </p:cxnSp>
      <p:cxnSp>
        <p:nvCxnSpPr>
          <p:cNvPr id="245" name="Google Shape;245;p26"/>
          <p:cNvCxnSpPr/>
          <p:nvPr/>
        </p:nvCxnSpPr>
        <p:spPr>
          <a:xfrm>
            <a:off x="5218428" y="5125242"/>
            <a:ext cx="2552400" cy="0"/>
          </a:xfrm>
          <a:prstGeom prst="straightConnector1">
            <a:avLst/>
          </a:prstGeom>
          <a:noFill/>
          <a:ln w="38100" cap="flat" cmpd="sng">
            <a:solidFill>
              <a:schemeClr val="lt1"/>
            </a:solidFill>
            <a:prstDash val="solid"/>
            <a:round/>
            <a:headEnd type="none" w="med" len="med"/>
            <a:tailEnd type="triangle" w="med" len="med"/>
          </a:ln>
        </p:spPr>
      </p:cxnSp>
      <p:cxnSp>
        <p:nvCxnSpPr>
          <p:cNvPr id="246" name="Google Shape;246;p26"/>
          <p:cNvCxnSpPr/>
          <p:nvPr/>
        </p:nvCxnSpPr>
        <p:spPr>
          <a:xfrm>
            <a:off x="5218421" y="5420617"/>
            <a:ext cx="2547000" cy="300"/>
          </a:xfrm>
          <a:prstGeom prst="bentConnector3">
            <a:avLst>
              <a:gd name="adj1" fmla="val 50000"/>
            </a:avLst>
          </a:prstGeom>
          <a:noFill/>
          <a:ln w="38100" cap="flat" cmpd="sng">
            <a:solidFill>
              <a:schemeClr val="lt1"/>
            </a:solidFill>
            <a:prstDash val="dash"/>
            <a:round/>
            <a:headEnd type="none" w="med" len="med"/>
            <a:tailEnd type="triangle" w="med" len="med"/>
          </a:ln>
        </p:spPr>
      </p:cxnSp>
      <p:cxnSp>
        <p:nvCxnSpPr>
          <p:cNvPr id="247" name="Google Shape;247;p26"/>
          <p:cNvCxnSpPr/>
          <p:nvPr/>
        </p:nvCxnSpPr>
        <p:spPr>
          <a:xfrm>
            <a:off x="1354600" y="5716005"/>
            <a:ext cx="2547000" cy="300"/>
          </a:xfrm>
          <a:prstGeom prst="bentConnector3">
            <a:avLst>
              <a:gd name="adj1" fmla="val 50000"/>
            </a:avLst>
          </a:prstGeom>
          <a:noFill/>
          <a:ln w="38100" cap="flat" cmpd="sng">
            <a:solidFill>
              <a:schemeClr val="lt1"/>
            </a:solidFill>
            <a:prstDash val="dot"/>
            <a:round/>
            <a:headEnd type="none" w="med" len="med"/>
            <a:tailEnd type="oval" w="med" len="med"/>
          </a:ln>
        </p:spPr>
      </p:cxnSp>
      <p:cxnSp>
        <p:nvCxnSpPr>
          <p:cNvPr id="248" name="Google Shape;248;p26"/>
          <p:cNvCxnSpPr/>
          <p:nvPr/>
        </p:nvCxnSpPr>
        <p:spPr>
          <a:xfrm>
            <a:off x="5221121" y="5716293"/>
            <a:ext cx="2547000" cy="300"/>
          </a:xfrm>
          <a:prstGeom prst="bentConnector3">
            <a:avLst>
              <a:gd name="adj1" fmla="val 50000"/>
            </a:avLst>
          </a:prstGeom>
          <a:noFill/>
          <a:ln w="38100" cap="flat" cmpd="sng">
            <a:solidFill>
              <a:schemeClr val="lt1"/>
            </a:solidFill>
            <a:prstDash val="dot"/>
            <a:round/>
            <a:headEnd type="none" w="med" len="med"/>
            <a:tailEnd type="triangle" w="med" len="med"/>
          </a:ln>
        </p:spPr>
      </p:cxnSp>
      <p:cxnSp>
        <p:nvCxnSpPr>
          <p:cNvPr id="249" name="Google Shape;249;p26"/>
          <p:cNvCxnSpPr/>
          <p:nvPr/>
        </p:nvCxnSpPr>
        <p:spPr>
          <a:xfrm>
            <a:off x="9082250" y="4992802"/>
            <a:ext cx="2323800" cy="406200"/>
          </a:xfrm>
          <a:prstGeom prst="bentConnector3">
            <a:avLst>
              <a:gd name="adj1" fmla="val 50000"/>
            </a:avLst>
          </a:prstGeom>
          <a:noFill/>
          <a:ln w="38100" cap="flat" cmpd="sng">
            <a:solidFill>
              <a:schemeClr val="lt1"/>
            </a:solidFill>
            <a:prstDash val="solid"/>
            <a:round/>
            <a:headEnd type="none" w="med" len="med"/>
            <a:tailEnd type="none" w="med" len="med"/>
          </a:ln>
        </p:spPr>
      </p:cxnSp>
      <p:cxnSp>
        <p:nvCxnSpPr>
          <p:cNvPr id="250" name="Google Shape;250;p26"/>
          <p:cNvCxnSpPr/>
          <p:nvPr/>
        </p:nvCxnSpPr>
        <p:spPr>
          <a:xfrm>
            <a:off x="8812800" y="5226556"/>
            <a:ext cx="2323800" cy="406200"/>
          </a:xfrm>
          <a:prstGeom prst="bentConnector3">
            <a:avLst>
              <a:gd name="adj1" fmla="val 50000"/>
            </a:avLst>
          </a:prstGeom>
          <a:noFill/>
          <a:ln w="38100" cap="flat" cmpd="sng">
            <a:solidFill>
              <a:schemeClr val="lt1"/>
            </a:solidFill>
            <a:prstDash val="dash"/>
            <a:round/>
            <a:headEnd type="none" w="med" len="med"/>
            <a:tailEnd type="none" w="med" len="med"/>
          </a:ln>
        </p:spPr>
      </p:cxnSp>
      <p:cxnSp>
        <p:nvCxnSpPr>
          <p:cNvPr id="251" name="Google Shape;251;p26"/>
          <p:cNvCxnSpPr/>
          <p:nvPr/>
        </p:nvCxnSpPr>
        <p:spPr>
          <a:xfrm>
            <a:off x="8487250" y="5460310"/>
            <a:ext cx="2323800" cy="406200"/>
          </a:xfrm>
          <a:prstGeom prst="bentConnector3">
            <a:avLst>
              <a:gd name="adj1" fmla="val 50000"/>
            </a:avLst>
          </a:prstGeom>
          <a:noFill/>
          <a:ln w="38100" cap="flat" cmpd="sng">
            <a:solidFill>
              <a:schemeClr val="lt1"/>
            </a:solidFill>
            <a:prstDash val="dot"/>
            <a:round/>
            <a:headEnd type="none" w="med" len="med"/>
            <a:tailEnd type="none" w="med" len="med"/>
          </a:ln>
        </p:spPr>
      </p:cxnSp>
      <p:cxnSp>
        <p:nvCxnSpPr>
          <p:cNvPr id="252" name="Google Shape;252;p26"/>
          <p:cNvCxnSpPr/>
          <p:nvPr/>
        </p:nvCxnSpPr>
        <p:spPr>
          <a:xfrm>
            <a:off x="1354607" y="4830178"/>
            <a:ext cx="2552400" cy="0"/>
          </a:xfrm>
          <a:prstGeom prst="straightConnector1">
            <a:avLst/>
          </a:prstGeom>
          <a:noFill/>
          <a:ln w="38100" cap="flat" cmpd="sng">
            <a:solidFill>
              <a:srgbClr val="FF5959"/>
            </a:solidFill>
            <a:prstDash val="solid"/>
            <a:round/>
            <a:headEnd type="none" w="med" len="med"/>
            <a:tailEnd type="oval" w="med" len="med"/>
          </a:ln>
        </p:spPr>
      </p:cxnSp>
      <p:cxnSp>
        <p:nvCxnSpPr>
          <p:cNvPr id="253" name="Google Shape;253;p26"/>
          <p:cNvCxnSpPr/>
          <p:nvPr/>
        </p:nvCxnSpPr>
        <p:spPr>
          <a:xfrm>
            <a:off x="5218428" y="4830166"/>
            <a:ext cx="2552400" cy="0"/>
          </a:xfrm>
          <a:prstGeom prst="straightConnector1">
            <a:avLst/>
          </a:prstGeom>
          <a:noFill/>
          <a:ln w="38100" cap="flat" cmpd="sng">
            <a:solidFill>
              <a:srgbClr val="FF5959"/>
            </a:solidFill>
            <a:prstDash val="solid"/>
            <a:round/>
            <a:headEnd type="none" w="med" len="med"/>
            <a:tailEnd type="triangle" w="med" len="med"/>
          </a:ln>
        </p:spPr>
      </p:cxnSp>
      <p:cxnSp>
        <p:nvCxnSpPr>
          <p:cNvPr id="254" name="Google Shape;254;p26"/>
          <p:cNvCxnSpPr/>
          <p:nvPr/>
        </p:nvCxnSpPr>
        <p:spPr>
          <a:xfrm>
            <a:off x="9238775" y="4759048"/>
            <a:ext cx="2323800" cy="406200"/>
          </a:xfrm>
          <a:prstGeom prst="bentConnector3">
            <a:avLst>
              <a:gd name="adj1" fmla="val 50000"/>
            </a:avLst>
          </a:prstGeom>
          <a:noFill/>
          <a:ln w="38100" cap="flat" cmpd="sng">
            <a:solidFill>
              <a:srgbClr val="FF5959"/>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1053144" y="1112275"/>
            <a:ext cx="458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600">
                <a:solidFill>
                  <a:schemeClr val="dk1"/>
                </a:solidFill>
              </a:rPr>
              <a:t>Styrke i en forbindelse kan indikeres ved bruk av linje tykkelse, farge og form</a:t>
            </a:r>
            <a:endParaRPr sz="1600">
              <a:solidFill>
                <a:schemeClr val="dk1"/>
              </a:solidFill>
            </a:endParaRPr>
          </a:p>
        </p:txBody>
      </p:sp>
      <p:sp>
        <p:nvSpPr>
          <p:cNvPr id="261" name="Google Shape;261;p27"/>
          <p:cNvSpPr txBox="1"/>
          <p:nvPr/>
        </p:nvSpPr>
        <p:spPr>
          <a:xfrm>
            <a:off x="1029025" y="435175"/>
            <a:ext cx="6466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3200">
                <a:solidFill>
                  <a:schemeClr val="dk1"/>
                </a:solidFill>
              </a:rPr>
              <a:t>Linje Forbindelser</a:t>
            </a:r>
            <a:endParaRPr sz="3200">
              <a:solidFill>
                <a:schemeClr val="dk1"/>
              </a:solidFill>
            </a:endParaRPr>
          </a:p>
        </p:txBody>
      </p:sp>
      <p:sp>
        <p:nvSpPr>
          <p:cNvPr id="262" name="Google Shape;262;p27"/>
          <p:cNvSpPr txBox="1"/>
          <p:nvPr/>
        </p:nvSpPr>
        <p:spPr>
          <a:xfrm>
            <a:off x="614460" y="2247300"/>
            <a:ext cx="18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a:solidFill>
                  <a:schemeClr val="dk1"/>
                </a:solidFill>
              </a:rPr>
              <a:t>Sterk forbindelse</a:t>
            </a:r>
            <a:endParaRPr>
              <a:solidFill>
                <a:schemeClr val="dk1"/>
              </a:solidFill>
            </a:endParaRPr>
          </a:p>
        </p:txBody>
      </p:sp>
      <p:cxnSp>
        <p:nvCxnSpPr>
          <p:cNvPr id="263" name="Google Shape;263;p27"/>
          <p:cNvCxnSpPr/>
          <p:nvPr/>
        </p:nvCxnSpPr>
        <p:spPr>
          <a:xfrm>
            <a:off x="1524960" y="2832250"/>
            <a:ext cx="0" cy="2901000"/>
          </a:xfrm>
          <a:prstGeom prst="straightConnector1">
            <a:avLst/>
          </a:prstGeom>
          <a:noFill/>
          <a:ln w="9525" cap="flat" cmpd="sng">
            <a:solidFill>
              <a:schemeClr val="dk2"/>
            </a:solidFill>
            <a:prstDash val="solid"/>
            <a:round/>
            <a:headEnd type="none" w="med" len="med"/>
            <a:tailEnd type="none" w="med" len="med"/>
          </a:ln>
        </p:spPr>
      </p:cxnSp>
      <p:sp>
        <p:nvSpPr>
          <p:cNvPr id="264" name="Google Shape;264;p27"/>
          <p:cNvSpPr txBox="1"/>
          <p:nvPr/>
        </p:nvSpPr>
        <p:spPr>
          <a:xfrm>
            <a:off x="495615" y="5974350"/>
            <a:ext cx="282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a:solidFill>
                  <a:schemeClr val="dk1"/>
                </a:solidFill>
              </a:rPr>
              <a:t>Svak forbindelse</a:t>
            </a:r>
            <a:endParaRPr>
              <a:solidFill>
                <a:schemeClr val="dk1"/>
              </a:solidFill>
            </a:endParaRPr>
          </a:p>
        </p:txBody>
      </p:sp>
      <p:cxnSp>
        <p:nvCxnSpPr>
          <p:cNvPr id="265" name="Google Shape;265;p27"/>
          <p:cNvCxnSpPr/>
          <p:nvPr/>
        </p:nvCxnSpPr>
        <p:spPr>
          <a:xfrm>
            <a:off x="4419675" y="3902937"/>
            <a:ext cx="1754700" cy="0"/>
          </a:xfrm>
          <a:prstGeom prst="straightConnector1">
            <a:avLst/>
          </a:prstGeom>
          <a:noFill/>
          <a:ln w="76200" cap="flat" cmpd="sng">
            <a:solidFill>
              <a:srgbClr val="999999"/>
            </a:solidFill>
            <a:prstDash val="solid"/>
            <a:round/>
            <a:headEnd type="none" w="med" len="med"/>
            <a:tailEnd type="triangle" w="med" len="med"/>
          </a:ln>
        </p:spPr>
      </p:cxnSp>
      <p:cxnSp>
        <p:nvCxnSpPr>
          <p:cNvPr id="266" name="Google Shape;266;p27"/>
          <p:cNvCxnSpPr/>
          <p:nvPr/>
        </p:nvCxnSpPr>
        <p:spPr>
          <a:xfrm>
            <a:off x="2209275" y="3902939"/>
            <a:ext cx="1754700" cy="0"/>
          </a:xfrm>
          <a:prstGeom prst="straightConnector1">
            <a:avLst/>
          </a:prstGeom>
          <a:noFill/>
          <a:ln w="76200" cap="flat" cmpd="sng">
            <a:solidFill>
              <a:schemeClr val="dk2"/>
            </a:solidFill>
            <a:prstDash val="solid"/>
            <a:round/>
            <a:headEnd type="none" w="med" len="med"/>
            <a:tailEnd type="triangle" w="med" len="med"/>
          </a:ln>
        </p:spPr>
      </p:cxnSp>
      <p:cxnSp>
        <p:nvCxnSpPr>
          <p:cNvPr id="267" name="Google Shape;267;p27"/>
          <p:cNvCxnSpPr/>
          <p:nvPr/>
        </p:nvCxnSpPr>
        <p:spPr>
          <a:xfrm>
            <a:off x="4419675" y="4791066"/>
            <a:ext cx="1754700" cy="0"/>
          </a:xfrm>
          <a:prstGeom prst="straightConnector1">
            <a:avLst/>
          </a:prstGeom>
          <a:noFill/>
          <a:ln w="76200" cap="flat" cmpd="sng">
            <a:solidFill>
              <a:srgbClr val="B7B7B7"/>
            </a:solidFill>
            <a:prstDash val="solid"/>
            <a:round/>
            <a:headEnd type="none" w="med" len="med"/>
            <a:tailEnd type="triangle" w="med" len="med"/>
          </a:ln>
        </p:spPr>
      </p:cxnSp>
      <p:cxnSp>
        <p:nvCxnSpPr>
          <p:cNvPr id="268" name="Google Shape;268;p27"/>
          <p:cNvCxnSpPr/>
          <p:nvPr/>
        </p:nvCxnSpPr>
        <p:spPr>
          <a:xfrm>
            <a:off x="2209275" y="4791068"/>
            <a:ext cx="1754700" cy="0"/>
          </a:xfrm>
          <a:prstGeom prst="straightConnector1">
            <a:avLst/>
          </a:prstGeom>
          <a:noFill/>
          <a:ln w="38100" cap="flat" cmpd="sng">
            <a:solidFill>
              <a:schemeClr val="dk2"/>
            </a:solidFill>
            <a:prstDash val="solid"/>
            <a:round/>
            <a:headEnd type="none" w="med" len="med"/>
            <a:tailEnd type="triangle" w="med" len="med"/>
          </a:ln>
        </p:spPr>
      </p:cxnSp>
      <p:cxnSp>
        <p:nvCxnSpPr>
          <p:cNvPr id="269" name="Google Shape;269;p27"/>
          <p:cNvCxnSpPr/>
          <p:nvPr/>
        </p:nvCxnSpPr>
        <p:spPr>
          <a:xfrm>
            <a:off x="4419675" y="5689750"/>
            <a:ext cx="1754700" cy="0"/>
          </a:xfrm>
          <a:prstGeom prst="straightConnector1">
            <a:avLst/>
          </a:prstGeom>
          <a:noFill/>
          <a:ln w="76200" cap="flat" cmpd="sng">
            <a:solidFill>
              <a:srgbClr val="D9D9D9"/>
            </a:solidFill>
            <a:prstDash val="solid"/>
            <a:round/>
            <a:headEnd type="none" w="med" len="med"/>
            <a:tailEnd type="triangle" w="med" len="med"/>
          </a:ln>
        </p:spPr>
      </p:cxnSp>
      <p:cxnSp>
        <p:nvCxnSpPr>
          <p:cNvPr id="270" name="Google Shape;270;p27"/>
          <p:cNvCxnSpPr/>
          <p:nvPr/>
        </p:nvCxnSpPr>
        <p:spPr>
          <a:xfrm>
            <a:off x="2209275" y="5689752"/>
            <a:ext cx="1754700" cy="0"/>
          </a:xfrm>
          <a:prstGeom prst="straightConnector1">
            <a:avLst/>
          </a:prstGeom>
          <a:noFill/>
          <a:ln w="19050" cap="flat" cmpd="sng">
            <a:solidFill>
              <a:schemeClr val="dk2"/>
            </a:solidFill>
            <a:prstDash val="solid"/>
            <a:round/>
            <a:headEnd type="none" w="med" len="med"/>
            <a:tailEnd type="triangle" w="med" len="med"/>
          </a:ln>
        </p:spPr>
      </p:cxnSp>
      <p:sp>
        <p:nvSpPr>
          <p:cNvPr id="271" name="Google Shape;271;p27"/>
          <p:cNvSpPr txBox="1"/>
          <p:nvPr/>
        </p:nvSpPr>
        <p:spPr>
          <a:xfrm>
            <a:off x="7855675" y="572350"/>
            <a:ext cx="3812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a:solidFill>
                <a:schemeClr val="dk1"/>
              </a:solidFill>
            </a:endParaRPr>
          </a:p>
        </p:txBody>
      </p:sp>
      <p:cxnSp>
        <p:nvCxnSpPr>
          <p:cNvPr id="272" name="Google Shape;272;p27"/>
          <p:cNvCxnSpPr/>
          <p:nvPr/>
        </p:nvCxnSpPr>
        <p:spPr>
          <a:xfrm>
            <a:off x="6639725" y="3902937"/>
            <a:ext cx="1754700" cy="0"/>
          </a:xfrm>
          <a:prstGeom prst="straightConnector1">
            <a:avLst/>
          </a:prstGeom>
          <a:noFill/>
          <a:ln w="38100" cap="flat" cmpd="sng">
            <a:solidFill>
              <a:schemeClr val="dk2"/>
            </a:solidFill>
            <a:prstDash val="lgDash"/>
            <a:round/>
            <a:headEnd type="none" w="med" len="med"/>
            <a:tailEnd type="triangle" w="med" len="med"/>
          </a:ln>
        </p:spPr>
      </p:cxnSp>
      <p:cxnSp>
        <p:nvCxnSpPr>
          <p:cNvPr id="273" name="Google Shape;273;p27"/>
          <p:cNvCxnSpPr/>
          <p:nvPr/>
        </p:nvCxnSpPr>
        <p:spPr>
          <a:xfrm>
            <a:off x="6639725" y="4791066"/>
            <a:ext cx="1754700" cy="0"/>
          </a:xfrm>
          <a:prstGeom prst="straightConnector1">
            <a:avLst/>
          </a:prstGeom>
          <a:noFill/>
          <a:ln w="38100" cap="flat" cmpd="sng">
            <a:solidFill>
              <a:schemeClr val="dk2"/>
            </a:solidFill>
            <a:prstDash val="dash"/>
            <a:round/>
            <a:headEnd type="none" w="med" len="med"/>
            <a:tailEnd type="triangle" w="med" len="med"/>
          </a:ln>
        </p:spPr>
      </p:cxnSp>
      <p:cxnSp>
        <p:nvCxnSpPr>
          <p:cNvPr id="274" name="Google Shape;274;p27"/>
          <p:cNvCxnSpPr/>
          <p:nvPr/>
        </p:nvCxnSpPr>
        <p:spPr>
          <a:xfrm>
            <a:off x="6639725" y="5689750"/>
            <a:ext cx="1754700" cy="0"/>
          </a:xfrm>
          <a:prstGeom prst="straightConnector1">
            <a:avLst/>
          </a:prstGeom>
          <a:noFill/>
          <a:ln w="38100" cap="flat" cmpd="sng">
            <a:solidFill>
              <a:schemeClr val="dk2"/>
            </a:solidFill>
            <a:prstDash val="dot"/>
            <a:round/>
            <a:headEnd type="none" w="med" len="med"/>
            <a:tailEnd type="triangle" w="med" len="med"/>
          </a:ln>
        </p:spPr>
      </p:cxnSp>
      <p:cxnSp>
        <p:nvCxnSpPr>
          <p:cNvPr id="275" name="Google Shape;275;p27"/>
          <p:cNvCxnSpPr/>
          <p:nvPr/>
        </p:nvCxnSpPr>
        <p:spPr>
          <a:xfrm>
            <a:off x="4419675" y="2914600"/>
            <a:ext cx="1754700" cy="0"/>
          </a:xfrm>
          <a:prstGeom prst="straightConnector1">
            <a:avLst/>
          </a:prstGeom>
          <a:noFill/>
          <a:ln w="76200" cap="flat" cmpd="sng">
            <a:solidFill>
              <a:schemeClr val="dk2"/>
            </a:solidFill>
            <a:prstDash val="solid"/>
            <a:round/>
            <a:headEnd type="none" w="med" len="med"/>
            <a:tailEnd type="triangle" w="med" len="med"/>
          </a:ln>
        </p:spPr>
      </p:cxnSp>
      <p:cxnSp>
        <p:nvCxnSpPr>
          <p:cNvPr id="276" name="Google Shape;276;p27"/>
          <p:cNvCxnSpPr/>
          <p:nvPr/>
        </p:nvCxnSpPr>
        <p:spPr>
          <a:xfrm>
            <a:off x="2209275" y="2914602"/>
            <a:ext cx="1754700" cy="0"/>
          </a:xfrm>
          <a:prstGeom prst="straightConnector1">
            <a:avLst/>
          </a:prstGeom>
          <a:noFill/>
          <a:ln w="76200" cap="flat" cmpd="sng">
            <a:solidFill>
              <a:schemeClr val="dk2"/>
            </a:solidFill>
            <a:prstDash val="solid"/>
            <a:round/>
            <a:headEnd type="none" w="med" len="med"/>
            <a:tailEnd type="triangle" w="med" len="med"/>
          </a:ln>
        </p:spPr>
      </p:cxnSp>
      <p:cxnSp>
        <p:nvCxnSpPr>
          <p:cNvPr id="277" name="Google Shape;277;p27"/>
          <p:cNvCxnSpPr/>
          <p:nvPr/>
        </p:nvCxnSpPr>
        <p:spPr>
          <a:xfrm>
            <a:off x="6639725" y="2914600"/>
            <a:ext cx="1754700" cy="0"/>
          </a:xfrm>
          <a:prstGeom prst="straightConnector1">
            <a:avLst/>
          </a:prstGeom>
          <a:noFill/>
          <a:ln w="38100" cap="flat" cmpd="sng">
            <a:solidFill>
              <a:schemeClr val="dk2"/>
            </a:solidFill>
            <a:prstDash val="solid"/>
            <a:round/>
            <a:headEnd type="none" w="med" len="med"/>
            <a:tailEnd type="triangle" w="med" len="med"/>
          </a:ln>
        </p:spPr>
      </p:cxnSp>
      <p:sp>
        <p:nvSpPr>
          <p:cNvPr id="278" name="Google Shape;278;p27"/>
          <p:cNvSpPr/>
          <p:nvPr/>
        </p:nvSpPr>
        <p:spPr>
          <a:xfrm>
            <a:off x="8057525" y="435175"/>
            <a:ext cx="3722100" cy="923400"/>
          </a:xfrm>
          <a:prstGeom prst="roundRect">
            <a:avLst>
              <a:gd name="adj" fmla="val 16667"/>
            </a:avLst>
          </a:prstGeom>
          <a:solidFill>
            <a:srgbClr val="FFE59A"/>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o-NO" sz="1600">
                <a:solidFill>
                  <a:schemeClr val="dk1"/>
                </a:solidFill>
              </a:rPr>
              <a:t>Tip: Hold deg til 8px progresjon for å holde konsistens (2,4,8,16,24,32px)</a:t>
            </a:r>
            <a:endParaRPr sz="1600">
              <a:solidFill>
                <a:schemeClr val="dk1"/>
              </a:solidFill>
            </a:endParaRPr>
          </a:p>
          <a:p>
            <a:pPr marL="0" lvl="0" indent="0" algn="l" rtl="0">
              <a:spcBef>
                <a:spcPts val="0"/>
              </a:spcBef>
              <a:spcAft>
                <a:spcPts val="0"/>
              </a:spcAft>
              <a:buNone/>
            </a:pPr>
            <a:endParaRPr>
              <a:solidFill>
                <a:schemeClr val="dk1"/>
              </a:solidFill>
            </a:endParaRPr>
          </a:p>
        </p:txBody>
      </p:sp>
      <p:sp>
        <p:nvSpPr>
          <p:cNvPr id="279" name="Google Shape;279;p27"/>
          <p:cNvSpPr txBox="1"/>
          <p:nvPr/>
        </p:nvSpPr>
        <p:spPr>
          <a:xfrm>
            <a:off x="2230059" y="2266575"/>
            <a:ext cx="1821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a:solidFill>
                  <a:schemeClr val="dk1"/>
                </a:solidFill>
              </a:rPr>
              <a:t>Tykkelse</a:t>
            </a:r>
            <a:endParaRPr>
              <a:solidFill>
                <a:schemeClr val="dk1"/>
              </a:solidFill>
            </a:endParaRPr>
          </a:p>
        </p:txBody>
      </p:sp>
      <p:sp>
        <p:nvSpPr>
          <p:cNvPr id="280" name="Google Shape;280;p27"/>
          <p:cNvSpPr txBox="1"/>
          <p:nvPr/>
        </p:nvSpPr>
        <p:spPr>
          <a:xfrm>
            <a:off x="4386534" y="2266575"/>
            <a:ext cx="1821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a:solidFill>
                  <a:schemeClr val="dk1"/>
                </a:solidFill>
              </a:rPr>
              <a:t>Farge</a:t>
            </a:r>
            <a:endParaRPr>
              <a:solidFill>
                <a:schemeClr val="dk1"/>
              </a:solidFill>
            </a:endParaRPr>
          </a:p>
        </p:txBody>
      </p:sp>
      <p:sp>
        <p:nvSpPr>
          <p:cNvPr id="281" name="Google Shape;281;p27"/>
          <p:cNvSpPr txBox="1"/>
          <p:nvPr/>
        </p:nvSpPr>
        <p:spPr>
          <a:xfrm>
            <a:off x="6606584" y="2266575"/>
            <a:ext cx="1821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a:solidFill>
                  <a:schemeClr val="dk1"/>
                </a:solidFill>
              </a:rPr>
              <a:t>Type</a:t>
            </a:r>
            <a:endParaRPr>
              <a:solidFill>
                <a:schemeClr val="dk1"/>
              </a:solidFill>
            </a:endParaRPr>
          </a:p>
        </p:txBody>
      </p:sp>
    </p:spTree>
  </p:cSld>
  <p:clrMapOvr>
    <a:masterClrMapping/>
  </p:clrMapOvr>
</p:sld>
</file>

<file path=ppt/theme/theme1.xml><?xml version="1.0" encoding="utf-8"?>
<a:theme xmlns:a="http://schemas.openxmlformats.org/drawingml/2006/main" name="Entur-Official">
  <a:themeElements>
    <a:clrScheme name="Office-tema">
      <a:dk1>
        <a:srgbClr val="000000"/>
      </a:dk1>
      <a:lt1>
        <a:srgbClr val="FFFFFF"/>
      </a:lt1>
      <a:dk2>
        <a:srgbClr val="181C56"/>
      </a:dk2>
      <a:lt2>
        <a:srgbClr val="E7E6E6"/>
      </a:lt2>
      <a:accent1>
        <a:srgbClr val="181C56"/>
      </a:accent1>
      <a:accent2>
        <a:srgbClr val="656C7E"/>
      </a:accent2>
      <a:accent3>
        <a:srgbClr val="D5D6DD"/>
      </a:accent3>
      <a:accent4>
        <a:srgbClr val="9BA5D2"/>
      </a:accent4>
      <a:accent5>
        <a:srgbClr val="53578B"/>
      </a:accent5>
      <a:accent6>
        <a:srgbClr val="DADB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1046</Words>
  <Application>Microsoft Macintosh PowerPoint</Application>
  <PresentationFormat>Widescreen</PresentationFormat>
  <Paragraphs>330</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Inter</vt:lpstr>
      <vt:lpstr>Roboto</vt:lpstr>
      <vt:lpstr>Calibri</vt:lpstr>
      <vt:lpstr>Courier New</vt:lpstr>
      <vt:lpstr>Entur-Official</vt:lpstr>
      <vt:lpstr>Entur Slides Data visualisering</vt:lpstr>
      <vt:lpstr>Grunnlegende elementer</vt:lpstr>
      <vt:lpstr>PowerPoint Presentation</vt:lpstr>
      <vt:lpstr>Boxology</vt:lpstr>
      <vt:lpstr>PowerPoint Presentation</vt:lpstr>
      <vt:lpstr>PowerPoint Presentation</vt:lpstr>
      <vt:lpstr>Linjer og fobindelser</vt:lpstr>
      <vt:lpstr>PowerPoint Presentation</vt:lpstr>
      <vt:lpstr>PowerPoint Presentation</vt:lpstr>
      <vt:lpstr>PowerPoint Presentation</vt:lpstr>
      <vt:lpstr>PowerPoint Presentation</vt:lpstr>
      <vt:lpstr>PowerPoint Presentation</vt:lpstr>
      <vt:lpstr>PowerPoint Presentation</vt:lpstr>
      <vt:lpstr>Showcase</vt:lpstr>
      <vt:lpstr>PowerPoint Presentation</vt:lpstr>
      <vt:lpstr>PowerPoint Presentation</vt:lpstr>
      <vt:lpstr>Mentale modeller</vt:lpstr>
      <vt:lpstr>PowerPoint Presentation</vt:lpstr>
      <vt:lpstr>PowerPoint Presentation</vt:lpstr>
      <vt:lpstr>PowerPoint Presentation</vt:lpstr>
      <vt:lpstr>PowerPoint Presentation</vt:lpstr>
      <vt:lpstr>PowerPoint Presentation</vt:lpstr>
      <vt:lpstr>Organisering</vt:lpstr>
      <vt:lpstr>PowerPoint Presentation</vt:lpstr>
      <vt:lpstr>PowerPoint Presentation</vt:lpstr>
      <vt:lpstr>PowerPoint Presentation</vt:lpstr>
      <vt:lpstr>PowerPoint Presentation</vt:lpstr>
      <vt:lpstr>Datavisualisering</vt:lpstr>
      <vt:lpstr>PowerPoint Presentation</vt:lpstr>
      <vt:lpstr>PowerPoint Presentation</vt:lpstr>
      <vt:lpstr>PowerPoint Presentation</vt:lpstr>
      <vt:lpstr>PowerPoint Presentation</vt:lpstr>
      <vt:lpstr>PowerPoint Presentation</vt:lpstr>
      <vt:lpstr>PowerPoint Presentation</vt:lpstr>
      <vt:lpstr>Layers of standards</vt:lpstr>
      <vt:lpstr>PowerPoint Presentation</vt:lpstr>
      <vt:lpstr>PowerPoint Presentation</vt:lpstr>
      <vt:lpstr>PowerPoint Presentation</vt:lpstr>
      <vt:lpstr>Utviklingsprinsipper</vt:lpstr>
      <vt:lpstr>PowerPoint Presentation</vt:lpstr>
      <vt:lpstr>PowerPoint Presentation</vt:lpstr>
      <vt:lpstr>PowerPoint Presentation</vt:lpstr>
      <vt:lpstr>PowerPoint Presentation</vt:lpstr>
      <vt:lpstr>Illustrasjoner</vt:lpstr>
      <vt:lpstr>PowerPoint Presentation</vt:lpstr>
      <vt:lpstr>PowerPoint Presentation</vt:lpstr>
      <vt:lpstr>PowerPoint Presentation</vt:lpstr>
      <vt:lpstr>Illustrasjoner</vt:lpstr>
      <vt:lpstr>PowerPoint Presentation</vt:lpstr>
      <vt:lpstr>Entur Blå</vt:lpstr>
      <vt:lpstr>Transport</vt:lpstr>
      <vt:lpstr>PowerPoint Presentation</vt:lpstr>
      <vt:lpstr>Ikoner</vt:lpstr>
      <vt:lpstr>Technology</vt:lpstr>
      <vt:lpstr>Hvit</vt:lpstr>
      <vt:lpstr>Partner logoer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Entur Slides Data visualisering</dc:title>
  <cp:lastModifiedBy>Natacha Dankrathok</cp:lastModifiedBy>
  <cp:revision>1</cp:revision>
  <dcterms:modified xsi:type="dcterms:W3CDTF">2026-05-21T12:09:34Z</dcterms:modified>
</cp:coreProperties>
</file>