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oppins Regular"/>
        <a:ea typeface="Poppins Regular"/>
        <a:cs typeface="Poppins Regular"/>
        <a:sym typeface="Poppins Regular"/>
      </a:defRPr>
    </a:lvl1pPr>
    <a:lvl2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oppins Regular"/>
        <a:ea typeface="Poppins Regular"/>
        <a:cs typeface="Poppins Regular"/>
        <a:sym typeface="Poppins Regular"/>
      </a:defRPr>
    </a:lvl2pPr>
    <a:lvl3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oppins Regular"/>
        <a:ea typeface="Poppins Regular"/>
        <a:cs typeface="Poppins Regular"/>
        <a:sym typeface="Poppins Regular"/>
      </a:defRPr>
    </a:lvl3pPr>
    <a:lvl4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oppins Regular"/>
        <a:ea typeface="Poppins Regular"/>
        <a:cs typeface="Poppins Regular"/>
        <a:sym typeface="Poppins Regular"/>
      </a:defRPr>
    </a:lvl4pPr>
    <a:lvl5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oppins Regular"/>
        <a:ea typeface="Poppins Regular"/>
        <a:cs typeface="Poppins Regular"/>
        <a:sym typeface="Poppins Regular"/>
      </a:defRPr>
    </a:lvl5pPr>
    <a:lvl6pPr marL="0" marR="0" indent="2286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oppins Regular"/>
        <a:ea typeface="Poppins Regular"/>
        <a:cs typeface="Poppins Regular"/>
        <a:sym typeface="Poppins Regular"/>
      </a:defRPr>
    </a:lvl6pPr>
    <a:lvl7pPr marL="0" marR="0" indent="2743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oppins Regular"/>
        <a:ea typeface="Poppins Regular"/>
        <a:cs typeface="Poppins Regular"/>
        <a:sym typeface="Poppins Regular"/>
      </a:defRPr>
    </a:lvl7pPr>
    <a:lvl8pPr marL="0" marR="0" indent="3200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oppins Regular"/>
        <a:ea typeface="Poppins Regular"/>
        <a:cs typeface="Poppins Regular"/>
        <a:sym typeface="Poppins Regular"/>
      </a:defRPr>
    </a:lvl8pPr>
    <a:lvl9pPr marL="0" marR="0" indent="3657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oppins Regular"/>
        <a:ea typeface="Poppins Regular"/>
        <a:cs typeface="Poppins Regular"/>
        <a:sym typeface="Poppins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53" d="100"/>
          <a:sy n="53" d="100"/>
        </p:scale>
        <p:origin x="224" y="4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0-294F-8B04-E932B00485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A0-294F-8B04-E932B00485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A0-294F-8B04-E932B0048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1034864"/>
        <c:axId val="1461326816"/>
      </c:barChart>
      <c:catAx>
        <c:axId val="146103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326816"/>
        <c:crosses val="autoZero"/>
        <c:auto val="1"/>
        <c:lblAlgn val="ctr"/>
        <c:lblOffset val="100"/>
        <c:noMultiLvlLbl val="0"/>
      </c:catAx>
      <c:valAx>
        <c:axId val="146132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03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Poppins" pitchFamily="2" charset="77"/>
        <a:ea typeface="Helvetica Neue"/>
        <a:cs typeface="Poppins" pitchFamily="2" charset="77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fonts.google.com/specimen/Poppins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fonts.google.com/specimen/Shippori+Mincho?preview.text=Let's%20Chat&amp;preview.text_type=custom&amp;query=shipp&amp;stroke=Serif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g"/><Relationship Id="rId11" Type="http://schemas.openxmlformats.org/officeDocument/2006/relationships/hyperlink" Target="https://help.mmhmm.app/hc/en-us" TargetMode="External"/><Relationship Id="rId5" Type="http://schemas.openxmlformats.org/officeDocument/2006/relationships/image" Target="../media/image1.jpg"/><Relationship Id="rId10" Type="http://schemas.openxmlformats.org/officeDocument/2006/relationships/hyperlink" Target="https://ooo.mmhmm.app/watch/z_8w2Fh7jsBYyEi5g56hzA" TargetMode="External"/><Relationship Id="rId4" Type="http://schemas.openxmlformats.org/officeDocument/2006/relationships/hyperlink" Target="https://fonts.google.com/specimen/Pinyon+Script" TargetMode="External"/><Relationship Id="rId9" Type="http://schemas.openxmlformats.org/officeDocument/2006/relationships/hyperlink" Target="https://www.mmhmm.app/download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truc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7964150" y="7926035"/>
            <a:ext cx="3055498" cy="507502"/>
          </a:xfrm>
          <a:prstGeom prst="rect">
            <a:avLst/>
          </a:prstGeom>
          <a:solidFill>
            <a:srgbClr val="1700FF">
              <a:alpha val="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Rectangle"/>
          <p:cNvSpPr/>
          <p:nvPr/>
        </p:nvSpPr>
        <p:spPr>
          <a:xfrm>
            <a:off x="11037550" y="7926035"/>
            <a:ext cx="1940600" cy="507502"/>
          </a:xfrm>
          <a:prstGeom prst="rect">
            <a:avLst/>
          </a:prstGeom>
          <a:solidFill>
            <a:srgbClr val="1700FF">
              <a:alpha val="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Rectangle"/>
          <p:cNvSpPr/>
          <p:nvPr/>
        </p:nvSpPr>
        <p:spPr>
          <a:xfrm>
            <a:off x="8529300" y="8434035"/>
            <a:ext cx="2648582" cy="451921"/>
          </a:xfrm>
          <a:prstGeom prst="rect">
            <a:avLst/>
          </a:prstGeom>
          <a:solidFill>
            <a:srgbClr val="1700FF">
              <a:alpha val="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Customiz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984911" y="6784575"/>
            <a:ext cx="5272690" cy="545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457200">
              <a:lnSpc>
                <a:spcPct val="50000"/>
              </a:lnSpc>
              <a:spcBef>
                <a:spcPts val="0"/>
              </a:spcBef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Customize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presentation uses additional fonts. For best results, download the</a:t>
            </a:r>
            <a:br>
              <a:rPr lang="en-US" dirty="0"/>
            </a:br>
            <a:r>
              <a:rPr b="1" u="sng" dirty="0">
                <a:solidFill>
                  <a:srgbClr val="4134F2"/>
                </a:solidFill>
                <a:hlinkClick r:id="rId2"/>
              </a:rPr>
              <a:t>Shippori Mincho font</a:t>
            </a:r>
            <a:r>
              <a:rPr dirty="0"/>
              <a:t>, </a:t>
            </a:r>
            <a:r>
              <a:rPr b="1" u="sng" dirty="0">
                <a:solidFill>
                  <a:srgbClr val="4134F1"/>
                </a:solidFill>
                <a:hlinkClick r:id="rId3"/>
              </a:rPr>
              <a:t>Poppins font</a:t>
            </a:r>
            <a:r>
              <a:rPr dirty="0"/>
              <a:t>, and </a:t>
            </a:r>
            <a:r>
              <a:rPr b="1" u="sng" dirty="0">
                <a:solidFill>
                  <a:srgbClr val="4135F0"/>
                </a:solidFill>
                <a:hlinkClick r:id="rId4"/>
              </a:rPr>
              <a:t>Pinyon Script font</a:t>
            </a:r>
            <a:r>
              <a:rPr dirty="0"/>
              <a:t> for free.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Add content to the slides below.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Slides intentionally have less text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 your audience can focus on you,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presenter. 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You can edit the master slide layout under View &gt; Slide Master.</a:t>
            </a:r>
          </a:p>
        </p:txBody>
      </p:sp>
      <p:sp>
        <p:nvSpPr>
          <p:cNvPr id="22" name="Rectangle"/>
          <p:cNvSpPr/>
          <p:nvPr/>
        </p:nvSpPr>
        <p:spPr>
          <a:xfrm>
            <a:off x="-7560" y="-6960"/>
            <a:ext cx="7430001" cy="13839151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Remove…"/>
          <p:cNvSpPr txBox="1"/>
          <p:nvPr/>
        </p:nvSpPr>
        <p:spPr>
          <a:xfrm>
            <a:off x="13440939" y="6759175"/>
            <a:ext cx="5152579" cy="331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50000"/>
              </a:lnSpc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Remove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These designs place the speaker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 a specific spot on each slide so none of the content gets blocked.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Remember to delete the silhouette placeholders before uploading your presentation to mmhmm.</a:t>
            </a:r>
          </a:p>
        </p:txBody>
      </p:sp>
      <p:pic>
        <p:nvPicPr>
          <p:cNvPr id="24" name="2. Edit-Keyno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929"/>
          <a:stretch/>
        </p:blipFill>
        <p:spPr>
          <a:xfrm>
            <a:off x="8068118" y="2967130"/>
            <a:ext cx="4777186" cy="2777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18"/>
                  <a:pt x="19" y="21302"/>
                </a:cubicBezTo>
                <a:cubicBezTo>
                  <a:pt x="45" y="21422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4" y="21598"/>
                </a:lnTo>
                <a:cubicBezTo>
                  <a:pt x="21306" y="21598"/>
                  <a:pt x="21379" y="21599"/>
                  <a:pt x="21428" y="21564"/>
                </a:cubicBezTo>
                <a:cubicBezTo>
                  <a:pt x="21498" y="21520"/>
                  <a:pt x="21553" y="21422"/>
                  <a:pt x="21579" y="21302"/>
                </a:cubicBezTo>
                <a:cubicBezTo>
                  <a:pt x="21599" y="21218"/>
                  <a:pt x="21598" y="21094"/>
                  <a:pt x="21598" y="20885"/>
                </a:cubicBezTo>
                <a:lnTo>
                  <a:pt x="21598" y="713"/>
                </a:lnTo>
                <a:cubicBezTo>
                  <a:pt x="21598" y="504"/>
                  <a:pt x="21599" y="377"/>
                  <a:pt x="21579" y="293"/>
                </a:cubicBezTo>
                <a:cubicBezTo>
                  <a:pt x="21553" y="173"/>
                  <a:pt x="21498" y="78"/>
                  <a:pt x="21428" y="34"/>
                </a:cubicBezTo>
                <a:cubicBezTo>
                  <a:pt x="21379" y="-1"/>
                  <a:pt x="21306" y="0"/>
                  <a:pt x="21184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" name="3. Remove-Keynot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925"/>
          <a:stretch/>
        </p:blipFill>
        <p:spPr>
          <a:xfrm>
            <a:off x="13510490" y="2967130"/>
            <a:ext cx="4777583" cy="277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21"/>
                  <a:pt x="19" y="21305"/>
                </a:cubicBezTo>
                <a:cubicBezTo>
                  <a:pt x="45" y="21426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5" y="21598"/>
                </a:lnTo>
                <a:cubicBezTo>
                  <a:pt x="21306" y="21598"/>
                  <a:pt x="21378" y="21599"/>
                  <a:pt x="21427" y="21564"/>
                </a:cubicBezTo>
                <a:cubicBezTo>
                  <a:pt x="21497" y="21520"/>
                  <a:pt x="21552" y="21425"/>
                  <a:pt x="21577" y="21305"/>
                </a:cubicBezTo>
                <a:cubicBezTo>
                  <a:pt x="21598" y="21221"/>
                  <a:pt x="21599" y="21094"/>
                  <a:pt x="21599" y="20885"/>
                </a:cubicBezTo>
                <a:lnTo>
                  <a:pt x="21599" y="713"/>
                </a:lnTo>
                <a:cubicBezTo>
                  <a:pt x="21599" y="504"/>
                  <a:pt x="21598" y="377"/>
                  <a:pt x="21577" y="293"/>
                </a:cubicBezTo>
                <a:cubicBezTo>
                  <a:pt x="21552" y="173"/>
                  <a:pt x="21497" y="78"/>
                  <a:pt x="21427" y="34"/>
                </a:cubicBezTo>
                <a:cubicBezTo>
                  <a:pt x="21378" y="-1"/>
                  <a:pt x="21306" y="0"/>
                  <a:pt x="21185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" name="4. Impor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889"/>
          <a:stretch/>
        </p:blipFill>
        <p:spPr>
          <a:xfrm>
            <a:off x="18952061" y="2967130"/>
            <a:ext cx="4777385" cy="277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21"/>
                  <a:pt x="19" y="21305"/>
                </a:cubicBezTo>
                <a:cubicBezTo>
                  <a:pt x="45" y="21425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3" y="21598"/>
                </a:lnTo>
                <a:cubicBezTo>
                  <a:pt x="21304" y="21598"/>
                  <a:pt x="21378" y="21599"/>
                  <a:pt x="21427" y="21564"/>
                </a:cubicBezTo>
                <a:cubicBezTo>
                  <a:pt x="21497" y="21520"/>
                  <a:pt x="21552" y="21425"/>
                  <a:pt x="21577" y="21305"/>
                </a:cubicBezTo>
                <a:cubicBezTo>
                  <a:pt x="21598" y="21221"/>
                  <a:pt x="21599" y="21094"/>
                  <a:pt x="21599" y="20885"/>
                </a:cubicBezTo>
                <a:lnTo>
                  <a:pt x="21599" y="713"/>
                </a:lnTo>
                <a:cubicBezTo>
                  <a:pt x="21599" y="504"/>
                  <a:pt x="21598" y="377"/>
                  <a:pt x="21577" y="293"/>
                </a:cubicBezTo>
                <a:cubicBezTo>
                  <a:pt x="21552" y="173"/>
                  <a:pt x="21497" y="78"/>
                  <a:pt x="21427" y="34"/>
                </a:cubicBezTo>
                <a:cubicBezTo>
                  <a:pt x="21378" y="-1"/>
                  <a:pt x="21304" y="0"/>
                  <a:pt x="21183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7" name="Instructions"/>
          <p:cNvSpPr txBox="1"/>
          <p:nvPr/>
        </p:nvSpPr>
        <p:spPr>
          <a:xfrm>
            <a:off x="21682070" y="772315"/>
            <a:ext cx="2076600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457200">
              <a:defRPr sz="27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Instructions</a:t>
            </a:r>
          </a:p>
        </p:txBody>
      </p:sp>
      <p:sp>
        <p:nvSpPr>
          <p:cNvPr id="28" name="STEP 1"/>
          <p:cNvSpPr txBox="1"/>
          <p:nvPr/>
        </p:nvSpPr>
        <p:spPr>
          <a:xfrm>
            <a:off x="8041999" y="6063115"/>
            <a:ext cx="13053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1</a:t>
            </a:r>
          </a:p>
        </p:txBody>
      </p:sp>
      <p:sp>
        <p:nvSpPr>
          <p:cNvPr id="29" name="STEP 2"/>
          <p:cNvSpPr txBox="1"/>
          <p:nvPr/>
        </p:nvSpPr>
        <p:spPr>
          <a:xfrm>
            <a:off x="13479039" y="6063115"/>
            <a:ext cx="130537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2</a:t>
            </a:r>
          </a:p>
        </p:txBody>
      </p:sp>
      <p:sp>
        <p:nvSpPr>
          <p:cNvPr id="30" name="STEP 3"/>
          <p:cNvSpPr txBox="1"/>
          <p:nvPr/>
        </p:nvSpPr>
        <p:spPr>
          <a:xfrm>
            <a:off x="18922570" y="6063115"/>
            <a:ext cx="13053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3</a:t>
            </a:r>
          </a:p>
        </p:txBody>
      </p:sp>
      <p:pic>
        <p:nvPicPr>
          <p:cNvPr id="31" name="Wordmark.png" descr="Wordmar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725" y="671706"/>
            <a:ext cx="2567953" cy="50750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About this template…"/>
          <p:cNvSpPr txBox="1">
            <a:spLocks noGrp="1"/>
          </p:cNvSpPr>
          <p:nvPr>
            <p:ph type="body" sz="quarter" idx="22"/>
          </p:nvPr>
        </p:nvSpPr>
        <p:spPr>
          <a:xfrm>
            <a:off x="613626" y="6628283"/>
            <a:ext cx="6468491" cy="48682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27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About this template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70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presentation template is designed to help you look great on screen with your content in mmhmm. mmhmm is a video presentation app that makes you more engaging on video calls and recordings by putting you on screen with your ideas.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70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70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you haven’t used mmhmm yet,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70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u="sng">
                <a:hlinkClick r:id="rId9"/>
              </a:rPr>
              <a:t>get started for free</a:t>
            </a:r>
            <a:r>
              <a:t>.</a:t>
            </a:r>
          </a:p>
        </p:txBody>
      </p:sp>
      <p:sp>
        <p:nvSpPr>
          <p:cNvPr id="33" name="Import…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884470" y="6784575"/>
            <a:ext cx="4557421" cy="458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lnSpc>
                <a:spcPct val="50000"/>
              </a:lnSpc>
              <a:spcBef>
                <a:spcPts val="0"/>
              </a:spcBef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Import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Once you are finished, save the presentation and upload it into the mmhmm Media Library or drag and drop the presentation into the slide tray.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you’re new to mmhmm, watch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u="sng" dirty="0">
                <a:solidFill>
                  <a:srgbClr val="4235F2"/>
                </a:solidFill>
                <a:hlinkClick r:id="rId10"/>
              </a:rPr>
              <a:t>mmhmm in 90 seconds</a:t>
            </a:r>
            <a:r>
              <a:rPr dirty="0"/>
              <a:t> video.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more support, check out our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4235F2"/>
                </a:solidFill>
                <a:hlinkClick r:id="rId11"/>
              </a:rPr>
              <a:t>Help center</a:t>
            </a:r>
            <a:r>
              <a:rPr dirty="0"/>
              <a:t>. 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3354" y="13076008"/>
            <a:ext cx="424796" cy="379591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How to use this Keynote template">
            <a:extLst>
              <a:ext uri="{FF2B5EF4-FFF2-40B4-BE49-F238E27FC236}">
                <a16:creationId xmlns:a16="http://schemas.microsoft.com/office/drawing/2014/main" id="{EC0BF7D6-E8EA-7C12-C220-E8DE58352F40}"/>
              </a:ext>
            </a:extLst>
          </p:cNvPr>
          <p:cNvSpPr txBox="1"/>
          <p:nvPr userDrawn="1"/>
        </p:nvSpPr>
        <p:spPr>
          <a:xfrm>
            <a:off x="575081" y="1752154"/>
            <a:ext cx="6545582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90000"/>
              </a:lnSpc>
              <a:defRPr sz="80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How to</a:t>
            </a:r>
            <a:br>
              <a:rPr lang="en-US" dirty="0"/>
            </a:br>
            <a:r>
              <a:rPr dirty="0"/>
              <a:t>use this </a:t>
            </a:r>
            <a:r>
              <a:rPr lang="en-US" dirty="0"/>
              <a:t>PowerPoint</a:t>
            </a:r>
            <a:r>
              <a:rPr dirty="0"/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18FC6-C345-0441-8127-57AA45FF06A5}"/>
              </a:ext>
            </a:extLst>
          </p:cNvPr>
          <p:cNvSpPr txBox="1"/>
          <p:nvPr userDrawn="1"/>
        </p:nvSpPr>
        <p:spPr>
          <a:xfrm>
            <a:off x="7929985" y="12940953"/>
            <a:ext cx="1123384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mmhmm does not support video, music or transitions from templates and allows for a max of 250MB file size.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FD50E4-6FFE-B184-EC6A-BEB9174BF4A6}"/>
              </a:ext>
            </a:extLst>
          </p:cNvPr>
          <p:cNvCxnSpPr/>
          <p:nvPr userDrawn="1"/>
        </p:nvCxnSpPr>
        <p:spPr>
          <a:xfrm>
            <a:off x="7991199" y="12712248"/>
            <a:ext cx="1114864" cy="0"/>
          </a:xfrm>
          <a:prstGeom prst="line">
            <a:avLst/>
          </a:prstGeom>
          <a:noFill/>
          <a:ln w="31750" cap="flat">
            <a:solidFill>
              <a:srgbClr val="4235F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/Char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ircle"/>
          <p:cNvSpPr/>
          <p:nvPr/>
        </p:nvSpPr>
        <p:spPr>
          <a:xfrm>
            <a:off x="-3219503" y="2127403"/>
            <a:ext cx="17411806" cy="17411806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8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0" name="Presenter_dark.png"/>
          <p:cNvSpPr>
            <a:spLocks noGrp="1"/>
          </p:cNvSpPr>
          <p:nvPr>
            <p:ph type="pic" sz="half" idx="23"/>
          </p:nvPr>
        </p:nvSpPr>
        <p:spPr>
          <a:xfrm>
            <a:off x="14551266" y="3946047"/>
            <a:ext cx="8308307" cy="9769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320DDA0-485C-450D-5BC8-608AFB9F09A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6F182B9-D34E-928D-522E-3536A6E59CF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56564" y="784453"/>
            <a:ext cx="17941638" cy="2570162"/>
          </a:xfrm>
        </p:spPr>
        <p:txBody>
          <a:bodyPr>
            <a:normAutofit/>
          </a:bodyPr>
          <a:lstStyle>
            <a:lvl1pPr algn="r">
              <a:defRPr sz="15000"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">
    <p:bg>
      <p:bgPr>
        <a:solidFill>
          <a:srgbClr val="D7A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" name="Presenter_dark.png"/>
          <p:cNvSpPr>
            <a:spLocks noGrp="1"/>
          </p:cNvSpPr>
          <p:nvPr>
            <p:ph type="pic" sz="quarter" idx="24"/>
          </p:nvPr>
        </p:nvSpPr>
        <p:spPr>
          <a:xfrm>
            <a:off x="911466" y="8252900"/>
            <a:ext cx="4645786" cy="5463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54CC36A9-BB1C-EBF4-3492-6FAE6B2D85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8DDC1-EC82-7A45-86A5-2B21E22F3EA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88001" y="4084625"/>
            <a:ext cx="13182600" cy="1651000"/>
          </a:xfrm>
        </p:spPr>
        <p:txBody>
          <a:bodyPr/>
          <a:lstStyle>
            <a:lvl1pPr algn="ctr">
              <a:defRPr>
                <a:latin typeface="Pinyon Script" pitchFamily="2" charset="0"/>
              </a:defRPr>
            </a:lvl1pPr>
          </a:lstStyle>
          <a:p>
            <a:pPr lvl="0"/>
            <a:r>
              <a:rPr lang="en-US" dirty="0"/>
              <a:t>Some kind words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889D17-EF0C-F67D-ED56-7293FB23C39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94101" y="5981193"/>
            <a:ext cx="17170400" cy="382905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This a quote about how great of an experience someone had working with you.”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29A6C31-A9F5-3FAC-294E-96C27BFDD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23026" y="10019793"/>
            <a:ext cx="13312550" cy="1054607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 dirty="0"/>
              <a:t>- Name Name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Half Slide">
    <p:bg>
      <p:bgPr>
        <a:solidFill>
          <a:srgbClr val="EF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place Image.jpg"/>
          <p:cNvSpPr>
            <a:spLocks noGrp="1"/>
          </p:cNvSpPr>
          <p:nvPr>
            <p:ph type="pic" idx="21"/>
          </p:nvPr>
        </p:nvSpPr>
        <p:spPr>
          <a:xfrm>
            <a:off x="660400" y="3897228"/>
            <a:ext cx="12931174" cy="91145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2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4" name="Presenter_dark.png"/>
          <p:cNvSpPr>
            <a:spLocks noGrp="1"/>
          </p:cNvSpPr>
          <p:nvPr>
            <p:ph type="pic" sz="half" idx="24"/>
          </p:nvPr>
        </p:nvSpPr>
        <p:spPr>
          <a:xfrm>
            <a:off x="14551266" y="3946047"/>
            <a:ext cx="8308307" cy="9769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852A9C1-A36B-D266-B8F0-E03B88EA8BA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F0A9B79D-0129-B115-5505-065566BB1B5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56564" y="784453"/>
            <a:ext cx="17941638" cy="2570162"/>
          </a:xfrm>
        </p:spPr>
        <p:txBody>
          <a:bodyPr>
            <a:normAutofit/>
          </a:bodyPr>
          <a:lstStyle>
            <a:lvl1pPr algn="r">
              <a:defRPr sz="15000"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t">
    <p:bg>
      <p:bgPr>
        <a:solidFill>
          <a:srgbClr val="D7A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8D85C-2D3F-FFF9-ADE1-7FFAB46437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08550" y="3911600"/>
            <a:ext cx="11379200" cy="1550988"/>
          </a:xfrm>
        </p:spPr>
        <p:txBody>
          <a:bodyPr/>
          <a:lstStyle>
            <a:lvl1pPr algn="ctr">
              <a:defRPr>
                <a:latin typeface="Pinyon Script" pitchFamily="2" charset="0"/>
              </a:defRPr>
            </a:lvl1pPr>
          </a:lstStyle>
          <a:p>
            <a:pPr lvl="0"/>
            <a:r>
              <a:rPr lang="en-US" dirty="0"/>
              <a:t>Did you know?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CAE4D0-84AB-C8C7-ACBD-DDB5D19C21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398" y="5873243"/>
            <a:ext cx="23037802" cy="3937000"/>
          </a:xfrm>
        </p:spPr>
        <p:txBody>
          <a:bodyPr>
            <a:normAutofit/>
          </a:bodyPr>
          <a:lstStyle>
            <a:lvl1pPr algn="ctr">
              <a:defRPr sz="15000">
                <a:latin typeface="+mj-lt"/>
              </a:defRPr>
            </a:lvl1pPr>
          </a:lstStyle>
          <a:p>
            <a:pPr lvl="0"/>
            <a:r>
              <a:rPr lang="en-US" dirty="0"/>
              <a:t>Fact here</a:t>
            </a:r>
          </a:p>
        </p:txBody>
      </p:sp>
      <p:sp>
        <p:nvSpPr>
          <p:cNvPr id="194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" name="Presenter_dark.png"/>
          <p:cNvSpPr>
            <a:spLocks noGrp="1"/>
          </p:cNvSpPr>
          <p:nvPr>
            <p:ph type="pic" sz="quarter" idx="23"/>
          </p:nvPr>
        </p:nvSpPr>
        <p:spPr>
          <a:xfrm>
            <a:off x="18691466" y="8252900"/>
            <a:ext cx="4645786" cy="5463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F3002DB9-BAB4-1CB9-3F60-15E23F89EF5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" name="Presenter_dark.png"/>
          <p:cNvSpPr>
            <a:spLocks noGrp="1"/>
          </p:cNvSpPr>
          <p:nvPr>
            <p:ph type="pic" sz="half" idx="23"/>
          </p:nvPr>
        </p:nvSpPr>
        <p:spPr>
          <a:xfrm>
            <a:off x="14551266" y="3946047"/>
            <a:ext cx="8308307" cy="9769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2218BC6-5ECF-4ED5-6BBC-1AFF1EEE637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2EF37-E1B5-5656-294A-D02F9C8A4D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1038" y="5775325"/>
            <a:ext cx="12882562" cy="3546475"/>
          </a:xfrm>
        </p:spPr>
        <p:txBody>
          <a:bodyPr>
            <a:noAutofit/>
          </a:bodyPr>
          <a:lstStyle>
            <a:lvl1pPr>
              <a:defRPr sz="25000"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Light">
    <p:bg>
      <p:bgPr>
        <a:solidFill>
          <a:srgbClr val="F4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" name="Presenter_dark.png"/>
          <p:cNvSpPr>
            <a:spLocks noGrp="1"/>
          </p:cNvSpPr>
          <p:nvPr>
            <p:ph type="pic" sz="half" idx="23"/>
          </p:nvPr>
        </p:nvSpPr>
        <p:spPr>
          <a:xfrm>
            <a:off x="14551266" y="3946047"/>
            <a:ext cx="8308307" cy="9769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8A23D8F-CFD8-EF36-430C-4AA351ABE7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1038" y="5775325"/>
            <a:ext cx="12882562" cy="3546475"/>
          </a:xfrm>
        </p:spPr>
        <p:txBody>
          <a:bodyPr>
            <a:noAutofit/>
          </a:bodyPr>
          <a:lstStyle>
            <a:lvl1pPr>
              <a:defRPr sz="25000"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7F94B78-57D8-0C90-E57A-1C0D3F09636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Dark">
    <p:bg>
      <p:bgPr>
        <a:solidFill>
          <a:srgbClr val="3E8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" name="Presenter_dark.png"/>
          <p:cNvSpPr>
            <a:spLocks noGrp="1"/>
          </p:cNvSpPr>
          <p:nvPr>
            <p:ph type="pic" sz="half" idx="22"/>
          </p:nvPr>
        </p:nvSpPr>
        <p:spPr>
          <a:xfrm>
            <a:off x="8037847" y="3946047"/>
            <a:ext cx="8308307" cy="9769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3354" y="13076008"/>
            <a:ext cx="424796" cy="379591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0C03CD79-2975-A280-0857-C2E98A63959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ight">
    <p:bg>
      <p:bgPr>
        <a:solidFill>
          <a:srgbClr val="F4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" name="Presenter_dark.png"/>
          <p:cNvSpPr>
            <a:spLocks noGrp="1"/>
          </p:cNvSpPr>
          <p:nvPr>
            <p:ph type="pic" sz="half" idx="22"/>
          </p:nvPr>
        </p:nvSpPr>
        <p:spPr>
          <a:xfrm>
            <a:off x="8037847" y="3946047"/>
            <a:ext cx="8308307" cy="9769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4FC9166-1E4D-FCDC-2B04-BA59120FB51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Dark">
    <p:bg>
      <p:bgPr>
        <a:solidFill>
          <a:srgbClr val="3E8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ounded Rectangle"/>
          <p:cNvSpPr/>
          <p:nvPr/>
        </p:nvSpPr>
        <p:spPr>
          <a:xfrm>
            <a:off x="12522172" y="0"/>
            <a:ext cx="21169520" cy="21436391"/>
          </a:xfrm>
          <a:prstGeom prst="roundRect">
            <a:avLst>
              <a:gd name="adj" fmla="val 32126"/>
            </a:avLst>
          </a:prstGeom>
          <a:solidFill>
            <a:srgbClr val="ADC8D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8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" name="Presenter_dark.png"/>
          <p:cNvSpPr>
            <a:spLocks noGrp="1"/>
          </p:cNvSpPr>
          <p:nvPr>
            <p:ph type="pic" sz="half" idx="23"/>
          </p:nvPr>
        </p:nvSpPr>
        <p:spPr>
          <a:xfrm>
            <a:off x="14551266" y="3946047"/>
            <a:ext cx="8308307" cy="9769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9604885-E1E3-F4A7-D699-14D6BAF314E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5EFA2-75C5-8BA0-4B32-926625B609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0125" y="4216400"/>
            <a:ext cx="10429875" cy="1549400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Pinyon Script" pitchFamily="2" charset="0"/>
              </a:defRPr>
            </a:lvl1pPr>
          </a:lstStyle>
          <a:p>
            <a:pPr lvl="0"/>
            <a:r>
              <a:rPr lang="en-US" dirty="0"/>
              <a:t>That’s all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86594E-DBE1-0391-B946-E125F19D93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0125" y="5816600"/>
            <a:ext cx="10553700" cy="4724400"/>
          </a:xfrm>
        </p:spPr>
        <p:txBody>
          <a:bodyPr>
            <a:noAutofit/>
          </a:bodyPr>
          <a:lstStyle>
            <a:lvl1pPr algn="ctr">
              <a:defRPr sz="15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Thanks for watching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3E8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"/>
          <p:cNvSpPr/>
          <p:nvPr/>
        </p:nvSpPr>
        <p:spPr>
          <a:xfrm>
            <a:off x="12522172" y="0"/>
            <a:ext cx="21169520" cy="21436391"/>
          </a:xfrm>
          <a:prstGeom prst="roundRect">
            <a:avLst>
              <a:gd name="adj" fmla="val 32126"/>
            </a:avLst>
          </a:prstGeom>
          <a:solidFill>
            <a:srgbClr val="ADC8D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6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7" name="Presenter_dark.png"/>
          <p:cNvSpPr>
            <a:spLocks noGrp="1"/>
          </p:cNvSpPr>
          <p:nvPr>
            <p:ph type="pic" sz="half" idx="23"/>
          </p:nvPr>
        </p:nvSpPr>
        <p:spPr>
          <a:xfrm>
            <a:off x="14551266" y="3946047"/>
            <a:ext cx="8308307" cy="9769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838E1-3F42-A767-7E90-7516FE5AA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4821769"/>
            <a:ext cx="11201429" cy="400925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Bold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19545-3D21-3488-75D3-B36F17D83D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29733" y="3659188"/>
            <a:ext cx="6862763" cy="995362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Pinyon Script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4BBDFF-E219-0D3E-09B4-39147B5B1F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0414" y="10764233"/>
            <a:ext cx="11201400" cy="85725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D3A3B26-16C4-3A63-547F-363400C7EDA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"/>
          <p:cNvSpPr/>
          <p:nvPr/>
        </p:nvSpPr>
        <p:spPr>
          <a:xfrm>
            <a:off x="-9339579" y="6553200"/>
            <a:ext cx="21169519" cy="21436391"/>
          </a:xfrm>
          <a:prstGeom prst="roundRect">
            <a:avLst>
              <a:gd name="adj" fmla="val 3212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2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" name="Presenter_dark.png"/>
          <p:cNvSpPr>
            <a:spLocks noGrp="1"/>
          </p:cNvSpPr>
          <p:nvPr>
            <p:ph type="pic" sz="quarter" idx="27"/>
          </p:nvPr>
        </p:nvSpPr>
        <p:spPr>
          <a:xfrm>
            <a:off x="632066" y="5824863"/>
            <a:ext cx="6710574" cy="789113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3354" y="13076008"/>
            <a:ext cx="424796" cy="379591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CF8AF55-85CD-6F3A-9CB3-06FE3E29901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03071-7C5C-6E3F-F3A8-24495A4FCC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65705" y="3065614"/>
            <a:ext cx="3422650" cy="14954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5226EB-A016-282E-7DBA-C80777F00D7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65705" y="4620380"/>
            <a:ext cx="5681662" cy="100502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pPr lvl="0"/>
            <a:r>
              <a:rPr lang="en-US" dirty="0"/>
              <a:t>Agenda item one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5A2312-036E-2A66-30DA-56C2B265AB8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232760" y="3065614"/>
            <a:ext cx="3422650" cy="14954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7A03D79-E0D8-7C66-2EB7-105C2C7340F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232760" y="4620380"/>
            <a:ext cx="5681662" cy="100502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pPr lvl="0"/>
            <a:r>
              <a:rPr lang="en-US" dirty="0"/>
              <a:t>Agenda item two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90E2915-E2C1-1F04-A3DF-FA88CB3959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232759" y="6947135"/>
            <a:ext cx="3422650" cy="14954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20A3296-267E-FFF1-4B4A-5BC2246309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232759" y="8501901"/>
            <a:ext cx="6081526" cy="100502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pPr lvl="0"/>
            <a:r>
              <a:rPr lang="en-US" dirty="0"/>
              <a:t>Agenda item three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8C406B-7D0B-7BCD-A279-8F0A541A10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7799814" y="6947135"/>
            <a:ext cx="3422650" cy="14954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37F98D1-5E9A-9A45-0BD5-5B649FD844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7799814" y="8501901"/>
            <a:ext cx="5681662" cy="100502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pPr lvl="0"/>
            <a:r>
              <a:rPr lang="en-US" dirty="0"/>
              <a:t>Agenda item four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03720C-4FD6-079F-FA2E-4F5FDB1C294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246352" y="784453"/>
            <a:ext cx="8451850" cy="2570162"/>
          </a:xfrm>
        </p:spPr>
        <p:txBody>
          <a:bodyPr>
            <a:normAutofit/>
          </a:bodyPr>
          <a:lstStyle>
            <a:lvl1pPr algn="r">
              <a:defRPr sz="15000">
                <a:latin typeface="+mj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"/>
          <p:cNvSpPr/>
          <p:nvPr/>
        </p:nvSpPr>
        <p:spPr>
          <a:xfrm>
            <a:off x="-9339579" y="6553200"/>
            <a:ext cx="21169519" cy="21436391"/>
          </a:xfrm>
          <a:prstGeom prst="roundRect">
            <a:avLst>
              <a:gd name="adj" fmla="val 32126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5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6" name="Presenter_dark.png"/>
          <p:cNvSpPr>
            <a:spLocks noGrp="1"/>
          </p:cNvSpPr>
          <p:nvPr>
            <p:ph type="pic" sz="quarter" idx="24"/>
          </p:nvPr>
        </p:nvSpPr>
        <p:spPr>
          <a:xfrm>
            <a:off x="632066" y="5824863"/>
            <a:ext cx="6710574" cy="789113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86E23E2F-2057-505D-1570-CF8C355FE69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2DF20-76C9-C723-F766-877A5F978E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398151" y="1246188"/>
            <a:ext cx="11300052" cy="5919787"/>
          </a:xfrm>
        </p:spPr>
        <p:txBody>
          <a:bodyPr>
            <a:normAutofit/>
          </a:bodyPr>
          <a:lstStyle>
            <a:lvl1pPr>
              <a:defRPr sz="6500"/>
            </a:lvl1pPr>
          </a:lstStyle>
          <a:p>
            <a:r>
              <a:rPr lang="en-US" dirty="0"/>
              <a:t>Place a short action-based statement about your company's goals and how you will serve your customers.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90F760D-2621-33AD-5968-7F3275491D3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98151" y="10308041"/>
            <a:ext cx="11300052" cy="852285"/>
          </a:xfrm>
        </p:spPr>
        <p:txBody>
          <a:bodyPr>
            <a:normAutofit/>
          </a:bodyPr>
          <a:lstStyle>
            <a:lvl1pPr>
              <a:defRPr sz="6500">
                <a:latin typeface="Pinyon Script" pitchFamily="2" charset="0"/>
              </a:defRPr>
            </a:lvl1pPr>
          </a:lstStyle>
          <a:p>
            <a:r>
              <a:rPr lang="en-US" dirty="0"/>
              <a:t>Our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4A53D0-1F3C-CF24-EBBD-B3BFEC3DD9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98151" y="11160327"/>
            <a:ext cx="11300052" cy="2295271"/>
          </a:xfrm>
        </p:spPr>
        <p:txBody>
          <a:bodyPr anchor="b">
            <a:normAutofit/>
          </a:bodyPr>
          <a:lstStyle>
            <a:lvl1pPr>
              <a:defRPr sz="15000">
                <a:latin typeface="+mj-lt"/>
              </a:defRPr>
            </a:lvl1pPr>
          </a:lstStyle>
          <a:p>
            <a:r>
              <a:rPr lang="en-US" dirty="0"/>
              <a:t>Mission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1" name="Line"/>
          <p:cNvSpPr/>
          <p:nvPr/>
        </p:nvSpPr>
        <p:spPr>
          <a:xfrm>
            <a:off x="660400" y="9770431"/>
            <a:ext cx="230378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2" name="Presenter_dark.png"/>
          <p:cNvSpPr>
            <a:spLocks noGrp="1"/>
          </p:cNvSpPr>
          <p:nvPr>
            <p:ph type="pic" sz="quarter" idx="27"/>
          </p:nvPr>
        </p:nvSpPr>
        <p:spPr>
          <a:xfrm>
            <a:off x="1534508" y="3282014"/>
            <a:ext cx="3336385" cy="3923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Presenter_dark.png"/>
          <p:cNvSpPr>
            <a:spLocks noGrp="1"/>
          </p:cNvSpPr>
          <p:nvPr>
            <p:ph type="pic" sz="quarter" idx="28"/>
          </p:nvPr>
        </p:nvSpPr>
        <p:spPr>
          <a:xfrm>
            <a:off x="10482274" y="3282014"/>
            <a:ext cx="3336386" cy="3923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" name="Presenter_dark.png"/>
          <p:cNvSpPr>
            <a:spLocks noGrp="1"/>
          </p:cNvSpPr>
          <p:nvPr>
            <p:ph type="pic" sz="quarter" idx="29"/>
          </p:nvPr>
        </p:nvSpPr>
        <p:spPr>
          <a:xfrm>
            <a:off x="14956156" y="3282014"/>
            <a:ext cx="3336386" cy="3923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Presenter_dark.png"/>
          <p:cNvSpPr>
            <a:spLocks noGrp="1"/>
          </p:cNvSpPr>
          <p:nvPr>
            <p:ph type="pic" sz="quarter" idx="30"/>
          </p:nvPr>
        </p:nvSpPr>
        <p:spPr>
          <a:xfrm>
            <a:off x="19430040" y="3282014"/>
            <a:ext cx="3336385" cy="3923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" name="Presenter_dark.png"/>
          <p:cNvSpPr>
            <a:spLocks noGrp="1"/>
          </p:cNvSpPr>
          <p:nvPr>
            <p:ph type="pic" sz="quarter" idx="31"/>
          </p:nvPr>
        </p:nvSpPr>
        <p:spPr>
          <a:xfrm>
            <a:off x="6008391" y="3282014"/>
            <a:ext cx="3336386" cy="3923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66312F3-F53C-C888-6E84-796507F9E46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B59D3-B1C0-9188-5BC1-BBCA87F846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16405" y="7500939"/>
            <a:ext cx="4156075" cy="71215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3E88EF0-F1A1-F5AA-32ED-AD878AD9F7E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16405" y="8228303"/>
            <a:ext cx="4156075" cy="712150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EC4EA8B-544E-F31B-D1C5-05F2B8734E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05277" y="7500939"/>
            <a:ext cx="4156075" cy="71215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0FA44CF-B66E-E0A8-8866-AB1D94301C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05277" y="8228303"/>
            <a:ext cx="4156075" cy="712150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37CFEF8-977C-4856-99C3-20F6CAA111B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52586" y="7500939"/>
            <a:ext cx="4156075" cy="71215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A5E384-B46C-66DB-130B-CC4AA4DC0B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52586" y="8228303"/>
            <a:ext cx="4156075" cy="712150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5542F4-B35D-0487-70A6-09DFAC21FC6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520677" y="7500939"/>
            <a:ext cx="4156075" cy="71215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27E7040-6B2E-6C99-561F-0F711CE4AA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520677" y="8228303"/>
            <a:ext cx="4156075" cy="712150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C5FD9A-4E5F-5F47-2CE2-99DC0F9214B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9030331" y="7500939"/>
            <a:ext cx="4156075" cy="71215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B2C502C-3903-0FD3-B3B5-6EDA255461F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9030331" y="8228303"/>
            <a:ext cx="4156075" cy="712150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9F3C2D-8A90-4EBE-B337-3E8201FEB47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398151" y="10308041"/>
            <a:ext cx="11300052" cy="852285"/>
          </a:xfrm>
        </p:spPr>
        <p:txBody>
          <a:bodyPr>
            <a:normAutofit/>
          </a:bodyPr>
          <a:lstStyle>
            <a:lvl1pPr>
              <a:defRPr sz="6500">
                <a:latin typeface="Pinyon Script" pitchFamily="2" charset="0"/>
              </a:defRPr>
            </a:lvl1pPr>
          </a:lstStyle>
          <a:p>
            <a:r>
              <a:rPr lang="en-US" dirty="0"/>
              <a:t>Our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17D32F-FB47-8961-DEF3-92F1C60A15E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2398151" y="11160327"/>
            <a:ext cx="11300052" cy="2295271"/>
          </a:xfrm>
        </p:spPr>
        <p:txBody>
          <a:bodyPr anchor="b">
            <a:normAutofit/>
          </a:bodyPr>
          <a:lstStyle>
            <a:lvl1pPr>
              <a:defRPr sz="15000">
                <a:latin typeface="+mj-lt"/>
              </a:defRPr>
            </a:lvl1pPr>
          </a:lstStyle>
          <a:p>
            <a:r>
              <a:rPr lang="en-US" dirty="0"/>
              <a:t>Team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Stat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ircle"/>
          <p:cNvSpPr/>
          <p:nvPr/>
        </p:nvSpPr>
        <p:spPr>
          <a:xfrm>
            <a:off x="5838150" y="7539950"/>
            <a:ext cx="12707700" cy="12707700"/>
          </a:xfrm>
          <a:prstGeom prst="ellipse">
            <a:avLst/>
          </a:prstGeom>
          <a:solidFill>
            <a:srgbClr val="ADC8D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" name="Square"/>
          <p:cNvSpPr/>
          <p:nvPr/>
        </p:nvSpPr>
        <p:spPr>
          <a:xfrm>
            <a:off x="10490200" y="1473200"/>
            <a:ext cx="1270000" cy="1270000"/>
          </a:xfrm>
          <a:prstGeom prst="rect">
            <a:avLst/>
          </a:prstGeom>
          <a:solidFill>
            <a:srgbClr val="3E86C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3" name="Presenter_dark.png"/>
          <p:cNvSpPr>
            <a:spLocks noGrp="1"/>
          </p:cNvSpPr>
          <p:nvPr>
            <p:ph type="pic" sz="half" idx="26"/>
          </p:nvPr>
        </p:nvSpPr>
        <p:spPr>
          <a:xfrm>
            <a:off x="8037847" y="3946047"/>
            <a:ext cx="8308307" cy="9769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092B0154-F4F2-F5C2-5DB9-AA9D9E739DE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2DA95-187C-A938-5D13-BD121641E78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93242" y="3367095"/>
            <a:ext cx="6083300" cy="2136295"/>
          </a:xfrm>
        </p:spPr>
        <p:txBody>
          <a:bodyPr>
            <a:normAutofit/>
          </a:bodyPr>
          <a:lstStyle>
            <a:lvl1pPr>
              <a:defRPr sz="15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670078-1DD5-19A6-F67D-CEA81DDCBA2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93950" y="5581519"/>
            <a:ext cx="6043613" cy="795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D366FEC-DA61-547F-88F5-1F15DA48F83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93242" y="7357204"/>
            <a:ext cx="6083300" cy="2136295"/>
          </a:xfrm>
        </p:spPr>
        <p:txBody>
          <a:bodyPr>
            <a:normAutofit/>
          </a:bodyPr>
          <a:lstStyle>
            <a:lvl1pPr>
              <a:defRPr sz="15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7629CD5-019A-33FF-A440-804506CE31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393950" y="9571628"/>
            <a:ext cx="6043613" cy="795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1CD6253-3479-C1AC-9009-C716F6EF035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356151" y="3367095"/>
            <a:ext cx="6083300" cy="2136295"/>
          </a:xfrm>
        </p:spPr>
        <p:txBody>
          <a:bodyPr>
            <a:normAutofit/>
          </a:bodyPr>
          <a:lstStyle>
            <a:lvl1pPr>
              <a:defRPr sz="15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DF5AC0B-82A1-0E8A-20F0-3AD54FD6FC4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7356859" y="5581519"/>
            <a:ext cx="6043613" cy="795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1003B31-FDE8-4CFE-F201-5617C28F614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7356151" y="7357204"/>
            <a:ext cx="6083300" cy="2136295"/>
          </a:xfrm>
        </p:spPr>
        <p:txBody>
          <a:bodyPr>
            <a:normAutofit/>
          </a:bodyPr>
          <a:lstStyle>
            <a:lvl1pPr>
              <a:defRPr sz="15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851D7D1-758B-1679-7A93-763DA991D77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7356859" y="9571628"/>
            <a:ext cx="6043613" cy="795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Body Level One…"/>
          <p:cNvSpPr txBox="1">
            <a:spLocks noGrp="1"/>
          </p:cNvSpPr>
          <p:nvPr>
            <p:ph type="body" sz="half" idx="21"/>
          </p:nvPr>
        </p:nvSpPr>
        <p:spPr>
          <a:xfrm>
            <a:off x="603300" y="3721736"/>
            <a:ext cx="9779001" cy="8256631"/>
          </a:xfrm>
          <a:prstGeom prst="rect">
            <a:avLst/>
          </a:prstGeom>
        </p:spPr>
        <p:txBody>
          <a:bodyPr/>
          <a:lstStyle>
            <a:lvl1pPr marL="825500" indent="-825500" algn="l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>
                <a:latin typeface="+mn-lt"/>
                <a:ea typeface="Poppins Regular"/>
                <a:cs typeface="Poppins Regular"/>
                <a:sym typeface="Poppins Regular"/>
              </a:defRPr>
            </a:lvl1pPr>
            <a:lvl2pPr marL="1435100" indent="-825500" algn="l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>
                <a:latin typeface="+mn-lt"/>
                <a:ea typeface="Poppins Regular"/>
                <a:cs typeface="Poppins Regular"/>
                <a:sym typeface="Poppins Regular"/>
              </a:defRPr>
            </a:lvl2pPr>
            <a:lvl3pPr marL="2044700" indent="-825500" algn="l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>
                <a:latin typeface="+mn-lt"/>
                <a:ea typeface="Poppins Regular"/>
                <a:cs typeface="Poppins Regular"/>
                <a:sym typeface="Poppins Regular"/>
              </a:defRPr>
            </a:lvl3pPr>
            <a:lvl4pPr marL="2654300" indent="-825500" algn="l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>
                <a:latin typeface="+mn-lt"/>
                <a:ea typeface="Poppins Regular"/>
                <a:cs typeface="Poppins Regular"/>
                <a:sym typeface="Poppins Regular"/>
              </a:defRPr>
            </a:lvl4pPr>
            <a:lvl5pPr marL="3263900" indent="-825500" algn="l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>
                <a:latin typeface="+mn-lt"/>
                <a:ea typeface="Poppins Regular"/>
                <a:cs typeface="Poppins Regular"/>
                <a:sym typeface="Poppins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" name="Presenter_dark.png"/>
          <p:cNvSpPr>
            <a:spLocks noGrp="1"/>
          </p:cNvSpPr>
          <p:nvPr>
            <p:ph type="pic" sz="half" idx="24"/>
          </p:nvPr>
        </p:nvSpPr>
        <p:spPr>
          <a:xfrm>
            <a:off x="14551266" y="3946047"/>
            <a:ext cx="8308307" cy="9769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80BBD0F2-8CF0-32F6-CA91-4D72C5A0B26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3C2815B1-107D-27D9-577E-C5743DE72AF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56564" y="784453"/>
            <a:ext cx="17941638" cy="2570162"/>
          </a:xfrm>
        </p:spPr>
        <p:txBody>
          <a:bodyPr>
            <a:normAutofit/>
          </a:bodyPr>
          <a:lstStyle>
            <a:lvl1pPr algn="r">
              <a:defRPr sz="15000"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Body Level One…"/>
          <p:cNvSpPr txBox="1">
            <a:spLocks noGrp="1"/>
          </p:cNvSpPr>
          <p:nvPr>
            <p:ph type="body" sz="half" idx="21"/>
          </p:nvPr>
        </p:nvSpPr>
        <p:spPr>
          <a:xfrm>
            <a:off x="12367082" y="3747136"/>
            <a:ext cx="11331120" cy="8256631"/>
          </a:xfrm>
          <a:prstGeom prst="rect">
            <a:avLst/>
          </a:prstGeom>
        </p:spPr>
        <p:txBody>
          <a:bodyPr/>
          <a:lstStyle>
            <a:lvl1pPr marL="825500" indent="-825500" algn="l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>
                <a:latin typeface="+mn-lt"/>
                <a:ea typeface="Poppins Regular"/>
                <a:cs typeface="Poppins Regular"/>
                <a:sym typeface="Poppins Regular"/>
              </a:defRPr>
            </a:lvl1pPr>
            <a:lvl2pPr marL="1435100" indent="-825500" algn="l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>
                <a:latin typeface="+mn-lt"/>
                <a:ea typeface="Poppins Regular"/>
                <a:cs typeface="Poppins Regular"/>
                <a:sym typeface="Poppins Regular"/>
              </a:defRPr>
            </a:lvl2pPr>
            <a:lvl3pPr marL="2044700" indent="-825500" algn="l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>
                <a:latin typeface="+mn-lt"/>
                <a:ea typeface="Poppins Regular"/>
                <a:cs typeface="Poppins Regular"/>
                <a:sym typeface="Poppins Regular"/>
              </a:defRPr>
            </a:lvl3pPr>
            <a:lvl4pPr marL="2654300" indent="-825500" algn="l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>
                <a:latin typeface="+mn-lt"/>
                <a:ea typeface="Poppins Regular"/>
                <a:cs typeface="Poppins Regular"/>
                <a:sym typeface="Poppins Regular"/>
              </a:defRPr>
            </a:lvl4pPr>
            <a:lvl5pPr marL="3263900" indent="-825500" algn="l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>
                <a:latin typeface="+mn-lt"/>
                <a:ea typeface="Poppins Regular"/>
                <a:cs typeface="Poppins Regular"/>
                <a:sym typeface="Poppins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7" name="Presenter_dark.png"/>
          <p:cNvSpPr>
            <a:spLocks noGrp="1"/>
          </p:cNvSpPr>
          <p:nvPr>
            <p:ph type="pic" sz="half" idx="24"/>
          </p:nvPr>
        </p:nvSpPr>
        <p:spPr>
          <a:xfrm>
            <a:off x="1495666" y="3946047"/>
            <a:ext cx="8308307" cy="9769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8408E52-FCB2-178B-EDA0-8FBC0BCECC6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C1B29EB2-A3D0-2CE0-B701-7F77A290F68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367082" y="784453"/>
            <a:ext cx="11331120" cy="2570162"/>
          </a:xfrm>
        </p:spPr>
        <p:txBody>
          <a:bodyPr>
            <a:normAutofit/>
          </a:bodyPr>
          <a:lstStyle>
            <a:lvl1pPr algn="l">
              <a:defRPr sz="15000">
                <a:latin typeface="+mj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hoto Slide"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place Image.jpg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Line"/>
          <p:cNvSpPr/>
          <p:nvPr/>
        </p:nvSpPr>
        <p:spPr>
          <a:xfrm>
            <a:off x="660400" y="704240"/>
            <a:ext cx="2303780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8" name="Presenter_dark.png"/>
          <p:cNvSpPr>
            <a:spLocks noGrp="1"/>
          </p:cNvSpPr>
          <p:nvPr>
            <p:ph type="pic" sz="half" idx="23"/>
          </p:nvPr>
        </p:nvSpPr>
        <p:spPr>
          <a:xfrm>
            <a:off x="14551266" y="3946047"/>
            <a:ext cx="8308307" cy="9769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91CE198B-CB9B-494D-A361-6ED6B459CD0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46854"/>
            <a:ext cx="3864693" cy="10147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8F4B33F9-28A0-774F-9647-1448006C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343" y="730250"/>
            <a:ext cx="22656184" cy="5151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C6545E-2F43-B9C2-BB4E-D1D2A5577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343" y="6135543"/>
            <a:ext cx="21031200" cy="758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ransition spd="med"/>
  <p:txStyles>
    <p:titleStyle>
      <a:lvl1pPr marL="0" marR="0" indent="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2000" b="0" i="0" u="none" strike="noStrike" cap="none" spc="-1000" baseline="0">
          <a:solidFill>
            <a:srgbClr val="000000"/>
          </a:solidFill>
          <a:uFillTx/>
          <a:latin typeface="+mj-lt"/>
          <a:ea typeface="+mn-ea"/>
          <a:cs typeface="+mn-cs"/>
          <a:sym typeface="Shippori Mincho Regular"/>
        </a:defRPr>
      </a:lvl1pPr>
      <a:lvl2pPr marL="0" marR="0" indent="4572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Shippori Mincho Regular"/>
        </a:defRPr>
      </a:lvl2pPr>
      <a:lvl3pPr marL="0" marR="0" indent="9144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Shippori Mincho Regular"/>
        </a:defRPr>
      </a:lvl3pPr>
      <a:lvl4pPr marL="0" marR="0" indent="13716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Shippori Mincho Regular"/>
        </a:defRPr>
      </a:lvl4pPr>
      <a:lvl5pPr marL="0" marR="0" indent="18288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Shippori Mincho Regular"/>
        </a:defRPr>
      </a:lvl5pPr>
      <a:lvl6pPr marL="0" marR="0" indent="22860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Shippori Mincho Regular"/>
        </a:defRPr>
      </a:lvl6pPr>
      <a:lvl7pPr marL="0" marR="0" indent="27432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Shippori Mincho Regular"/>
        </a:defRPr>
      </a:lvl7pPr>
      <a:lvl8pPr marL="0" marR="0" indent="32004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Shippori Mincho Regular"/>
        </a:defRPr>
      </a:lvl8pPr>
      <a:lvl9pPr marL="0" marR="0" indent="36576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5000" b="0" i="0" u="none" strike="noStrike" cap="none" spc="-1000" baseline="0">
          <a:solidFill>
            <a:srgbClr val="000000"/>
          </a:solidFill>
          <a:uFillTx/>
          <a:latin typeface="+mn-lt"/>
          <a:ea typeface="+mn-ea"/>
          <a:cs typeface="+mn-cs"/>
          <a:sym typeface="Shippori Mincho Regular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Pinyon Script Regular"/>
          <a:cs typeface="Pinyon Script Regular"/>
          <a:sym typeface="Pinyon Script Regular"/>
        </a:defRPr>
      </a:lvl1pPr>
      <a:lvl2pPr marL="0" marR="0" indent="457200" algn="l" defTabSz="8255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Pinyon Script Regular"/>
          <a:cs typeface="Pinyon Script Regular"/>
          <a:sym typeface="Pinyon Script Regular"/>
        </a:defRPr>
      </a:lvl2pPr>
      <a:lvl3pPr marL="0" marR="0" indent="914400" algn="l" defTabSz="8255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Pinyon Script Regular"/>
          <a:cs typeface="Pinyon Script Regular"/>
          <a:sym typeface="Pinyon Script Regular"/>
        </a:defRPr>
      </a:lvl3pPr>
      <a:lvl4pPr marL="0" marR="0" indent="1371600" algn="l" defTabSz="8255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Pinyon Script Regular"/>
          <a:cs typeface="Pinyon Script Regular"/>
          <a:sym typeface="Pinyon Script Regular"/>
        </a:defRPr>
      </a:lvl4pPr>
      <a:lvl5pPr marL="0" marR="0" indent="1828800" algn="l" defTabSz="8255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+mn-lt"/>
          <a:ea typeface="Pinyon Script Regular"/>
          <a:cs typeface="Pinyon Script Regular"/>
          <a:sym typeface="Pinyon Script Regular"/>
        </a:defRPr>
      </a:lvl5pPr>
      <a:lvl6pPr marL="0" marR="0" indent="2286000" algn="ctr" defTabSz="825500" rtl="0" latinLnBrk="0">
        <a:lnSpc>
          <a:spcPct val="6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Pinyon Script Regular"/>
          <a:ea typeface="Pinyon Script Regular"/>
          <a:cs typeface="Pinyon Script Regular"/>
          <a:sym typeface="Pinyon Script Regular"/>
        </a:defRPr>
      </a:lvl6pPr>
      <a:lvl7pPr marL="0" marR="0" indent="2743200" algn="ctr" defTabSz="825500" rtl="0" latinLnBrk="0">
        <a:lnSpc>
          <a:spcPct val="6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Pinyon Script Regular"/>
          <a:ea typeface="Pinyon Script Regular"/>
          <a:cs typeface="Pinyon Script Regular"/>
          <a:sym typeface="Pinyon Script Regular"/>
        </a:defRPr>
      </a:lvl7pPr>
      <a:lvl8pPr marL="0" marR="0" indent="3200400" algn="ctr" defTabSz="825500" rtl="0" latinLnBrk="0">
        <a:lnSpc>
          <a:spcPct val="6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Pinyon Script Regular"/>
          <a:ea typeface="Pinyon Script Regular"/>
          <a:cs typeface="Pinyon Script Regular"/>
          <a:sym typeface="Pinyon Script Regular"/>
        </a:defRPr>
      </a:lvl8pPr>
      <a:lvl9pPr marL="0" marR="0" indent="3657600" algn="ctr" defTabSz="825500" rtl="0" latinLnBrk="0">
        <a:lnSpc>
          <a:spcPct val="6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solidFill>
            <a:srgbClr val="000000"/>
          </a:solidFill>
          <a:uFillTx/>
          <a:latin typeface="Pinyon Script Regular"/>
          <a:ea typeface="Pinyon Script Regular"/>
          <a:cs typeface="Pinyon Script Regular"/>
          <a:sym typeface="Pinyon Scrip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Poppins" TargetMode="External"/><Relationship Id="rId7" Type="http://schemas.openxmlformats.org/officeDocument/2006/relationships/hyperlink" Target="https://help.mmhmm.app/hc/en-us" TargetMode="External"/><Relationship Id="rId2" Type="http://schemas.openxmlformats.org/officeDocument/2006/relationships/hyperlink" Target="https://fonts.google.com/specimen/Shippori+Mincho?preview.text=Let's%20Chat&amp;preview.text_type=custom&amp;query=shipp&amp;stroke=Ser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oo.mmhmm.app/watch/z_8w2Fh7jsBYyEi5g56hzA" TargetMode="External"/><Relationship Id="rId5" Type="http://schemas.openxmlformats.org/officeDocument/2006/relationships/hyperlink" Target="https://www.mmhmm.app/download" TargetMode="External"/><Relationship Id="rId4" Type="http://schemas.openxmlformats.org/officeDocument/2006/relationships/hyperlink" Target="https://fonts.google.com/specimen/Pinyon+Scrip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iz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50000"/>
              </a:lnSpc>
              <a:spcBef>
                <a:spcPts val="0"/>
              </a:spcBef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Customize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presentation uses additional fonts. For best results, download the</a:t>
            </a:r>
            <a:br>
              <a:rPr lang="en-US" dirty="0"/>
            </a:br>
            <a:r>
              <a:rPr b="1" u="sng" dirty="0">
                <a:solidFill>
                  <a:srgbClr val="4134F2"/>
                </a:solidFill>
                <a:hlinkClick r:id="rId2"/>
              </a:rPr>
              <a:t>Shippori Mincho font</a:t>
            </a:r>
            <a:r>
              <a:rPr dirty="0"/>
              <a:t>, </a:t>
            </a:r>
            <a:r>
              <a:rPr b="1" u="sng" dirty="0">
                <a:solidFill>
                  <a:srgbClr val="4134F1"/>
                </a:solidFill>
                <a:hlinkClick r:id="rId3"/>
              </a:rPr>
              <a:t>Poppins font</a:t>
            </a:r>
            <a:r>
              <a:rPr dirty="0"/>
              <a:t>, and </a:t>
            </a:r>
            <a:r>
              <a:rPr b="1" u="sng" dirty="0">
                <a:solidFill>
                  <a:srgbClr val="4135F0"/>
                </a:solidFill>
                <a:hlinkClick r:id="rId4"/>
              </a:rPr>
              <a:t>Pinyon Script font</a:t>
            </a:r>
            <a:r>
              <a:rPr dirty="0"/>
              <a:t> for free.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Add content to the slides below.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Slides intentionally have less text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 your audience can focus on you,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presenter. 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You can edit the master slide layout under View &gt; Slide Master.</a:t>
            </a:r>
          </a:p>
        </p:txBody>
      </p:sp>
      <p:sp>
        <p:nvSpPr>
          <p:cNvPr id="260" name="About this templat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27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About this template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70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presentation template is designed to help you look great on screen with your content in mmhmm. mmhmm is a video presentation app that makes you more engaging on video calls and recordings by putting you on screen with your ideas.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70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70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you haven’t used mmhmm yet,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70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u="sng">
                <a:hlinkClick r:id="rId5"/>
              </a:rPr>
              <a:t>get started for free</a:t>
            </a:r>
            <a:r>
              <a:t>.</a:t>
            </a:r>
          </a:p>
        </p:txBody>
      </p:sp>
      <p:sp>
        <p:nvSpPr>
          <p:cNvPr id="261" name="Import…"/>
          <p:cNvSpPr txBox="1">
            <a:spLocks noGrp="1"/>
          </p:cNvSpPr>
          <p:nvPr>
            <p:ph type="body" idx="23"/>
          </p:nvPr>
        </p:nvSpPr>
        <p:spPr>
          <a:xfrm>
            <a:off x="18884470" y="6784575"/>
            <a:ext cx="4557421" cy="4587794"/>
          </a:xfrm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50000"/>
              </a:lnSpc>
              <a:spcBef>
                <a:spcPts val="0"/>
              </a:spcBef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Import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Once you are finished, save the presentation and upload it into the mmhmm Media Library or drag and drop the presentation into the slide tray.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you’re new to mmhmm, watch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u="sng" dirty="0">
                <a:solidFill>
                  <a:srgbClr val="4235F2"/>
                </a:solidFill>
                <a:hlinkClick r:id="rId6"/>
              </a:rPr>
              <a:t>mmhmm in 90 seconds</a:t>
            </a:r>
            <a:r>
              <a:rPr dirty="0"/>
              <a:t> video.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more support, check out our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4235F2"/>
                </a:solidFill>
                <a:hlinkClick r:id="rId7"/>
              </a:rPr>
              <a:t>Help center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6965E17-70E2-ACC1-F761-7AA24057515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DF0395-D853-EE1D-09D6-9F9C53F51FE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3768C-3D5D-F5B9-BF44-3B95671E605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90E16-2DAD-CDE0-485D-A5B3636EB80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89444F-C789-CAF1-8D9C-074F7AC5514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61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6F95DCB-F366-0C45-ECD9-EDEBA9C5ADDE}"/>
              </a:ext>
            </a:extLst>
          </p:cNvPr>
          <p:cNvPicPr>
            <a:picLocks noGrp="1" noChangeAspect="1"/>
          </p:cNvPicPr>
          <p:nvPr>
            <p:ph type="pic" sz="half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3F28D-232D-80D8-8CD8-02165D75643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5B197-0770-DEC2-9421-ABD40E1E5C0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1BF7F4-0B51-13CA-73B6-E0FCB2B01A6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836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469131B-7CE1-1287-E854-FBF12320D993}"/>
              </a:ext>
            </a:extLst>
          </p:cNvPr>
          <p:cNvPicPr>
            <a:picLocks noGrp="1" noChangeAspect="1"/>
          </p:cNvPicPr>
          <p:nvPr>
            <p:ph type="pic" sz="half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5296AB-66D2-BFD9-87DB-2AE4201B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E51-08E5-B633-C5AA-48F43F2740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7B94E9-056D-FEA1-15F5-CD7C4FF8BFA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5A0EF-E9C4-2DB2-D895-1632EFE731C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</p:spTree>
    <p:extLst>
      <p:ext uri="{BB962C8B-B14F-4D97-AF65-F5344CB8AC3E}">
        <p14:creationId xmlns:p14="http://schemas.microsoft.com/office/powerpoint/2010/main" val="24653699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8C05DEC-0402-85D0-D520-69EB54458BD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C2949-7C13-9D5B-1D9E-6520209096E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BD6BE-04EF-1E61-D4D8-8685119BED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E162A-116D-83B0-F53A-805A2E4D583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9AEDB9-8489-5E0D-FA69-D8AD9E65BD6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E5E772-0F09-5C94-84C5-16FD4370990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FA6619-EBFD-09FA-294B-0EF53141E72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511BDF-240B-CB2D-E047-D09F69AB00B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FA048-7D58-BF0E-D8D0-5EB48BB527B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6CB9B2-CDDC-2F75-DBF3-842D7CB3070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E76157-023A-AB99-BD32-7671B4760D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620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A54B0F2-C8EB-8977-0A15-CA811095F83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B29FB-145C-51D8-DB61-A32600C4DE6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F7061-7092-9C1B-5ADF-C116DBEC29B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2F87-44ED-DD10-F97F-2B2DC65D62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07F218-5C47-FCB9-D882-605C99945A6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532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7BB81532-520E-A23F-61A0-25C6E9DB31F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ECC70ABF-5537-711F-6FF5-F72D32103780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56ACBF24-7CE7-2941-C878-20DC4041D40E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73B10790-C51B-B113-A5DC-954DB37D2D9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5C63F450-DD66-63D2-D8DF-3549AD0AA1D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/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71172A-0540-8B37-56D7-4CBCA3EF3C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293835-D684-7FE7-C58C-7855E746023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940BEC-088C-D425-67FE-EB032C1BFB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F6F19B-7034-E010-D1A9-E453717D6FC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69E75C-8723-D081-5313-4A445F7D61B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30ECE1-9F9B-640B-1D77-FC9DCD0F476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AB359-771A-EB33-0C03-1BCE3221E3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5DC87B-DD1A-85DA-C0F7-62A4226C32F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836E08-15F8-5283-7AD7-537707D51A7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4A401B1-FCFA-459A-5BAA-8B303421503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439C069-3042-8DBB-A6C8-2ADD66AAC94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437ED0B-A703-32ED-4D70-7C288CA77C2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51E5A9-D27D-8C56-D2BA-B39DEFCDB1F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334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B2680D9-20AA-D433-C1EF-718935033884}"/>
              </a:ext>
            </a:extLst>
          </p:cNvPr>
          <p:cNvPicPr>
            <a:picLocks noGrp="1" noChangeAspect="1"/>
          </p:cNvPicPr>
          <p:nvPr>
            <p:ph type="pic" sz="half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F6FD55-4822-CFFA-EFFE-70BA2D5B629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F688E-0C0D-C143-C75B-AEC754BDD50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5E7C9-8772-EBA1-4394-B069BB2C3F2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A95E15-38B3-A431-BBC8-DE3921E7AFD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E322E5-E79F-01AD-68D1-7D2F9AE8F31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8EA2E9-B3A9-6EBB-AEAF-62662C524C0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7122EE-4EC6-82A8-BFF8-EBF63483CB9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7BF31D-5340-3BE8-3E12-60AFC0ADF31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59524B-E513-7E70-9E13-48275E59C5E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943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64F46F-B6F5-9FF8-AB66-525EE6DC9156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C287214-3510-9605-53F4-3E21CABFB193}"/>
              </a:ext>
            </a:extLst>
          </p:cNvPr>
          <p:cNvPicPr>
            <a:picLocks noGrp="1" noChangeAspect="1"/>
          </p:cNvPicPr>
          <p:nvPr>
            <p:ph type="pic" sz="half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EBD84A-151A-99EB-DA14-532FA80C9FE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A379C-36F0-3C7E-80D9-A70E7D30039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491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E075869-691F-AB78-2B6B-9EC3DCCC48B6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r="1539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DF97A0-29A1-F93E-322D-724343F64DEC}"/>
              </a:ext>
            </a:extLst>
          </p:cNvPr>
          <p:cNvPicPr>
            <a:picLocks noGrp="1" noChangeAspect="1"/>
          </p:cNvPicPr>
          <p:nvPr>
            <p:ph type="pic" sz="half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8BB400-9052-7ACA-3286-E20776D6800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</p:spTree>
    <p:extLst>
      <p:ext uri="{BB962C8B-B14F-4D97-AF65-F5344CB8AC3E}">
        <p14:creationId xmlns:p14="http://schemas.microsoft.com/office/powerpoint/2010/main" val="29832830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E5300EC-91DC-FFE2-9C4D-8AE7E1F53C3B}"/>
              </a:ext>
            </a:extLst>
          </p:cNvPr>
          <p:cNvPicPr>
            <a:picLocks noGrp="1" noChangeAspect="1"/>
          </p:cNvPicPr>
          <p:nvPr>
            <p:ph type="pic" sz="half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384211-A4E3-CDE2-76EF-2620E003630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1DF29-0F08-E5CF-7EF9-5CC7B764858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D9C5284-9B2B-DC08-84FD-8E188A3A9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12874"/>
              </p:ext>
            </p:extLst>
          </p:nvPr>
        </p:nvGraphicFramePr>
        <p:xfrm>
          <a:off x="1296737" y="3946047"/>
          <a:ext cx="9555747" cy="883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2743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Natural Them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86C0"/>
      </a:accent1>
      <a:accent2>
        <a:srgbClr val="ADC8D3"/>
      </a:accent2>
      <a:accent3>
        <a:srgbClr val="D7AFB1"/>
      </a:accent3>
      <a:accent4>
        <a:srgbClr val="F3F3E1"/>
      </a:accent4>
      <a:accent5>
        <a:srgbClr val="A2A2A2"/>
      </a:accent5>
      <a:accent6>
        <a:srgbClr val="FF42A1"/>
      </a:accent6>
      <a:hlink>
        <a:srgbClr val="0000FF"/>
      </a:hlink>
      <a:folHlink>
        <a:srgbClr val="FF00FF"/>
      </a:folHlink>
    </a:clrScheme>
    <a:fontScheme name="Natural Theme">
      <a:majorFont>
        <a:latin typeface="Shippori Mincho"/>
        <a:ea typeface=""/>
        <a:cs typeface=""/>
      </a:majorFont>
      <a:minorFont>
        <a:latin typeface="Poppins"/>
        <a:ea typeface="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oppins Regular"/>
            <a:ea typeface="Poppins Regular"/>
            <a:cs typeface="Poppins Regular"/>
            <a:sym typeface="Poppi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hippori Mincho Regular"/>
        <a:ea typeface="Shippori Mincho Regular"/>
        <a:cs typeface="Shippori Mincho Regular"/>
      </a:majorFont>
      <a:minorFont>
        <a:latin typeface="Shippori Mincho Regular"/>
        <a:ea typeface="Shippori Mincho Regular"/>
        <a:cs typeface="Shippori Mincho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oppins Regular"/>
            <a:ea typeface="Poppins Regular"/>
            <a:cs typeface="Poppins Regular"/>
            <a:sym typeface="Poppi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176</Words>
  <Application>Microsoft Macintosh PowerPoint</Application>
  <PresentationFormat>Custom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Shippori Mincho</vt:lpstr>
      <vt:lpstr>Arial</vt:lpstr>
      <vt:lpstr>Pinyon Script</vt:lpstr>
      <vt:lpstr>Pinyon Script Regular</vt:lpstr>
      <vt:lpstr>Poppins</vt:lpstr>
      <vt:lpstr>Poppins Regular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Alejandro  Rodriguez</cp:lastModifiedBy>
  <cp:revision>16</cp:revision>
  <dcterms:modified xsi:type="dcterms:W3CDTF">2023-10-23T21:47:04Z</dcterms:modified>
</cp:coreProperties>
</file>