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3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6" r:id="rId12"/>
    <p:sldId id="287" r:id="rId13"/>
    <p:sldId id="288" r:id="rId14"/>
    <p:sldId id="289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howGuides="1">
      <p:cViewPr varScale="1">
        <p:scale>
          <a:sx n="41" d="100"/>
          <a:sy n="41" d="100"/>
        </p:scale>
        <p:origin x="691" y="53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5-A248-8B32-1154A7147C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5-A248-8B32-1154A7147C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5-A248-8B32-1154A7147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4046720"/>
        <c:axId val="1384048448"/>
      </c:barChart>
      <c:catAx>
        <c:axId val="138404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048448"/>
        <c:crosses val="autoZero"/>
        <c:auto val="1"/>
        <c:lblAlgn val="ctr"/>
        <c:lblOffset val="100"/>
        <c:noMultiLvlLbl val="0"/>
      </c:catAx>
      <c:valAx>
        <c:axId val="138404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04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ooo.mmhmm.app/watch/z_8w2Fh7jsBYyEi5g56hzA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hyperlink" Target="https://fonts.google.com/specimen/Barlow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mmhmm.app/downloa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hyperlink" Target="https://help.mmhmm.app/hc/en-us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uc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iz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984911" y="6743011"/>
            <a:ext cx="5272690" cy="5012526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250000"/>
              </a:lnSpc>
              <a:defRPr sz="2400"/>
            </a:lvl1pPr>
          </a:lstStyle>
          <a:p>
            <a:pPr defTabSz="457200">
              <a:lnSpc>
                <a:spcPct val="50000"/>
              </a:lnSpc>
              <a:defRPr sz="3600" b="1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Customize</a:t>
            </a:r>
            <a:endParaRPr lang="en-US" dirty="0"/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This presentation uses an additional font. For best results, download the </a:t>
            </a:r>
            <a:r>
              <a:rPr b="1" u="sng" dirty="0">
                <a:solidFill>
                  <a:srgbClr val="4234F2"/>
                </a:solidFill>
                <a:hlinkClick r:id="rId2"/>
              </a:rPr>
              <a:t>Barlow Condensed font</a:t>
            </a:r>
            <a:r>
              <a:rPr dirty="0"/>
              <a:t> for free.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Add content to the slides below.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Slides intentionally have less text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so your audience can focus on you,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presenter. 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You can edit the master slide layout under View &gt; Slide Master.</a:t>
            </a:r>
          </a:p>
        </p:txBody>
      </p:sp>
      <p:sp>
        <p:nvSpPr>
          <p:cNvPr id="19" name="Rectangle"/>
          <p:cNvSpPr/>
          <p:nvPr/>
        </p:nvSpPr>
        <p:spPr>
          <a:xfrm>
            <a:off x="7947217" y="7912621"/>
            <a:ext cx="3435831" cy="507501"/>
          </a:xfrm>
          <a:prstGeom prst="rect">
            <a:avLst/>
          </a:prstGeom>
          <a:solidFill>
            <a:srgbClr val="1700FF">
              <a:alpha val="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" name="Rectangle"/>
          <p:cNvSpPr/>
          <p:nvPr/>
        </p:nvSpPr>
        <p:spPr>
          <a:xfrm>
            <a:off x="-7560" y="-6960"/>
            <a:ext cx="7430001" cy="13839151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" name="Remove…"/>
          <p:cNvSpPr txBox="1"/>
          <p:nvPr/>
        </p:nvSpPr>
        <p:spPr>
          <a:xfrm>
            <a:off x="13440939" y="6743011"/>
            <a:ext cx="5152579" cy="331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lnSpc>
                <a:spcPct val="50000"/>
              </a:lnSpc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Remove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These designs place the speaker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 a specific spot on each slide so none of the content gets blocked.</a:t>
            </a:r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Remember to delete the silhouette placeholders before uploading your presentation to mmhmm.</a:t>
            </a:r>
          </a:p>
        </p:txBody>
      </p:sp>
      <p:pic>
        <p:nvPicPr>
          <p:cNvPr id="22" name="2. Edit-Keyno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929"/>
          <a:stretch/>
        </p:blipFill>
        <p:spPr>
          <a:xfrm>
            <a:off x="8068118" y="2967130"/>
            <a:ext cx="4777186" cy="2777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18"/>
                  <a:pt x="19" y="21302"/>
                </a:cubicBezTo>
                <a:cubicBezTo>
                  <a:pt x="45" y="21422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4" y="21598"/>
                </a:lnTo>
                <a:cubicBezTo>
                  <a:pt x="21306" y="21598"/>
                  <a:pt x="21379" y="21599"/>
                  <a:pt x="21428" y="21564"/>
                </a:cubicBezTo>
                <a:cubicBezTo>
                  <a:pt x="21498" y="21520"/>
                  <a:pt x="21553" y="21422"/>
                  <a:pt x="21579" y="21302"/>
                </a:cubicBezTo>
                <a:cubicBezTo>
                  <a:pt x="21599" y="21218"/>
                  <a:pt x="21598" y="21094"/>
                  <a:pt x="21598" y="20885"/>
                </a:cubicBezTo>
                <a:lnTo>
                  <a:pt x="21598" y="713"/>
                </a:lnTo>
                <a:cubicBezTo>
                  <a:pt x="21598" y="504"/>
                  <a:pt x="21599" y="377"/>
                  <a:pt x="21579" y="293"/>
                </a:cubicBezTo>
                <a:cubicBezTo>
                  <a:pt x="21553" y="173"/>
                  <a:pt x="21498" y="78"/>
                  <a:pt x="21428" y="34"/>
                </a:cubicBezTo>
                <a:cubicBezTo>
                  <a:pt x="21379" y="-1"/>
                  <a:pt x="21306" y="0"/>
                  <a:pt x="21184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" name="3. Remove-Keynot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r="925"/>
          <a:stretch/>
        </p:blipFill>
        <p:spPr>
          <a:xfrm>
            <a:off x="13510490" y="2967130"/>
            <a:ext cx="4777583" cy="2777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21"/>
                  <a:pt x="19" y="21305"/>
                </a:cubicBezTo>
                <a:cubicBezTo>
                  <a:pt x="45" y="21426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5" y="21598"/>
                </a:lnTo>
                <a:cubicBezTo>
                  <a:pt x="21306" y="21598"/>
                  <a:pt x="21378" y="21599"/>
                  <a:pt x="21427" y="21564"/>
                </a:cubicBezTo>
                <a:cubicBezTo>
                  <a:pt x="21497" y="21520"/>
                  <a:pt x="21552" y="21425"/>
                  <a:pt x="21577" y="21305"/>
                </a:cubicBezTo>
                <a:cubicBezTo>
                  <a:pt x="21598" y="21221"/>
                  <a:pt x="21599" y="21094"/>
                  <a:pt x="21599" y="20885"/>
                </a:cubicBezTo>
                <a:lnTo>
                  <a:pt x="21599" y="713"/>
                </a:lnTo>
                <a:cubicBezTo>
                  <a:pt x="21599" y="504"/>
                  <a:pt x="21598" y="377"/>
                  <a:pt x="21577" y="293"/>
                </a:cubicBezTo>
                <a:cubicBezTo>
                  <a:pt x="21552" y="173"/>
                  <a:pt x="21497" y="78"/>
                  <a:pt x="21427" y="34"/>
                </a:cubicBezTo>
                <a:cubicBezTo>
                  <a:pt x="21378" y="-1"/>
                  <a:pt x="21306" y="0"/>
                  <a:pt x="21185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4" name="4. Impor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889"/>
          <a:stretch/>
        </p:blipFill>
        <p:spPr>
          <a:xfrm>
            <a:off x="18952061" y="2967130"/>
            <a:ext cx="4777385" cy="2777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8" extrusionOk="0">
                <a:moveTo>
                  <a:pt x="414" y="0"/>
                </a:moveTo>
                <a:cubicBezTo>
                  <a:pt x="292" y="0"/>
                  <a:pt x="219" y="-1"/>
                  <a:pt x="170" y="34"/>
                </a:cubicBezTo>
                <a:cubicBezTo>
                  <a:pt x="100" y="78"/>
                  <a:pt x="45" y="173"/>
                  <a:pt x="19" y="293"/>
                </a:cubicBezTo>
                <a:cubicBezTo>
                  <a:pt x="-1" y="377"/>
                  <a:pt x="0" y="504"/>
                  <a:pt x="0" y="713"/>
                </a:cubicBezTo>
                <a:lnTo>
                  <a:pt x="0" y="20885"/>
                </a:lnTo>
                <a:cubicBezTo>
                  <a:pt x="0" y="21094"/>
                  <a:pt x="-1" y="21221"/>
                  <a:pt x="19" y="21305"/>
                </a:cubicBezTo>
                <a:cubicBezTo>
                  <a:pt x="45" y="21425"/>
                  <a:pt x="100" y="21520"/>
                  <a:pt x="170" y="21564"/>
                </a:cubicBezTo>
                <a:cubicBezTo>
                  <a:pt x="219" y="21599"/>
                  <a:pt x="292" y="21598"/>
                  <a:pt x="414" y="21598"/>
                </a:cubicBezTo>
                <a:lnTo>
                  <a:pt x="21183" y="21598"/>
                </a:lnTo>
                <a:cubicBezTo>
                  <a:pt x="21304" y="21598"/>
                  <a:pt x="21378" y="21599"/>
                  <a:pt x="21427" y="21564"/>
                </a:cubicBezTo>
                <a:cubicBezTo>
                  <a:pt x="21497" y="21520"/>
                  <a:pt x="21552" y="21425"/>
                  <a:pt x="21577" y="21305"/>
                </a:cubicBezTo>
                <a:cubicBezTo>
                  <a:pt x="21598" y="21221"/>
                  <a:pt x="21599" y="21094"/>
                  <a:pt x="21599" y="20885"/>
                </a:cubicBezTo>
                <a:lnTo>
                  <a:pt x="21599" y="713"/>
                </a:lnTo>
                <a:cubicBezTo>
                  <a:pt x="21599" y="504"/>
                  <a:pt x="21598" y="377"/>
                  <a:pt x="21577" y="293"/>
                </a:cubicBezTo>
                <a:cubicBezTo>
                  <a:pt x="21552" y="173"/>
                  <a:pt x="21497" y="78"/>
                  <a:pt x="21427" y="34"/>
                </a:cubicBezTo>
                <a:cubicBezTo>
                  <a:pt x="21378" y="-1"/>
                  <a:pt x="21304" y="0"/>
                  <a:pt x="21183" y="0"/>
                </a:cubicBezTo>
                <a:lnTo>
                  <a:pt x="414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5" name="Instructions"/>
          <p:cNvSpPr txBox="1"/>
          <p:nvPr/>
        </p:nvSpPr>
        <p:spPr>
          <a:xfrm>
            <a:off x="21682070" y="772315"/>
            <a:ext cx="2076600" cy="484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457200">
              <a:defRPr sz="2700" b="1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Instructions</a:t>
            </a:r>
          </a:p>
        </p:txBody>
      </p:sp>
      <p:sp>
        <p:nvSpPr>
          <p:cNvPr id="26" name="About this template…"/>
          <p:cNvSpPr txBox="1">
            <a:spLocks noGrp="1"/>
          </p:cNvSpPr>
          <p:nvPr>
            <p:ph type="body" sz="quarter" idx="22"/>
          </p:nvPr>
        </p:nvSpPr>
        <p:spPr>
          <a:xfrm>
            <a:off x="613626" y="6628283"/>
            <a:ext cx="6468491" cy="486825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lnSpc>
                <a:spcPct val="120000"/>
              </a:lnSpc>
              <a:spcBef>
                <a:spcPts val="1200"/>
              </a:spcBef>
              <a:defRPr sz="2700" b="1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About this template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This presentation template is designed to help you look great on screen with your content in mmhmm. mmhmm is a video presentation app that makes you more engaging on video calls and recordings by putting you on screen with your ideas.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you haven’t used mmhmm yet,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u="sng" dirty="0">
                <a:hlinkClick r:id="rId6"/>
              </a:rPr>
              <a:t>get started for free</a:t>
            </a:r>
            <a:r>
              <a:rPr dirty="0"/>
              <a:t>.</a:t>
            </a:r>
          </a:p>
        </p:txBody>
      </p:sp>
      <p:sp>
        <p:nvSpPr>
          <p:cNvPr id="27" name="STEP 1"/>
          <p:cNvSpPr txBox="1"/>
          <p:nvPr/>
        </p:nvSpPr>
        <p:spPr>
          <a:xfrm>
            <a:off x="8041999" y="6063115"/>
            <a:ext cx="130537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1</a:t>
            </a:r>
          </a:p>
        </p:txBody>
      </p:sp>
      <p:sp>
        <p:nvSpPr>
          <p:cNvPr id="28" name="STEP 2"/>
          <p:cNvSpPr txBox="1"/>
          <p:nvPr/>
        </p:nvSpPr>
        <p:spPr>
          <a:xfrm>
            <a:off x="13479039" y="6063115"/>
            <a:ext cx="1305378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2</a:t>
            </a:r>
          </a:p>
        </p:txBody>
      </p:sp>
      <p:sp>
        <p:nvSpPr>
          <p:cNvPr id="29" name="STEP 3"/>
          <p:cNvSpPr txBox="1"/>
          <p:nvPr/>
        </p:nvSpPr>
        <p:spPr>
          <a:xfrm>
            <a:off x="18922570" y="6063115"/>
            <a:ext cx="1305379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400" b="1" spc="192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STEP 3</a:t>
            </a:r>
          </a:p>
        </p:txBody>
      </p:sp>
      <p:pic>
        <p:nvPicPr>
          <p:cNvPr id="30" name="Wordmark.png" descr="Wordmar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725" y="671706"/>
            <a:ext cx="2567953" cy="5075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Import…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8884471" y="6743011"/>
            <a:ext cx="4619766" cy="458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50000"/>
              </a:lnSpc>
              <a:defRPr sz="3600" b="1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Import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Once you are finished, save the presentation and upload it into the mmhmm Media Library or drag and drop the presentation into the slide tray.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you’re new to mmhmm, watch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u="sng" dirty="0">
                <a:solidFill>
                  <a:srgbClr val="4235F2"/>
                </a:solidFill>
                <a:hlinkClick r:id="rId8"/>
              </a:rPr>
              <a:t>mmhmm in 90 seconds</a:t>
            </a:r>
            <a:r>
              <a:rPr dirty="0"/>
              <a:t> video.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For more support, check out our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4235F2"/>
                </a:solidFill>
                <a:hlinkClick r:id="rId9"/>
              </a:rPr>
              <a:t>Help center</a:t>
            </a:r>
            <a:r>
              <a:rPr dirty="0"/>
              <a:t>. 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How to use this Keynote template">
            <a:extLst>
              <a:ext uri="{FF2B5EF4-FFF2-40B4-BE49-F238E27FC236}">
                <a16:creationId xmlns:a16="http://schemas.microsoft.com/office/drawing/2014/main" id="{B6B45C50-63FF-D5F8-C9B7-6E011D233B94}"/>
              </a:ext>
            </a:extLst>
          </p:cNvPr>
          <p:cNvSpPr txBox="1"/>
          <p:nvPr userDrawn="1"/>
        </p:nvSpPr>
        <p:spPr>
          <a:xfrm>
            <a:off x="575081" y="1752154"/>
            <a:ext cx="6545582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lnSpc>
                <a:spcPct val="90000"/>
              </a:lnSpc>
              <a:defRPr sz="8000" b="1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How to</a:t>
            </a:r>
            <a:br>
              <a:rPr lang="en-US" dirty="0"/>
            </a:br>
            <a:r>
              <a:rPr dirty="0"/>
              <a:t>use this </a:t>
            </a:r>
            <a:r>
              <a:rPr lang="en-US" dirty="0"/>
              <a:t>PowerPoint</a:t>
            </a:r>
            <a:r>
              <a:rPr dirty="0"/>
              <a:t> template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17773-AE70-1E74-785E-1E488D508ED3}"/>
              </a:ext>
            </a:extLst>
          </p:cNvPr>
          <p:cNvSpPr txBox="1"/>
          <p:nvPr userDrawn="1"/>
        </p:nvSpPr>
        <p:spPr>
          <a:xfrm>
            <a:off x="7929985" y="12940953"/>
            <a:ext cx="1123384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mmhmm does not support video, music or transitions from templates and allows for a max of 250MB file size.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C5DCBA-3E93-55CA-E700-CF917BBED588}"/>
              </a:ext>
            </a:extLst>
          </p:cNvPr>
          <p:cNvCxnSpPr/>
          <p:nvPr userDrawn="1"/>
        </p:nvCxnSpPr>
        <p:spPr>
          <a:xfrm>
            <a:off x="7991199" y="12712248"/>
            <a:ext cx="1114864" cy="0"/>
          </a:xfrm>
          <a:prstGeom prst="line">
            <a:avLst/>
          </a:prstGeom>
          <a:noFill/>
          <a:ln w="31750" cap="flat">
            <a:solidFill>
              <a:srgbClr val="4235F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/Chart Slide">
    <p:bg>
      <p:bgPr>
        <a:gradFill flip="none" rotWithShape="1">
          <a:gsLst>
            <a:gs pos="0">
              <a:srgbClr val="723AFD"/>
            </a:gs>
            <a:gs pos="100000">
              <a:srgbClr val="FF52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"/>
          <p:cNvSpPr/>
          <p:nvPr/>
        </p:nvSpPr>
        <p:spPr>
          <a:xfrm>
            <a:off x="20600" y="-1"/>
            <a:ext cx="12171400" cy="13716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8" name="Presenter_light.png"/>
          <p:cNvSpPr>
            <a:spLocks noGrp="1"/>
          </p:cNvSpPr>
          <p:nvPr>
            <p:ph type="pic" sz="half" idx="22"/>
          </p:nvPr>
        </p:nvSpPr>
        <p:spPr>
          <a:xfrm>
            <a:off x="13195653" y="1715330"/>
            <a:ext cx="10205294" cy="120006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24">
            <a:extLst>
              <a:ext uri="{FF2B5EF4-FFF2-40B4-BE49-F238E27FC236}">
                <a16:creationId xmlns:a16="http://schemas.microsoft.com/office/drawing/2014/main" id="{8B453A3C-69BA-4807-E58A-5E693056524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65200" y="12011890"/>
            <a:ext cx="3864693" cy="106910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52D9B36-49CA-BDED-4C17-28D3B02BA49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5000" y="2574092"/>
            <a:ext cx="10772775" cy="7087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FEA2E-3DD6-1854-29FE-C72AB916AFB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5000" y="122331"/>
            <a:ext cx="10772775" cy="2440709"/>
          </a:xfrm>
        </p:spPr>
        <p:txBody>
          <a:bodyPr>
            <a:noAutofit/>
          </a:bodyPr>
          <a:lstStyle>
            <a:lvl1pPr>
              <a:defRPr sz="165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gradFill flip="none" rotWithShape="1">
          <a:gsLst>
            <a:gs pos="0">
              <a:srgbClr val="723AFD"/>
            </a:gs>
            <a:gs pos="100000">
              <a:srgbClr val="FF52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"/>
          <p:cNvSpPr/>
          <p:nvPr/>
        </p:nvSpPr>
        <p:spPr>
          <a:xfrm>
            <a:off x="12212600" y="-1"/>
            <a:ext cx="12171400" cy="13716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0" name="WHITEquotation.png" descr="WHITEquot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553" y="2654938"/>
            <a:ext cx="838201" cy="609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Presenter_light.png"/>
          <p:cNvSpPr>
            <a:spLocks noGrp="1"/>
          </p:cNvSpPr>
          <p:nvPr>
            <p:ph type="pic" sz="half" idx="23"/>
          </p:nvPr>
        </p:nvSpPr>
        <p:spPr>
          <a:xfrm>
            <a:off x="922337" y="1715330"/>
            <a:ext cx="10205294" cy="120006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5E5B5-A384-A471-37FB-73EDFB1700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106400" y="3633788"/>
            <a:ext cx="10355263" cy="5005387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This a quote about how great of an experience someone had working with you.</a:t>
            </a:r>
          </a:p>
        </p:txBody>
      </p:sp>
      <p:sp>
        <p:nvSpPr>
          <p:cNvPr id="4" name="Picture Placeholder 24">
            <a:extLst>
              <a:ext uri="{FF2B5EF4-FFF2-40B4-BE49-F238E27FC236}">
                <a16:creationId xmlns:a16="http://schemas.microsoft.com/office/drawing/2014/main" id="{20612CC4-0D15-4B3B-C57F-9D41F3D3D1D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9596970" y="12011890"/>
            <a:ext cx="3864693" cy="106910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4BBACA-2E88-27D3-4575-53DFB6642E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3106400" y="9009064"/>
            <a:ext cx="10355263" cy="784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 Name Name</a:t>
            </a:r>
          </a:p>
        </p:txBody>
      </p:sp>
    </p:spTree>
    <p:extLst>
      <p:ext uri="{BB962C8B-B14F-4D97-AF65-F5344CB8AC3E}">
        <p14:creationId xmlns:p14="http://schemas.microsoft.com/office/powerpoint/2010/main" val="332462545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Photo Half Slide">
    <p:bg>
      <p:bgPr>
        <a:gradFill flip="none" rotWithShape="1">
          <a:gsLst>
            <a:gs pos="0">
              <a:srgbClr val="723AFD"/>
            </a:gs>
            <a:gs pos="100000">
              <a:srgbClr val="FF52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"/>
          <p:cNvSpPr/>
          <p:nvPr userDrawn="1"/>
        </p:nvSpPr>
        <p:spPr>
          <a:xfrm>
            <a:off x="0" y="0"/>
            <a:ext cx="12542935" cy="13716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Replace Image_2.jpg"/>
          <p:cNvSpPr>
            <a:spLocks noGrp="1"/>
          </p:cNvSpPr>
          <p:nvPr>
            <p:ph type="pic" idx="21"/>
          </p:nvPr>
        </p:nvSpPr>
        <p:spPr>
          <a:xfrm>
            <a:off x="634999" y="2743199"/>
            <a:ext cx="11131885" cy="86336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83" name="Presenter_light.png"/>
          <p:cNvSpPr>
            <a:spLocks noGrp="1"/>
          </p:cNvSpPr>
          <p:nvPr>
            <p:ph type="pic" sz="half" idx="23"/>
          </p:nvPr>
        </p:nvSpPr>
        <p:spPr>
          <a:xfrm>
            <a:off x="13195653" y="1715330"/>
            <a:ext cx="10205294" cy="120006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24">
            <a:extLst>
              <a:ext uri="{FF2B5EF4-FFF2-40B4-BE49-F238E27FC236}">
                <a16:creationId xmlns:a16="http://schemas.microsoft.com/office/drawing/2014/main" id="{7A819429-FD87-D1EE-E53C-57C588E3788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65200" y="12011890"/>
            <a:ext cx="3864693" cy="106910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A4D9A7A-1DEC-15B0-2049-7A6F9777F12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5000" y="122331"/>
            <a:ext cx="11131884" cy="2440709"/>
          </a:xfrm>
        </p:spPr>
        <p:txBody>
          <a:bodyPr>
            <a:noAutofit/>
          </a:bodyPr>
          <a:lstStyle>
            <a:lvl1pPr>
              <a:defRPr sz="165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t Slide">
    <p:bg>
      <p:bgPr>
        <a:gradFill flip="none" rotWithShape="1">
          <a:gsLst>
            <a:gs pos="0">
              <a:srgbClr val="723AFD"/>
            </a:gs>
            <a:gs pos="100000">
              <a:srgbClr val="FF52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resenter_light.png"/>
          <p:cNvSpPr>
            <a:spLocks noGrp="1"/>
          </p:cNvSpPr>
          <p:nvPr>
            <p:ph type="pic" sz="quarter" idx="23"/>
          </p:nvPr>
        </p:nvSpPr>
        <p:spPr>
          <a:xfrm>
            <a:off x="18917087" y="8624447"/>
            <a:ext cx="4329824" cy="50915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24">
            <a:extLst>
              <a:ext uri="{FF2B5EF4-FFF2-40B4-BE49-F238E27FC236}">
                <a16:creationId xmlns:a16="http://schemas.microsoft.com/office/drawing/2014/main" id="{06A8E290-6065-DCF6-01B8-0964AD9FFC9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65200" y="12011890"/>
            <a:ext cx="3864693" cy="106910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F7102-F1C1-7366-9A95-C99CC00D9A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57225" y="3941124"/>
            <a:ext cx="23101300" cy="2816225"/>
          </a:xfrm>
        </p:spPr>
        <p:txBody>
          <a:bodyPr>
            <a:noAutofit/>
          </a:bodyPr>
          <a:lstStyle>
            <a:lvl1pPr algn="ctr">
              <a:defRPr sz="18000">
                <a:latin typeface="+mj-lt"/>
              </a:defRPr>
            </a:lvl1pPr>
          </a:lstStyle>
          <a:p>
            <a:pPr lvl="0"/>
            <a:r>
              <a:rPr lang="en-US" dirty="0"/>
              <a:t>FACT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64F4DB4-D7B5-8FD1-FF44-E64A79EA25A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805612" y="8270048"/>
            <a:ext cx="10772775" cy="70879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Dar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resenter_light.png"/>
          <p:cNvSpPr>
            <a:spLocks noGrp="1"/>
          </p:cNvSpPr>
          <p:nvPr>
            <p:ph type="pic" sz="half" idx="21"/>
          </p:nvPr>
        </p:nvSpPr>
        <p:spPr>
          <a:xfrm>
            <a:off x="7089353" y="1715330"/>
            <a:ext cx="10205294" cy="120006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24">
            <a:extLst>
              <a:ext uri="{FF2B5EF4-FFF2-40B4-BE49-F238E27FC236}">
                <a16:creationId xmlns:a16="http://schemas.microsoft.com/office/drawing/2014/main" id="{FAE0B785-396D-A665-D554-1EFA49C3643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65200" y="12011890"/>
            <a:ext cx="3864693" cy="106910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  <p:extLst>
      <p:ext uri="{BB962C8B-B14F-4D97-AF65-F5344CB8AC3E}">
        <p14:creationId xmlns:p14="http://schemas.microsoft.com/office/powerpoint/2010/main" val="145445999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ight">
    <p:bg>
      <p:bgPr>
        <a:gradFill>
          <a:gsLst>
            <a:gs pos="0">
              <a:srgbClr val="723AFD"/>
            </a:gs>
            <a:gs pos="100000">
              <a:srgbClr val="FF52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resenter_light.png"/>
          <p:cNvSpPr>
            <a:spLocks noGrp="1"/>
          </p:cNvSpPr>
          <p:nvPr>
            <p:ph type="pic" sz="half" idx="21"/>
          </p:nvPr>
        </p:nvSpPr>
        <p:spPr>
          <a:xfrm>
            <a:off x="7089353" y="1715330"/>
            <a:ext cx="10205294" cy="120006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24">
            <a:extLst>
              <a:ext uri="{FF2B5EF4-FFF2-40B4-BE49-F238E27FC236}">
                <a16:creationId xmlns:a16="http://schemas.microsoft.com/office/drawing/2014/main" id="{FAE0B785-396D-A665-D554-1EFA49C3643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65200" y="12011890"/>
            <a:ext cx="3864693" cy="106910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gradFill flip="none" rotWithShape="1">
          <a:gsLst>
            <a:gs pos="0">
              <a:srgbClr val="723AFD"/>
            </a:gs>
            <a:gs pos="100000">
              <a:srgbClr val="FF52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resenter_light.png"/>
          <p:cNvSpPr>
            <a:spLocks noGrp="1"/>
          </p:cNvSpPr>
          <p:nvPr>
            <p:ph type="pic" sz="half" idx="22"/>
          </p:nvPr>
        </p:nvSpPr>
        <p:spPr>
          <a:xfrm>
            <a:off x="648053" y="1715330"/>
            <a:ext cx="10205294" cy="120006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9F6D6-CD5F-BB39-B201-6859E7C314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70900" y="2767262"/>
            <a:ext cx="15214600" cy="7555832"/>
          </a:xfrm>
        </p:spPr>
        <p:txBody>
          <a:bodyPr anchor="ctr">
            <a:noAutofit/>
          </a:bodyPr>
          <a:lstStyle>
            <a:lvl1pPr algn="r">
              <a:lnSpc>
                <a:spcPct val="70000"/>
              </a:lnSpc>
              <a:defRPr sz="24000">
                <a:latin typeface="+mj-lt"/>
              </a:defRPr>
            </a:lvl1pPr>
          </a:lstStyle>
          <a:p>
            <a:pPr lvl="0"/>
            <a:r>
              <a:rPr lang="en-US" dirty="0"/>
              <a:t>THANKS FOR WATCHING</a:t>
            </a:r>
          </a:p>
        </p:txBody>
      </p:sp>
      <p:sp>
        <p:nvSpPr>
          <p:cNvPr id="4" name="Picture Placeholder 24">
            <a:extLst>
              <a:ext uri="{FF2B5EF4-FFF2-40B4-BE49-F238E27FC236}">
                <a16:creationId xmlns:a16="http://schemas.microsoft.com/office/drawing/2014/main" id="{19777B33-C947-2EF7-C3A5-D79AC54EEC0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9871254" y="12011890"/>
            <a:ext cx="3864693" cy="106910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  <p:extLst>
      <p:ext uri="{BB962C8B-B14F-4D97-AF65-F5344CB8AC3E}">
        <p14:creationId xmlns:p14="http://schemas.microsoft.com/office/powerpoint/2010/main" val="18881007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gradFill flip="none" rotWithShape="1">
          <a:gsLst>
            <a:gs pos="0">
              <a:srgbClr val="723AFD"/>
            </a:gs>
            <a:gs pos="100000">
              <a:srgbClr val="FF52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"/>
          <p:cNvSpPr/>
          <p:nvPr/>
        </p:nvSpPr>
        <p:spPr>
          <a:xfrm>
            <a:off x="12212600" y="0"/>
            <a:ext cx="12171400" cy="1385383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" name="Presenter_light.png"/>
          <p:cNvSpPr>
            <a:spLocks noGrp="1"/>
          </p:cNvSpPr>
          <p:nvPr>
            <p:ph type="pic" sz="half" idx="22"/>
          </p:nvPr>
        </p:nvSpPr>
        <p:spPr>
          <a:xfrm>
            <a:off x="13195653" y="1715330"/>
            <a:ext cx="10205294" cy="120006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F5DF9-4C76-7162-894E-AA5022BD56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782" y="2484258"/>
            <a:ext cx="8956675" cy="6451924"/>
          </a:xfrm>
        </p:spPr>
        <p:txBody>
          <a:bodyPr anchor="b">
            <a:normAutofit/>
          </a:bodyPr>
          <a:lstStyle>
            <a:lvl1pPr>
              <a:lnSpc>
                <a:spcPct val="70000"/>
              </a:lnSpc>
              <a:defRPr sz="26500" spc="0">
                <a:latin typeface="+mj-lt"/>
              </a:defRPr>
            </a:lvl1pPr>
          </a:lstStyle>
          <a:p>
            <a:pPr lvl="0"/>
            <a:r>
              <a:rPr lang="en-US" dirty="0"/>
              <a:t>BOLD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3AF5C6-3D53-2BDA-B877-13E204F74D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4782" y="9352540"/>
            <a:ext cx="9058331" cy="1474787"/>
          </a:xfrm>
        </p:spPr>
        <p:txBody>
          <a:bodyPr/>
          <a:lstStyle/>
          <a:p>
            <a:pPr lvl="0"/>
            <a:r>
              <a:rPr lang="en-US" dirty="0"/>
              <a:t>Subtitle</a:t>
            </a:r>
          </a:p>
        </p:txBody>
      </p:sp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864D892D-4ADD-5AB4-A9C4-BD4AA47A12A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65887" y="12011891"/>
            <a:ext cx="3864693" cy="1069109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gradFill flip="none" rotWithShape="1">
          <a:gsLst>
            <a:gs pos="0">
              <a:srgbClr val="723AFD"/>
            </a:gs>
            <a:gs pos="100000">
              <a:srgbClr val="FF52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"/>
          <p:cNvSpPr/>
          <p:nvPr/>
        </p:nvSpPr>
        <p:spPr>
          <a:xfrm>
            <a:off x="-44311" y="41563"/>
            <a:ext cx="12171400" cy="13716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5" name="Agenda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565200" y="865758"/>
            <a:ext cx="10493325" cy="2085378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spcBef>
                <a:spcPts val="1000"/>
              </a:spcBef>
              <a:defRPr sz="15000" spc="-300">
                <a:solidFill>
                  <a:srgbClr val="FFFFFF"/>
                </a:solidFill>
                <a:latin typeface="+mj-lt"/>
                <a:ea typeface="+mn-ea"/>
                <a:cs typeface="+mn-cs"/>
                <a:sym typeface="Barlow Condensed Bold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66" name="Presenter_light.png"/>
          <p:cNvSpPr>
            <a:spLocks noGrp="1"/>
          </p:cNvSpPr>
          <p:nvPr>
            <p:ph type="pic" sz="half" idx="24"/>
          </p:nvPr>
        </p:nvSpPr>
        <p:spPr>
          <a:xfrm>
            <a:off x="13195653" y="1715330"/>
            <a:ext cx="10205294" cy="120006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251B6-FC20-3733-F915-34EA91A963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39975" y="3469957"/>
            <a:ext cx="8718550" cy="1039813"/>
          </a:xfrm>
        </p:spPr>
        <p:txBody>
          <a:bodyPr>
            <a:noAutofit/>
          </a:bodyPr>
          <a:lstStyle>
            <a:lvl1pPr>
              <a:defRPr sz="6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one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A98D13-079A-E9DF-4477-542E900B09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39975" y="5108503"/>
            <a:ext cx="8718550" cy="1039813"/>
          </a:xfrm>
        </p:spPr>
        <p:txBody>
          <a:bodyPr>
            <a:noAutofit/>
          </a:bodyPr>
          <a:lstStyle>
            <a:lvl1pPr>
              <a:defRPr sz="6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one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4FD150-5780-D483-89DC-E318A2A35F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39975" y="6750266"/>
            <a:ext cx="8718550" cy="1039813"/>
          </a:xfrm>
        </p:spPr>
        <p:txBody>
          <a:bodyPr>
            <a:noAutofit/>
          </a:bodyPr>
          <a:lstStyle>
            <a:lvl1pPr>
              <a:defRPr sz="6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one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D12A9F4-0117-7C12-67C3-5AD26A9C00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39975" y="8412811"/>
            <a:ext cx="8718550" cy="1039813"/>
          </a:xfrm>
        </p:spPr>
        <p:txBody>
          <a:bodyPr>
            <a:noAutofit/>
          </a:bodyPr>
          <a:lstStyle>
            <a:lvl1pPr>
              <a:defRPr sz="6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one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AC2A25D-928D-1DB4-8677-CB76F9C0BB7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39975" y="10075356"/>
            <a:ext cx="8718550" cy="1039813"/>
          </a:xfrm>
        </p:spPr>
        <p:txBody>
          <a:bodyPr>
            <a:noAutofit/>
          </a:bodyPr>
          <a:lstStyle>
            <a:lvl1pPr>
              <a:defRPr sz="65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one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E2FD982-407D-47B9-512D-A7C17565AFD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4412" y="3248739"/>
            <a:ext cx="1692275" cy="1330338"/>
          </a:xfrm>
        </p:spPr>
        <p:txBody>
          <a:bodyPr/>
          <a:lstStyle>
            <a:lvl1pPr>
              <a:defRPr sz="8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FE11E6E-3035-75FA-94F0-195D06D3AC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4412" y="4848939"/>
            <a:ext cx="1692275" cy="1330338"/>
          </a:xfrm>
        </p:spPr>
        <p:txBody>
          <a:bodyPr/>
          <a:lstStyle>
            <a:lvl1pPr>
              <a:defRPr sz="8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19AE044-9825-EC5C-8A11-1556AA8E923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4412" y="6490703"/>
            <a:ext cx="1692275" cy="1330338"/>
          </a:xfrm>
        </p:spPr>
        <p:txBody>
          <a:bodyPr/>
          <a:lstStyle>
            <a:lvl1pPr>
              <a:defRPr sz="8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D6E4B32F-4C52-2310-6548-D10B69DE0A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4412" y="8132467"/>
            <a:ext cx="1692275" cy="1330338"/>
          </a:xfrm>
        </p:spPr>
        <p:txBody>
          <a:bodyPr/>
          <a:lstStyle>
            <a:lvl1pPr>
              <a:defRPr sz="8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736659DA-7839-50E5-9EB7-BA078EFF73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412" y="9815795"/>
            <a:ext cx="1692275" cy="1330338"/>
          </a:xfrm>
        </p:spPr>
        <p:txBody>
          <a:bodyPr/>
          <a:lstStyle>
            <a:lvl1pPr>
              <a:defRPr sz="8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4F12F842-04F1-F07C-50CE-88B44F05FDF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65200" y="12011890"/>
            <a:ext cx="3864693" cy="106910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  <p:extLst>
      <p:ext uri="{BB962C8B-B14F-4D97-AF65-F5344CB8AC3E}">
        <p14:creationId xmlns:p14="http://schemas.microsoft.com/office/powerpoint/2010/main" val="16602462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lide">
    <p:bg>
      <p:bgPr>
        <a:gradFill flip="none" rotWithShape="1">
          <a:gsLst>
            <a:gs pos="0">
              <a:srgbClr val="723AFD"/>
            </a:gs>
            <a:gs pos="100000">
              <a:srgbClr val="FF52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"/>
          <p:cNvSpPr/>
          <p:nvPr/>
        </p:nvSpPr>
        <p:spPr>
          <a:xfrm>
            <a:off x="0" y="7185834"/>
            <a:ext cx="24384000" cy="653016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A85FC-F3C1-9E91-E3D4-04BF65A32E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7538" y="831273"/>
            <a:ext cx="10313698" cy="6354562"/>
          </a:xfrm>
        </p:spPr>
        <p:txBody>
          <a:bodyPr anchor="b">
            <a:noAutofit/>
          </a:bodyPr>
          <a:lstStyle>
            <a:lvl1pPr>
              <a:lnSpc>
                <a:spcPct val="70000"/>
              </a:lnSpc>
              <a:defRPr sz="265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OUR MISSION</a:t>
            </a:r>
          </a:p>
        </p:txBody>
      </p:sp>
      <p:sp>
        <p:nvSpPr>
          <p:cNvPr id="4" name="Picture Placeholder 24">
            <a:extLst>
              <a:ext uri="{FF2B5EF4-FFF2-40B4-BE49-F238E27FC236}">
                <a16:creationId xmlns:a16="http://schemas.microsoft.com/office/drawing/2014/main" id="{2887E699-81A1-6E7C-93CD-60053B03DBE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65887" y="12011891"/>
            <a:ext cx="3864693" cy="106910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B0EFDE-C47C-BE01-AC60-5EDA50A1ED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235545" y="607924"/>
            <a:ext cx="9392805" cy="6192838"/>
          </a:xfrm>
        </p:spPr>
        <p:txBody>
          <a:bodyPr anchor="b">
            <a:normAutofit/>
          </a:bodyPr>
          <a:lstStyle>
            <a:lvl1pPr algn="r">
              <a:defRPr sz="6500"/>
            </a:lvl1pPr>
          </a:lstStyle>
          <a:p>
            <a:r>
              <a:rPr lang="en-US" dirty="0"/>
              <a:t>Place a short action-based statement about your company's goals and how you will serve your customers.</a:t>
            </a:r>
          </a:p>
        </p:txBody>
      </p:sp>
      <p:sp>
        <p:nvSpPr>
          <p:cNvPr id="78" name="Presenter_light.png"/>
          <p:cNvSpPr>
            <a:spLocks noGrp="1"/>
          </p:cNvSpPr>
          <p:nvPr>
            <p:ph type="pic" sz="quarter" idx="23"/>
          </p:nvPr>
        </p:nvSpPr>
        <p:spPr>
          <a:xfrm>
            <a:off x="8455727" y="4928841"/>
            <a:ext cx="7472545" cy="8787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86593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lide">
    <p:bg>
      <p:bgPr>
        <a:gradFill flip="none" rotWithShape="1">
          <a:gsLst>
            <a:gs pos="0">
              <a:srgbClr val="723AFD"/>
            </a:gs>
            <a:gs pos="100000">
              <a:srgbClr val="FF52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"/>
          <p:cNvSpPr/>
          <p:nvPr/>
        </p:nvSpPr>
        <p:spPr>
          <a:xfrm>
            <a:off x="0" y="9783130"/>
            <a:ext cx="24384000" cy="393287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" name="Presenter_light.png"/>
          <p:cNvSpPr>
            <a:spLocks noGrp="1"/>
          </p:cNvSpPr>
          <p:nvPr>
            <p:ph type="pic" sz="quarter" idx="27"/>
          </p:nvPr>
        </p:nvSpPr>
        <p:spPr>
          <a:xfrm>
            <a:off x="1502786" y="5394672"/>
            <a:ext cx="3724381" cy="43795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Presenter_light.png"/>
          <p:cNvSpPr>
            <a:spLocks noGrp="1"/>
          </p:cNvSpPr>
          <p:nvPr>
            <p:ph type="pic" sz="quarter" idx="28"/>
          </p:nvPr>
        </p:nvSpPr>
        <p:spPr>
          <a:xfrm>
            <a:off x="5926576" y="5394672"/>
            <a:ext cx="3724381" cy="43795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" name="Presenter_light.png"/>
          <p:cNvSpPr>
            <a:spLocks noGrp="1"/>
          </p:cNvSpPr>
          <p:nvPr>
            <p:ph type="pic" sz="quarter" idx="29"/>
          </p:nvPr>
        </p:nvSpPr>
        <p:spPr>
          <a:xfrm>
            <a:off x="10329809" y="5394672"/>
            <a:ext cx="3724381" cy="43795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" name="Presenter_light.png"/>
          <p:cNvSpPr>
            <a:spLocks noGrp="1"/>
          </p:cNvSpPr>
          <p:nvPr>
            <p:ph type="pic" sz="quarter" idx="30"/>
          </p:nvPr>
        </p:nvSpPr>
        <p:spPr>
          <a:xfrm>
            <a:off x="14774157" y="5394672"/>
            <a:ext cx="3724381" cy="43795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" name="Presenter_light.png"/>
          <p:cNvSpPr>
            <a:spLocks noGrp="1"/>
          </p:cNvSpPr>
          <p:nvPr>
            <p:ph type="pic" sz="quarter" idx="31"/>
          </p:nvPr>
        </p:nvSpPr>
        <p:spPr>
          <a:xfrm>
            <a:off x="19197947" y="5394672"/>
            <a:ext cx="3724381" cy="43795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F8C9D-B1D0-43F9-8338-745984B6EB3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84160" y="0"/>
            <a:ext cx="19015075" cy="4217988"/>
          </a:xfrm>
        </p:spPr>
        <p:txBody>
          <a:bodyPr>
            <a:normAutofit/>
          </a:bodyPr>
          <a:lstStyle>
            <a:lvl1pPr algn="r">
              <a:defRPr sz="20000">
                <a:latin typeface="+mj-lt"/>
              </a:defRPr>
            </a:lvl1pPr>
          </a:lstStyle>
          <a:p>
            <a:pPr lvl="0"/>
            <a:r>
              <a:rPr lang="en-US" dirty="0"/>
              <a:t>MEET THE TEAM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DBD081-D7BC-DD37-7EA2-CE9F25D1722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03363" y="10134547"/>
            <a:ext cx="3724275" cy="923925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214321-EA57-AE69-6300-1AFB200FC53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03363" y="11118128"/>
            <a:ext cx="3724275" cy="596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9BBFA9E-3020-3A8C-FA9B-4043520E6E9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29890" y="10134547"/>
            <a:ext cx="3724275" cy="923925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951D57B-1606-EA57-655A-A187157747D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29890" y="11118128"/>
            <a:ext cx="3724275" cy="596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ED000B2-3478-A5F5-E4B4-40793DA985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356418" y="10134547"/>
            <a:ext cx="3724275" cy="923925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49BED1A-1701-DFF1-4F85-DAB8E9C005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356418" y="11118128"/>
            <a:ext cx="3724275" cy="596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982CF5F-847B-E9DC-9299-2EB64DCDF00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4782945" y="10134547"/>
            <a:ext cx="3724275" cy="923925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E3E2D4D-C2EB-DE44-DD6F-DEE6CAEA61F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782945" y="11118128"/>
            <a:ext cx="3724275" cy="596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4D7502E-D3E3-8E1B-ED2C-52B353125D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209473" y="10134547"/>
            <a:ext cx="3724275" cy="923925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NAME NAME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19F1D50-6E08-43FA-686D-DF1FED35C98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209473" y="11118128"/>
            <a:ext cx="3724275" cy="596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3F90015A-C90B-2123-6D8E-F12DAD804E3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5887" y="12011891"/>
            <a:ext cx="3864693" cy="106910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Stats Slide">
    <p:bg>
      <p:bgPr>
        <a:gradFill flip="none" rotWithShape="1">
          <a:gsLst>
            <a:gs pos="0">
              <a:srgbClr val="723AFD"/>
            </a:gs>
            <a:gs pos="100000">
              <a:srgbClr val="FF52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"/>
          <p:cNvSpPr/>
          <p:nvPr/>
        </p:nvSpPr>
        <p:spPr>
          <a:xfrm>
            <a:off x="20600" y="0"/>
            <a:ext cx="12171400" cy="13716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" name="Presenter_light.png"/>
          <p:cNvSpPr>
            <a:spLocks noGrp="1"/>
          </p:cNvSpPr>
          <p:nvPr>
            <p:ph type="pic" sz="half" idx="26"/>
          </p:nvPr>
        </p:nvSpPr>
        <p:spPr>
          <a:xfrm>
            <a:off x="13195653" y="1715330"/>
            <a:ext cx="10205294" cy="120006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24">
            <a:extLst>
              <a:ext uri="{FF2B5EF4-FFF2-40B4-BE49-F238E27FC236}">
                <a16:creationId xmlns:a16="http://schemas.microsoft.com/office/drawing/2014/main" id="{A59E89D5-B06A-D5BF-03B2-41485809D18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65200" y="12011890"/>
            <a:ext cx="3864693" cy="106910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4AF8A-F180-E849-2CDA-023141EB28A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06324" y="2365201"/>
            <a:ext cx="4956175" cy="3057430"/>
          </a:xfrm>
        </p:spPr>
        <p:txBody>
          <a:bodyPr>
            <a:noAutofit/>
          </a:bodyPr>
          <a:lstStyle>
            <a:lvl1pPr>
              <a:defRPr sz="200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D462CF-FD89-857B-04BE-02C4690B87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0104" y="5470832"/>
            <a:ext cx="4956145" cy="7000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Stat info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16D294-5993-54FC-A707-43C423F681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5000" y="547515"/>
            <a:ext cx="10772775" cy="7087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6DF0DCC-B738-6591-D781-B219D22913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79761" y="2365201"/>
            <a:ext cx="4956175" cy="3057430"/>
          </a:xfrm>
        </p:spPr>
        <p:txBody>
          <a:bodyPr>
            <a:noAutofit/>
          </a:bodyPr>
          <a:lstStyle>
            <a:lvl1pPr>
              <a:defRPr sz="200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43B8996-9248-5BAF-C350-F563BE3F2ED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79790" y="5470832"/>
            <a:ext cx="4956145" cy="7000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Stat info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DDD1275-8E8C-487D-13F3-5BF08AABE25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6324" y="6646256"/>
            <a:ext cx="4956175" cy="3057430"/>
          </a:xfrm>
        </p:spPr>
        <p:txBody>
          <a:bodyPr>
            <a:noAutofit/>
          </a:bodyPr>
          <a:lstStyle>
            <a:lvl1pPr>
              <a:defRPr sz="200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967A7EF-1ED6-5CB1-151C-CC72D966AE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0104" y="9751887"/>
            <a:ext cx="4956145" cy="7000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Stat info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0FE71CC-DEE6-F15B-6530-069A1177F40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79761" y="6646256"/>
            <a:ext cx="4956175" cy="3057430"/>
          </a:xfrm>
        </p:spPr>
        <p:txBody>
          <a:bodyPr>
            <a:noAutofit/>
          </a:bodyPr>
          <a:lstStyle>
            <a:lvl1pPr>
              <a:defRPr sz="200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D27B444-3693-1F9C-1674-759F90EE491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79790" y="9751887"/>
            <a:ext cx="4956145" cy="7000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Stat info here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gradFill flip="none" rotWithShape="1">
          <a:gsLst>
            <a:gs pos="0">
              <a:srgbClr val="723AFD"/>
            </a:gs>
            <a:gs pos="100000">
              <a:srgbClr val="FF52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"/>
          <p:cNvSpPr/>
          <p:nvPr/>
        </p:nvSpPr>
        <p:spPr>
          <a:xfrm>
            <a:off x="20600" y="0"/>
            <a:ext cx="12171400" cy="13716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" name="Presenter_light.png"/>
          <p:cNvSpPr>
            <a:spLocks noGrp="1"/>
          </p:cNvSpPr>
          <p:nvPr>
            <p:ph type="pic" sz="half" idx="26"/>
          </p:nvPr>
        </p:nvSpPr>
        <p:spPr>
          <a:xfrm>
            <a:off x="13195653" y="1715330"/>
            <a:ext cx="10205294" cy="120006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24">
            <a:extLst>
              <a:ext uri="{FF2B5EF4-FFF2-40B4-BE49-F238E27FC236}">
                <a16:creationId xmlns:a16="http://schemas.microsoft.com/office/drawing/2014/main" id="{A59E89D5-B06A-D5BF-03B2-41485809D18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65200" y="12011890"/>
            <a:ext cx="3864693" cy="106910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16D294-5993-54FC-A707-43C423F681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5000" y="547515"/>
            <a:ext cx="10772775" cy="7087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4C137-F44F-9F8B-9A8F-058C537F5E5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35000" y="2576513"/>
            <a:ext cx="10772775" cy="8334375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bg1"/>
                </a:solidFill>
              </a:defRPr>
            </a:lvl1pPr>
            <a:lvl2pPr>
              <a:defRPr sz="6500">
                <a:solidFill>
                  <a:schemeClr val="bg1"/>
                </a:solidFill>
              </a:defRPr>
            </a:lvl2pPr>
            <a:lvl3pPr>
              <a:defRPr sz="6500">
                <a:solidFill>
                  <a:schemeClr val="bg1"/>
                </a:solidFill>
              </a:defRPr>
            </a:lvl3pPr>
            <a:lvl4pPr>
              <a:defRPr sz="6500">
                <a:solidFill>
                  <a:schemeClr val="bg1"/>
                </a:solidFill>
              </a:defRPr>
            </a:lvl4pPr>
            <a:lvl5pPr>
              <a:defRPr sz="6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362860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gradFill flip="none" rotWithShape="1">
          <a:gsLst>
            <a:gs pos="0">
              <a:srgbClr val="723AFD"/>
            </a:gs>
            <a:gs pos="100000">
              <a:srgbClr val="FF52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"/>
          <p:cNvSpPr/>
          <p:nvPr/>
        </p:nvSpPr>
        <p:spPr>
          <a:xfrm>
            <a:off x="14351" y="0"/>
            <a:ext cx="12171400" cy="13716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3" name="Presenter_light.png"/>
          <p:cNvSpPr>
            <a:spLocks noGrp="1"/>
          </p:cNvSpPr>
          <p:nvPr>
            <p:ph type="pic" sz="half" idx="26"/>
          </p:nvPr>
        </p:nvSpPr>
        <p:spPr>
          <a:xfrm>
            <a:off x="13195653" y="1715330"/>
            <a:ext cx="10205294" cy="120006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24">
            <a:extLst>
              <a:ext uri="{FF2B5EF4-FFF2-40B4-BE49-F238E27FC236}">
                <a16:creationId xmlns:a16="http://schemas.microsoft.com/office/drawing/2014/main" id="{A59E89D5-B06A-D5BF-03B2-41485809D18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65200" y="12011890"/>
            <a:ext cx="3864693" cy="106910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16D294-5993-54FC-A707-43C423F681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5000" y="2574092"/>
            <a:ext cx="10772775" cy="7087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4C137-F44F-9F8B-9A8F-058C537F5E5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35000" y="4421530"/>
            <a:ext cx="10772775" cy="6588269"/>
          </a:xfrm>
        </p:spPr>
        <p:txBody>
          <a:bodyPr>
            <a:normAutofit/>
          </a:bodyPr>
          <a:lstStyle>
            <a:lvl1pPr>
              <a:defRPr sz="6500">
                <a:solidFill>
                  <a:schemeClr val="bg1"/>
                </a:solidFill>
              </a:defRPr>
            </a:lvl1pPr>
            <a:lvl2pPr>
              <a:defRPr sz="6500">
                <a:solidFill>
                  <a:schemeClr val="bg1"/>
                </a:solidFill>
              </a:defRPr>
            </a:lvl2pPr>
            <a:lvl3pPr>
              <a:defRPr sz="6500">
                <a:solidFill>
                  <a:schemeClr val="bg1"/>
                </a:solidFill>
              </a:defRPr>
            </a:lvl3pPr>
            <a:lvl4pPr>
              <a:defRPr sz="6500">
                <a:solidFill>
                  <a:schemeClr val="bg1"/>
                </a:solidFill>
              </a:defRPr>
            </a:lvl4pPr>
            <a:lvl5pPr>
              <a:defRPr sz="6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29499-A64C-88A1-AE34-CE1FE78CBF6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5000" y="122331"/>
            <a:ext cx="10772775" cy="2440709"/>
          </a:xfrm>
        </p:spPr>
        <p:txBody>
          <a:bodyPr>
            <a:noAutofit/>
          </a:bodyPr>
          <a:lstStyle>
            <a:lvl1pPr>
              <a:defRPr sz="165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1"/>
                </a:solidFill>
                <a:latin typeface="+mj-lt"/>
              </a:defRPr>
            </a:lvl2pPr>
            <a:lvl3pPr>
              <a:defRPr>
                <a:solidFill>
                  <a:schemeClr val="accent1"/>
                </a:solidFill>
                <a:latin typeface="+mj-lt"/>
              </a:defRPr>
            </a:lvl3pPr>
            <a:lvl4pPr>
              <a:defRPr>
                <a:solidFill>
                  <a:schemeClr val="accent1"/>
                </a:solidFill>
                <a:latin typeface="+mj-lt"/>
              </a:defRPr>
            </a:lvl4pPr>
            <a:lvl5pPr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0188154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Photo Slide">
    <p:bg>
      <p:bgPr>
        <a:solidFill>
          <a:srgbClr val="EEEC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place Image_2.jpg"/>
          <p:cNvSpPr>
            <a:spLocks noGrp="1"/>
          </p:cNvSpPr>
          <p:nvPr>
            <p:ph type="pic" idx="21"/>
          </p:nvPr>
        </p:nvSpPr>
        <p:spPr>
          <a:xfrm>
            <a:off x="0" y="0"/>
            <a:ext cx="2438400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" name="Picture Placeholder 24">
            <a:extLst>
              <a:ext uri="{FF2B5EF4-FFF2-40B4-BE49-F238E27FC236}">
                <a16:creationId xmlns:a16="http://schemas.microsoft.com/office/drawing/2014/main" id="{8F3F271F-8615-FFDB-530B-86B9E3FF4F0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65200" y="12011890"/>
            <a:ext cx="3864693" cy="106910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Add your logo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4B87535-AF32-5511-9EB9-CFE0784C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64" y="730250"/>
            <a:ext cx="23136872" cy="6127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170370-3971-FC03-4E3F-E44BB9B66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564" y="7502236"/>
            <a:ext cx="23136872" cy="4893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8" r:id="rId3"/>
    <p:sldLayoutId id="2147483669" r:id="rId4"/>
    <p:sldLayoutId id="2147483655" r:id="rId5"/>
    <p:sldLayoutId id="2147483656" r:id="rId6"/>
    <p:sldLayoutId id="2147483670" r:id="rId7"/>
    <p:sldLayoutId id="2147483671" r:id="rId8"/>
    <p:sldLayoutId id="2147483659" r:id="rId9"/>
    <p:sldLayoutId id="2147483660" r:id="rId10"/>
    <p:sldLayoutId id="2147483672" r:id="rId11"/>
    <p:sldLayoutId id="2147483662" r:id="rId12"/>
    <p:sldLayoutId id="2147483664" r:id="rId13"/>
    <p:sldLayoutId id="2147483674" r:id="rId14"/>
    <p:sldLayoutId id="2147483666" r:id="rId15"/>
    <p:sldLayoutId id="2147483673" r:id="rId16"/>
  </p:sldLayoutIdLst>
  <p:transition spd="med"/>
  <p:txStyles>
    <p:titleStyle>
      <a:lvl1pPr marL="0" marR="0" indent="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6500" b="0" i="0" u="none" strike="noStrike" cap="none" spc="-1060" baseline="0">
          <a:solidFill>
            <a:srgbClr val="000000"/>
          </a:solidFill>
          <a:uFillTx/>
          <a:latin typeface="+mj-lt"/>
          <a:ea typeface="+mn-ea"/>
          <a:cs typeface="+mn-cs"/>
          <a:sym typeface="Barlow Condensed Bold"/>
        </a:defRPr>
      </a:lvl1pPr>
      <a:lvl2pPr marL="0" marR="0" indent="4572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6500" b="0" i="0" u="none" strike="noStrike" cap="all" spc="-1060" baseline="0">
          <a:solidFill>
            <a:srgbClr val="000000"/>
          </a:solidFill>
          <a:uFillTx/>
          <a:latin typeface="+mn-lt"/>
          <a:ea typeface="+mn-ea"/>
          <a:cs typeface="+mn-cs"/>
          <a:sym typeface="Barlow Condensed Bold"/>
        </a:defRPr>
      </a:lvl2pPr>
      <a:lvl3pPr marL="0" marR="0" indent="9144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6500" b="0" i="0" u="none" strike="noStrike" cap="all" spc="-1060" baseline="0">
          <a:solidFill>
            <a:srgbClr val="000000"/>
          </a:solidFill>
          <a:uFillTx/>
          <a:latin typeface="+mn-lt"/>
          <a:ea typeface="+mn-ea"/>
          <a:cs typeface="+mn-cs"/>
          <a:sym typeface="Barlow Condensed Bold"/>
        </a:defRPr>
      </a:lvl3pPr>
      <a:lvl4pPr marL="0" marR="0" indent="13716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6500" b="0" i="0" u="none" strike="noStrike" cap="all" spc="-1060" baseline="0">
          <a:solidFill>
            <a:srgbClr val="000000"/>
          </a:solidFill>
          <a:uFillTx/>
          <a:latin typeface="+mn-lt"/>
          <a:ea typeface="+mn-ea"/>
          <a:cs typeface="+mn-cs"/>
          <a:sym typeface="Barlow Condensed Bold"/>
        </a:defRPr>
      </a:lvl4pPr>
      <a:lvl5pPr marL="0" marR="0" indent="18288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6500" b="0" i="0" u="none" strike="noStrike" cap="all" spc="-1060" baseline="0">
          <a:solidFill>
            <a:srgbClr val="000000"/>
          </a:solidFill>
          <a:uFillTx/>
          <a:latin typeface="+mn-lt"/>
          <a:ea typeface="+mn-ea"/>
          <a:cs typeface="+mn-cs"/>
          <a:sym typeface="Barlow Condensed Bold"/>
        </a:defRPr>
      </a:lvl5pPr>
      <a:lvl6pPr marL="0" marR="0" indent="22860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6500" b="0" i="0" u="none" strike="noStrike" cap="all" spc="-1060" baseline="0">
          <a:solidFill>
            <a:srgbClr val="000000"/>
          </a:solidFill>
          <a:uFillTx/>
          <a:latin typeface="+mn-lt"/>
          <a:ea typeface="+mn-ea"/>
          <a:cs typeface="+mn-cs"/>
          <a:sym typeface="Barlow Condensed Bold"/>
        </a:defRPr>
      </a:lvl6pPr>
      <a:lvl7pPr marL="0" marR="0" indent="27432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6500" b="0" i="0" u="none" strike="noStrike" cap="all" spc="-1060" baseline="0">
          <a:solidFill>
            <a:srgbClr val="000000"/>
          </a:solidFill>
          <a:uFillTx/>
          <a:latin typeface="+mn-lt"/>
          <a:ea typeface="+mn-ea"/>
          <a:cs typeface="+mn-cs"/>
          <a:sym typeface="Barlow Condensed Bold"/>
        </a:defRPr>
      </a:lvl7pPr>
      <a:lvl8pPr marL="0" marR="0" indent="32004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6500" b="0" i="0" u="none" strike="noStrike" cap="all" spc="-1060" baseline="0">
          <a:solidFill>
            <a:srgbClr val="000000"/>
          </a:solidFill>
          <a:uFillTx/>
          <a:latin typeface="+mn-lt"/>
          <a:ea typeface="+mn-ea"/>
          <a:cs typeface="+mn-cs"/>
          <a:sym typeface="Barlow Condensed Bold"/>
        </a:defRPr>
      </a:lvl8pPr>
      <a:lvl9pPr marL="0" marR="0" indent="3657600" algn="l" defTabSz="2438338" rtl="0" latinLnBrk="0">
        <a:lnSpc>
          <a:spcPct val="70000"/>
        </a:lnSpc>
        <a:spcBef>
          <a:spcPts val="1500"/>
        </a:spcBef>
        <a:spcAft>
          <a:spcPts val="0"/>
        </a:spcAft>
        <a:buClrTx/>
        <a:buSzTx/>
        <a:buFontTx/>
        <a:buNone/>
        <a:tabLst/>
        <a:defRPr sz="26500" b="0" i="0" u="none" strike="noStrike" cap="all" spc="-1060" baseline="0">
          <a:solidFill>
            <a:srgbClr val="000000"/>
          </a:solidFill>
          <a:uFillTx/>
          <a:latin typeface="+mn-lt"/>
          <a:ea typeface="+mn-ea"/>
          <a:cs typeface="+mn-cs"/>
          <a:sym typeface="Barlow Condensed Bold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Menlo Regular"/>
          <a:cs typeface="Menlo Regular"/>
          <a:sym typeface="Menlo Regular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Menlo Regular"/>
          <a:cs typeface="Menlo Regular"/>
          <a:sym typeface="Menlo Regular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Menlo Regular"/>
          <a:cs typeface="Menlo Regular"/>
          <a:sym typeface="Menlo Regular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Menlo Regular"/>
          <a:cs typeface="Menlo Regular"/>
          <a:sym typeface="Menlo Regular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Menlo Regular"/>
          <a:cs typeface="Menlo Regular"/>
          <a:sym typeface="Menlo Regular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700" baseline="0">
          <a:solidFill>
            <a:srgbClr val="000000"/>
          </a:solidFill>
          <a:uFillTx/>
          <a:latin typeface="Menlo Regular"/>
          <a:ea typeface="Menlo Regular"/>
          <a:cs typeface="Menlo Regular"/>
          <a:sym typeface="Menlo Regular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700" baseline="0">
          <a:solidFill>
            <a:srgbClr val="000000"/>
          </a:solidFill>
          <a:uFillTx/>
          <a:latin typeface="Menlo Regular"/>
          <a:ea typeface="Menlo Regular"/>
          <a:cs typeface="Menlo Regular"/>
          <a:sym typeface="Menlo Regular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700" baseline="0">
          <a:solidFill>
            <a:srgbClr val="000000"/>
          </a:solidFill>
          <a:uFillTx/>
          <a:latin typeface="Menlo Regular"/>
          <a:ea typeface="Menlo Regular"/>
          <a:cs typeface="Menlo Regular"/>
          <a:sym typeface="Menlo Regular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700" baseline="0">
          <a:solidFill>
            <a:srgbClr val="000000"/>
          </a:solidFill>
          <a:uFillTx/>
          <a:latin typeface="Menlo Regular"/>
          <a:ea typeface="Menlo Regular"/>
          <a:cs typeface="Menlo Regular"/>
          <a:sym typeface="Menl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mhmm.app/download" TargetMode="External"/><Relationship Id="rId2" Type="http://schemas.openxmlformats.org/officeDocument/2006/relationships/hyperlink" Target="https://fonts.google.com/specimen/Barlow+Condensed?query=barlow+c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elp.mmhmm.app/hc/en-us" TargetMode="External"/><Relationship Id="rId4" Type="http://schemas.openxmlformats.org/officeDocument/2006/relationships/hyperlink" Target="https://ooo.mmhmm.app/watch/z_8w2Fh7jsBYyEi5g56hz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iz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50000"/>
              </a:lnSpc>
              <a:defRPr sz="3600" b="1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Customize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This presentation uses an additional font. For best results, download the </a:t>
            </a:r>
            <a:r>
              <a:rPr b="1" u="sng" dirty="0">
                <a:solidFill>
                  <a:srgbClr val="4234F2"/>
                </a:solidFill>
                <a:hlinkClick r:id="rId2"/>
              </a:rPr>
              <a:t>Barlow Condensed font</a:t>
            </a:r>
            <a:r>
              <a:rPr dirty="0"/>
              <a:t> for free.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Add content to the slides below.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Slides intentionally have less text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so your audience can focus on you,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presenter. 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You can edit the master slide layout under View &gt; Slide Master.</a:t>
            </a:r>
          </a:p>
        </p:txBody>
      </p:sp>
      <p:sp>
        <p:nvSpPr>
          <p:cNvPr id="249" name="About this template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20000"/>
              </a:lnSpc>
              <a:spcBef>
                <a:spcPts val="1200"/>
              </a:spcBef>
              <a:defRPr sz="2700" b="1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About this template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presentation template is designed to help you look great on screen with your content in mmhmm. mmhmm is a video presentation app that makes you more engaging on video calls and recordings by putting you on screen with your ideas.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you haven’t used mmhmm yet,</a:t>
            </a:r>
          </a:p>
          <a:p>
            <a:pPr defTabSz="457200">
              <a:lnSpc>
                <a:spcPct val="120000"/>
              </a:lnSpc>
              <a:defRPr sz="2700" cap="none" spc="0">
                <a:solidFill>
                  <a:srgbClr val="4235F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u="sng">
                <a:hlinkClick r:id="rId3"/>
              </a:rPr>
              <a:t>get started for free</a:t>
            </a:r>
            <a:r>
              <a:t>.</a:t>
            </a:r>
          </a:p>
        </p:txBody>
      </p:sp>
      <p:sp>
        <p:nvSpPr>
          <p:cNvPr id="250" name="Import…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50000"/>
              </a:lnSpc>
              <a:defRPr sz="3600" b="1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Import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lang="en-US"/>
              <a:t>Once </a:t>
            </a:r>
            <a:r>
              <a:rPr lang="en-US" dirty="0"/>
              <a:t>you are finished, save the presentation and upload it into the mmhmm Media Library or drag and drop the presentation into the slide tray</a:t>
            </a:r>
            <a:r>
              <a:rPr dirty="0"/>
              <a:t>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If you’re new to mmhmm, watch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</a:t>
            </a:r>
            <a:r>
              <a:rPr u="sng" dirty="0">
                <a:solidFill>
                  <a:srgbClr val="4235F2"/>
                </a:solidFill>
                <a:hlinkClick r:id="rId4"/>
              </a:rPr>
              <a:t>mmhmm in 90 seconds</a:t>
            </a:r>
            <a:r>
              <a:rPr dirty="0"/>
              <a:t> video.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For more support, check out our</a:t>
            </a:r>
          </a:p>
          <a:p>
            <a:pPr defTabSz="457200">
              <a:lnSpc>
                <a:spcPct val="120000"/>
              </a:lnSpc>
              <a:defRPr sz="2300" cap="none" spc="0">
                <a:latin typeface="Arial"/>
                <a:ea typeface="Arial"/>
                <a:cs typeface="Arial"/>
                <a:sym typeface="Arial"/>
              </a:defRPr>
            </a:pPr>
            <a:r>
              <a:rPr u="sng" dirty="0">
                <a:solidFill>
                  <a:srgbClr val="4235F2"/>
                </a:solidFill>
                <a:hlinkClick r:id="rId5"/>
              </a:rPr>
              <a:t>Help center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92C0A7B-1E9A-B2F6-EFD7-C85764D1AF39}"/>
              </a:ext>
            </a:extLst>
          </p:cNvPr>
          <p:cNvPicPr>
            <a:picLocks noGrp="1" noChangeAspect="1"/>
          </p:cNvPicPr>
          <p:nvPr>
            <p:ph type="pic" sz="half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423EA-3701-E5EB-9D05-9FBFD3928E9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EEC06-C73B-281D-E0F9-E6D12ABCD46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5B594-EA66-04C4-D721-4026E9685BA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ECE36B5-0E4B-1BA1-350E-9759714A11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104077"/>
              </p:ext>
            </p:extLst>
          </p:nvPr>
        </p:nvGraphicFramePr>
        <p:xfrm>
          <a:off x="565200" y="4013200"/>
          <a:ext cx="10464800" cy="7806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10555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EE98C62-5BA1-9FAA-696F-DC29E9119722}"/>
              </a:ext>
            </a:extLst>
          </p:cNvPr>
          <p:cNvPicPr>
            <a:picLocks noGrp="1" noChangeAspect="1"/>
          </p:cNvPicPr>
          <p:nvPr>
            <p:ph type="pic" sz="half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ABA70-C536-98FF-5DAB-04A63EDC45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7FDCB9-19A0-0A13-9107-187075FA899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57714-4BDC-6559-E3F7-F4B82B991E5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7977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AEC0100-0476-BD51-DF9E-0E32715FAF6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r="14857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C1E9440-A121-556E-F65F-0DEC5D0BBB6A}"/>
              </a:ext>
            </a:extLst>
          </p:cNvPr>
          <p:cNvPicPr>
            <a:picLocks noGrp="1" noChangeAspect="1"/>
          </p:cNvPicPr>
          <p:nvPr>
            <p:ph type="pic" sz="half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CC4F5A-9418-76A5-5F8D-9C9459D0F81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72253A-232F-B63C-F7F8-CBD2E26012E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2125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4A24B47-0B79-EAE3-20FD-0B83D0BADD6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41A2B6-6DAF-D568-6EA5-51F3162C5D3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740E5-7FED-6502-42C8-5A5222E72B7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1D575-CFC4-2BD3-7ABC-7A591BEACF2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707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97C5D59-B7A3-639B-2ED9-1E394DC27B90}"/>
              </a:ext>
            </a:extLst>
          </p:cNvPr>
          <p:cNvPicPr>
            <a:picLocks noGrp="1" noChangeAspect="1"/>
          </p:cNvPicPr>
          <p:nvPr>
            <p:ph type="pic" sz="half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AD661-385D-E54B-43C7-5778377674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9E5153-BB6D-CCE0-612A-B30C8212A42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58747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D08469C-1D30-7FBA-90C2-46D2B883DD0B}"/>
              </a:ext>
            </a:extLst>
          </p:cNvPr>
          <p:cNvPicPr>
            <a:picLocks noGrp="1" noChangeAspect="1"/>
          </p:cNvPicPr>
          <p:nvPr>
            <p:ph type="pic" sz="half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88128-1D47-5822-9551-6FA6EE1DE42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F9245-A2B3-94DE-71C7-DB4B2330E1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D0B29B-E56D-C1F3-834B-E4721E930AB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202621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13A3C-2775-75ED-9C53-D679A0382CF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7F7F57D-CB06-8342-490F-584489C426BD}"/>
              </a:ext>
            </a:extLst>
          </p:cNvPr>
          <p:cNvPicPr>
            <a:picLocks noGrp="1" noChangeAspect="1"/>
          </p:cNvPicPr>
          <p:nvPr>
            <p:ph type="pic" sz="half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9FA57-54E2-DA9E-2BDF-220A5FB09B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81641-6D85-EEBB-F2FD-B1E65AD636F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D9F327-F91C-79CC-FB0B-572CF6D55D6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62D668-3A2C-8968-5C48-8DC5D09EE1F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F3716A-999D-57BD-D5C8-6BCA637E2DC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6A9C71-0CE3-EB34-DF51-6190EDBBA94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0526AE-0ACD-CEBD-83A5-6433CEDF9DD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DAED91-9E61-6B64-44CE-DDF41266F9B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3692C47-6B14-C160-8D0A-EF4CB3B053F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B7B6CEE-6CC0-291B-DCDD-96F7D6D9401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DA7673-F94F-F5E5-3A75-253094D87FF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1750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4B3746-1BA9-B3F6-AAA4-08D7E8C63E5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86A143-FF2B-102E-1F54-B745170DD8F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FCE55-8B42-971F-A176-DB5AE98D7C8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1C8C7C3-FBF2-8858-4F0F-75CE94A15D5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91455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844E27F6-8DD2-2FCF-AC20-259569DD95AB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3718ACDB-C9AD-DF4D-E6FA-1986E8A89470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AFB81FA8-B439-6418-EB7E-AA6CC4427D90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E7DF6B5C-9B83-1362-30A8-FCAEFB44005F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B9AB90E4-5013-3357-61C7-FD665D9AEE14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1174F7-1219-570F-E369-F000D28D3B1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78B0A4-6D2D-CED6-AD30-521F80E0628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0BA921-CB6F-CC90-4370-817EA2E8C1B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D70DE3-38A3-1E58-9487-B8051C2650A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2254E5F-D48A-6D28-1262-F69916250C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D40A9F-6483-EC13-72D9-E91E8F7D25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6240CC-A84E-1651-007A-97325FE1EB6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4458E31-5BC1-003A-BDB7-B86A94CB89F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E0E0926-51E0-9F9D-2C0E-80872CC3683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4DCEDFB-3C96-6035-506B-CC15642D62D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DC28887-76C5-938A-0A6B-F9E4C5D3082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DE51A3E-2228-8AC8-BD18-143B0DACA93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70852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7A83544-020B-F1FF-1FAE-E317926FC3B2}"/>
              </a:ext>
            </a:extLst>
          </p:cNvPr>
          <p:cNvPicPr>
            <a:picLocks noGrp="1" noChangeAspect="1"/>
          </p:cNvPicPr>
          <p:nvPr>
            <p:ph type="pic" sz="half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5FC5F5-CA53-FDA3-ABA4-F01C2EF14DB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1F8DC-FFB2-C2FF-E73A-A1E0FAB99E8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763C0-DAEE-6818-1768-55D9935195E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9DB650-225E-AC73-23B9-F94D006B034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2EF337-73AD-8FA9-676F-3C1925D1D96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871DD1-E6F2-9C6E-6677-03B9E2A51F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77F878-3B3A-D464-93E7-F1E0241080A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4E5593-8BB9-567A-CA9E-E6D44F8AA73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279723-4BB7-9787-C814-EE0A2177B35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BBF9F1-56F1-F14B-1351-9B8243A3C47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8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2412059-AA71-6334-1E3D-67EC2F21BD9C}"/>
              </a:ext>
            </a:extLst>
          </p:cNvPr>
          <p:cNvPicPr>
            <a:picLocks noGrp="1" noChangeAspect="1"/>
          </p:cNvPicPr>
          <p:nvPr>
            <p:ph type="pic" sz="half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F4866-D670-FDCB-4F75-A34F48CCDC3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D3DC8-0C46-2541-FBDA-6AF4279594A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06BE2-192D-69A4-0861-35E2FCFB2E8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9254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88E4619-66D9-D2EB-27E2-5F9816289F2E}"/>
              </a:ext>
            </a:extLst>
          </p:cNvPr>
          <p:cNvPicPr>
            <a:picLocks noGrp="1" noChangeAspect="1"/>
          </p:cNvPicPr>
          <p:nvPr>
            <p:ph type="pic" sz="half" idx="2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6CB18F-AFE5-43AC-4210-26267DF1510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56A69-374F-D9FD-535C-C7A67455DA2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EA525-EEE9-E642-0836-3865C2393AF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0428AA-D475-034D-22DC-BC85020FD67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18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A057DC6-C222-F5EE-5471-6CB14FC6BF2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r="1539"/>
          <a:stretch>
            <a:fillRect/>
          </a:stretch>
        </p:blipFill>
        <p:spPr/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B776EA8-7628-425E-0A27-695AEB8AF64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0822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Bold Them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EC5EF7"/>
      </a:accent1>
      <a:accent2>
        <a:srgbClr val="AD4DF6"/>
      </a:accent2>
      <a:accent3>
        <a:srgbClr val="6D3CF3"/>
      </a:accent3>
      <a:accent4>
        <a:srgbClr val="D6D6D6"/>
      </a:accent4>
      <a:accent5>
        <a:srgbClr val="797979"/>
      </a:accent5>
      <a:accent6>
        <a:srgbClr val="000000"/>
      </a:accent6>
      <a:hlink>
        <a:srgbClr val="0000FF"/>
      </a:hlink>
      <a:folHlink>
        <a:srgbClr val="FF00FF"/>
      </a:folHlink>
    </a:clrScheme>
    <a:fontScheme name="Custom 1">
      <a:majorFont>
        <a:latin typeface="Barlow Condensed Bold"/>
        <a:ea typeface="Barlow Condensed Bold"/>
        <a:cs typeface="Barlow Condensed Bold"/>
      </a:majorFont>
      <a:minorFont>
        <a:latin typeface="Arial"/>
        <a:ea typeface="Barlow Condensed Bold"/>
        <a:cs typeface="Barlow Condensed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Barlow Condensed Bold"/>
        <a:ea typeface="Barlow Condensed Bold"/>
        <a:cs typeface="Barlow Condensed Bold"/>
      </a:majorFont>
      <a:minorFont>
        <a:latin typeface="Barlow Condensed Bold"/>
        <a:ea typeface="Barlow Condensed Bold"/>
        <a:cs typeface="Barlow Condensed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168</Words>
  <Application>Microsoft Office PowerPoint</Application>
  <PresentationFormat>Custom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Barlow Condensed Bold</vt:lpstr>
      <vt:lpstr>Helvetica Neue</vt:lpstr>
      <vt:lpstr>Helvetica Neue Medium</vt:lpstr>
      <vt:lpstr>Menlo Regular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Foo</dc:creator>
  <cp:lastModifiedBy>Kenneth</cp:lastModifiedBy>
  <cp:revision>21</cp:revision>
  <dcterms:modified xsi:type="dcterms:W3CDTF">2023-10-24T20:35:19Z</dcterms:modified>
</cp:coreProperties>
</file>