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onaco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58" d="100"/>
          <a:sy n="58" d="100"/>
        </p:scale>
        <p:origin x="920" y="2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F-964D-AE1C-0A6C7C69E4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F-964D-AE1C-0A6C7C69E4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F-964D-AE1C-0A6C7C69E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383600"/>
        <c:axId val="1443306720"/>
      </c:barChart>
      <c:catAx>
        <c:axId val="14583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306720"/>
        <c:crosses val="autoZero"/>
        <c:auto val="1"/>
        <c:lblAlgn val="ctr"/>
        <c:lblOffset val="100"/>
        <c:noMultiLvlLbl val="0"/>
      </c:catAx>
      <c:valAx>
        <c:axId val="144330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38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Menlo" panose="020B0609030804020204" pitchFamily="49" charset="0"/>
        <a:ea typeface="Menlo" panose="020B0609030804020204" pitchFamily="49" charset="0"/>
        <a:cs typeface="Menlo" panose="020B0609030804020204" pitchFamily="49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help.mmhmm.app/hc/en-us" TargetMode="External"/><Relationship Id="rId7" Type="http://schemas.openxmlformats.org/officeDocument/2006/relationships/hyperlink" Target="https://www.mmhmm.app/download" TargetMode="External"/><Relationship Id="rId2" Type="http://schemas.openxmlformats.org/officeDocument/2006/relationships/hyperlink" Target="https://ooo.mmhmm.app/watch/z_8w2Fh7jsBYyEi5g56hzA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r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ize…"/>
          <p:cNvSpPr txBox="1"/>
          <p:nvPr/>
        </p:nvSpPr>
        <p:spPr>
          <a:xfrm>
            <a:off x="7984911" y="6778480"/>
            <a:ext cx="4893558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 Slides intentionally have less text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 the presenter. 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19" name="Rectangle"/>
          <p:cNvSpPr/>
          <p:nvPr/>
        </p:nvSpPr>
        <p:spPr>
          <a:xfrm>
            <a:off x="-7560" y="-6960"/>
            <a:ext cx="7430001" cy="13716001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0" name="Remove…"/>
          <p:cNvSpPr txBox="1"/>
          <p:nvPr/>
        </p:nvSpPr>
        <p:spPr>
          <a:xfrm>
            <a:off x="13440939" y="6778480"/>
            <a:ext cx="5152579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designs place the speaker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a specific spot on each slide so none of the content gets blocked.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Remember to delete the silhouette placeholders before uploading your presentation to mmhmm.</a:t>
            </a:r>
          </a:p>
        </p:txBody>
      </p:sp>
      <p:sp>
        <p:nvSpPr>
          <p:cNvPr id="21" name="Import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884470" y="6717045"/>
            <a:ext cx="4557421" cy="458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2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3"/>
              </a:rPr>
              <a:t>Help center</a:t>
            </a:r>
            <a:r>
              <a:rPr dirty="0"/>
              <a:t>. </a:t>
            </a:r>
          </a:p>
        </p:txBody>
      </p:sp>
      <p:pic>
        <p:nvPicPr>
          <p:cNvPr id="22" name="2. Edit-Key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8068118" y="2967130"/>
            <a:ext cx="4777186" cy="27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18"/>
                  <a:pt x="19" y="21302"/>
                </a:cubicBezTo>
                <a:cubicBezTo>
                  <a:pt x="45" y="21422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4" y="21598"/>
                </a:lnTo>
                <a:cubicBezTo>
                  <a:pt x="21306" y="21598"/>
                  <a:pt x="21379" y="21599"/>
                  <a:pt x="21428" y="21564"/>
                </a:cubicBezTo>
                <a:cubicBezTo>
                  <a:pt x="21498" y="21520"/>
                  <a:pt x="21553" y="21422"/>
                  <a:pt x="21579" y="21302"/>
                </a:cubicBezTo>
                <a:cubicBezTo>
                  <a:pt x="21599" y="21218"/>
                  <a:pt x="21598" y="21094"/>
                  <a:pt x="21598" y="20885"/>
                </a:cubicBezTo>
                <a:lnTo>
                  <a:pt x="21598" y="713"/>
                </a:lnTo>
                <a:cubicBezTo>
                  <a:pt x="21598" y="504"/>
                  <a:pt x="21599" y="377"/>
                  <a:pt x="21579" y="293"/>
                </a:cubicBezTo>
                <a:cubicBezTo>
                  <a:pt x="21553" y="173"/>
                  <a:pt x="21498" y="78"/>
                  <a:pt x="21428" y="34"/>
                </a:cubicBezTo>
                <a:cubicBezTo>
                  <a:pt x="21379" y="-1"/>
                  <a:pt x="21306" y="0"/>
                  <a:pt x="21184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" name="3. Remove-Keyno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/>
        </p:blipFill>
        <p:spPr>
          <a:xfrm>
            <a:off x="13510490" y="2967130"/>
            <a:ext cx="4777583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6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5" y="21598"/>
                </a:lnTo>
                <a:cubicBezTo>
                  <a:pt x="21306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6" y="0"/>
                  <a:pt x="21185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4. Impor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18952061" y="2967130"/>
            <a:ext cx="4777385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5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3" y="21598"/>
                </a:lnTo>
                <a:cubicBezTo>
                  <a:pt x="21304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4" y="0"/>
                  <a:pt x="21183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" name="Instructions"/>
          <p:cNvSpPr txBox="1"/>
          <p:nvPr/>
        </p:nvSpPr>
        <p:spPr>
          <a:xfrm>
            <a:off x="21682070" y="772315"/>
            <a:ext cx="207660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Instructions</a:t>
            </a:r>
          </a:p>
        </p:txBody>
      </p:sp>
      <p:sp>
        <p:nvSpPr>
          <p:cNvPr id="26" name="About this template…"/>
          <p:cNvSpPr txBox="1">
            <a:spLocks noGrp="1"/>
          </p:cNvSpPr>
          <p:nvPr>
            <p:ph type="body" sz="quarter" idx="22"/>
          </p:nvPr>
        </p:nvSpPr>
        <p:spPr>
          <a:xfrm>
            <a:off x="613626" y="6628283"/>
            <a:ext cx="6468491" cy="48682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7"/>
              </a:rPr>
              <a:t>get started for free</a:t>
            </a:r>
            <a:r>
              <a:t>.</a:t>
            </a:r>
          </a:p>
        </p:txBody>
      </p:sp>
      <p:sp>
        <p:nvSpPr>
          <p:cNvPr id="27" name="STEP 1"/>
          <p:cNvSpPr txBox="1"/>
          <p:nvPr/>
        </p:nvSpPr>
        <p:spPr>
          <a:xfrm>
            <a:off x="8041999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</a:t>
            </a:r>
          </a:p>
        </p:txBody>
      </p:sp>
      <p:sp>
        <p:nvSpPr>
          <p:cNvPr id="28" name="STEP 2"/>
          <p:cNvSpPr txBox="1"/>
          <p:nvPr/>
        </p:nvSpPr>
        <p:spPr>
          <a:xfrm>
            <a:off x="13479039" y="6063115"/>
            <a:ext cx="130537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2</a:t>
            </a:r>
          </a:p>
        </p:txBody>
      </p:sp>
      <p:sp>
        <p:nvSpPr>
          <p:cNvPr id="29" name="STEP 3"/>
          <p:cNvSpPr txBox="1"/>
          <p:nvPr/>
        </p:nvSpPr>
        <p:spPr>
          <a:xfrm>
            <a:off x="18922570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</a:t>
            </a:r>
          </a:p>
        </p:txBody>
      </p:sp>
      <p:pic>
        <p:nvPicPr>
          <p:cNvPr id="30" name="Wordmark.png" descr="Wordmar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25" y="671706"/>
            <a:ext cx="2567953" cy="50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5264" y="13076008"/>
            <a:ext cx="520976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How to use this Keynote template">
            <a:extLst>
              <a:ext uri="{FF2B5EF4-FFF2-40B4-BE49-F238E27FC236}">
                <a16:creationId xmlns:a16="http://schemas.microsoft.com/office/drawing/2014/main" id="{4DC5B45A-C864-DE54-A5E1-5E69A51E0637}"/>
              </a:ext>
            </a:extLst>
          </p:cNvPr>
          <p:cNvSpPr txBox="1"/>
          <p:nvPr userDrawn="1"/>
        </p:nvSpPr>
        <p:spPr>
          <a:xfrm>
            <a:off x="575081" y="1752154"/>
            <a:ext cx="654558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80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How to</a:t>
            </a:r>
            <a:br>
              <a:rPr lang="en-US" dirty="0"/>
            </a:br>
            <a:r>
              <a:rPr dirty="0"/>
              <a:t>use this </a:t>
            </a:r>
            <a:r>
              <a:rPr lang="en-US" dirty="0"/>
              <a:t>PowerPoint</a:t>
            </a:r>
            <a:r>
              <a:rPr dirty="0"/>
              <a:t>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D6630-A126-8A08-310B-7CF09B67CC3F}"/>
              </a:ext>
            </a:extLst>
          </p:cNvPr>
          <p:cNvSpPr txBox="1"/>
          <p:nvPr userDrawn="1"/>
        </p:nvSpPr>
        <p:spPr>
          <a:xfrm>
            <a:off x="7929985" y="12940953"/>
            <a:ext cx="112338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mmhmm does not support video, music or transitions from templates and allows for a max of 250MB file size.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D7C519-C830-4602-398F-C135AB21A8BA}"/>
              </a:ext>
            </a:extLst>
          </p:cNvPr>
          <p:cNvCxnSpPr/>
          <p:nvPr userDrawn="1"/>
        </p:nvCxnSpPr>
        <p:spPr>
          <a:xfrm>
            <a:off x="7991199" y="12712248"/>
            <a:ext cx="1114864" cy="0"/>
          </a:xfrm>
          <a:prstGeom prst="line">
            <a:avLst/>
          </a:prstGeom>
          <a:noFill/>
          <a:ln w="31750" cap="flat">
            <a:solidFill>
              <a:srgbClr val="4235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/Chart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678406" y="1486868"/>
            <a:ext cx="13464150" cy="9395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24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25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26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29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31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32" name="Line"/>
          <p:cNvSpPr/>
          <p:nvPr/>
        </p:nvSpPr>
        <p:spPr>
          <a:xfrm>
            <a:off x="668457" y="10880983"/>
            <a:ext cx="13438749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33" name="Subtitle"/>
          <p:cNvSpPr txBox="1">
            <a:spLocks noGrp="1"/>
          </p:cNvSpPr>
          <p:nvPr>
            <p:ph type="body" sz="quarter" idx="25"/>
          </p:nvPr>
        </p:nvSpPr>
        <p:spPr>
          <a:xfrm>
            <a:off x="1093894" y="10919871"/>
            <a:ext cx="7711177" cy="13227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234" name="Presenter_light.png"/>
          <p:cNvSpPr>
            <a:spLocks noGrp="1"/>
          </p:cNvSpPr>
          <p:nvPr>
            <p:ph type="pic" sz="half" idx="26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527F59A9-0D8D-0D6B-6A9C-FC95392EFEF5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RESENTATION DATE">
            <a:extLst>
              <a:ext uri="{FF2B5EF4-FFF2-40B4-BE49-F238E27FC236}">
                <a16:creationId xmlns:a16="http://schemas.microsoft.com/office/drawing/2014/main" id="{3BF88C67-93BE-6D68-A574-0ACBB61CEB84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5CE36D3-0ECB-7DA9-0F45-498A41C3F4B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Half Slide">
    <p:bg>
      <p:bgPr>
        <a:solidFill>
          <a:srgbClr val="8F8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place Image.jpg"/>
          <p:cNvSpPr>
            <a:spLocks noGrp="1"/>
          </p:cNvSpPr>
          <p:nvPr>
            <p:ph type="pic" idx="21"/>
          </p:nvPr>
        </p:nvSpPr>
        <p:spPr>
          <a:xfrm>
            <a:off x="714062" y="1480354"/>
            <a:ext cx="13386794" cy="108218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7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68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69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72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73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74" name="Presenter_dark.png"/>
          <p:cNvSpPr>
            <a:spLocks noGrp="1"/>
          </p:cNvSpPr>
          <p:nvPr>
            <p:ph type="pic" sz="half" idx="24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DATE">
            <a:extLst>
              <a:ext uri="{FF2B5EF4-FFF2-40B4-BE49-F238E27FC236}">
                <a16:creationId xmlns:a16="http://schemas.microsoft.com/office/drawing/2014/main" id="{391DE0B4-DACB-255F-C92C-A60D5ABC02F9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231AD078-6B35-667A-1826-A0A23F37BFDA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42C59A3-53AD-6B2E-B87B-23426AC5B2D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Fact Here"/>
          <p:cNvSpPr txBox="1">
            <a:spLocks noGrp="1"/>
          </p:cNvSpPr>
          <p:nvPr>
            <p:ph type="body" sz="quarter" idx="21"/>
          </p:nvPr>
        </p:nvSpPr>
        <p:spPr>
          <a:xfrm>
            <a:off x="1139815" y="4785154"/>
            <a:ext cx="11376984" cy="2851598"/>
          </a:xfrm>
          <a:prstGeom prst="rect">
            <a:avLst/>
          </a:prstGeom>
        </p:spPr>
        <p:txBody>
          <a:bodyPr anchor="ctr"/>
          <a:lstStyle>
            <a:lvl1pPr defTabSz="2438338">
              <a:lnSpc>
                <a:spcPct val="70000"/>
              </a:lnSpc>
              <a:spcBef>
                <a:spcPts val="2400"/>
              </a:spcBef>
              <a:defRPr sz="15000" cap="none" spc="-3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dirty="0"/>
              <a:t>Fact Here</a:t>
            </a:r>
          </a:p>
        </p:txBody>
      </p:sp>
      <p:sp>
        <p:nvSpPr>
          <p:cNvPr id="284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5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6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89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90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91" name="Line"/>
          <p:cNvSpPr/>
          <p:nvPr/>
        </p:nvSpPr>
        <p:spPr>
          <a:xfrm>
            <a:off x="668457" y="10880983"/>
            <a:ext cx="13438749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92" name="Subtitle"/>
          <p:cNvSpPr txBox="1">
            <a:spLocks noGrp="1"/>
          </p:cNvSpPr>
          <p:nvPr>
            <p:ph type="body" sz="quarter" idx="24"/>
          </p:nvPr>
        </p:nvSpPr>
        <p:spPr>
          <a:xfrm>
            <a:off x="1093894" y="10919871"/>
            <a:ext cx="7711177" cy="13227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grpSp>
        <p:nvGrpSpPr>
          <p:cNvPr id="297" name="Group"/>
          <p:cNvGrpSpPr/>
          <p:nvPr/>
        </p:nvGrpSpPr>
        <p:grpSpPr>
          <a:xfrm>
            <a:off x="13061255" y="5450328"/>
            <a:ext cx="2130002" cy="2130002"/>
            <a:chOff x="0" y="0"/>
            <a:chExt cx="2130000" cy="2130000"/>
          </a:xfrm>
        </p:grpSpPr>
        <p:sp>
          <p:nvSpPr>
            <p:cNvPr id="293" name="Circle"/>
            <p:cNvSpPr/>
            <p:nvPr/>
          </p:nvSpPr>
          <p:spPr>
            <a:xfrm>
              <a:off x="0" y="0"/>
              <a:ext cx="2130001" cy="2130001"/>
            </a:xfrm>
            <a:prstGeom prst="ellipse">
              <a:avLst/>
            </a:prstGeom>
            <a:solidFill>
              <a:srgbClr val="FCF3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grpSp>
          <p:nvGrpSpPr>
            <p:cNvPr id="296" name="Group"/>
            <p:cNvGrpSpPr/>
            <p:nvPr/>
          </p:nvGrpSpPr>
          <p:grpSpPr>
            <a:xfrm>
              <a:off x="508685" y="503073"/>
              <a:ext cx="1112631" cy="1123855"/>
              <a:chOff x="0" y="0"/>
              <a:chExt cx="1112630" cy="1123853"/>
            </a:xfrm>
          </p:grpSpPr>
          <p:sp>
            <p:nvSpPr>
              <p:cNvPr id="294" name="Line"/>
              <p:cNvSpPr/>
              <p:nvPr/>
            </p:nvSpPr>
            <p:spPr>
              <a:xfrm flipV="1">
                <a:off x="-1" y="11223"/>
                <a:ext cx="1112632" cy="111263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295" name="Line"/>
              <p:cNvSpPr/>
              <p:nvPr/>
            </p:nvSpPr>
            <p:spPr>
              <a:xfrm>
                <a:off x="258254" y="0"/>
                <a:ext cx="842518" cy="86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384"/>
                    </a:lnTo>
                    <a:lnTo>
                      <a:pt x="21387" y="2160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</p:grpSp>
      <p:sp>
        <p:nvSpPr>
          <p:cNvPr id="298" name="Presenter_light.png"/>
          <p:cNvSpPr>
            <a:spLocks noGrp="1"/>
          </p:cNvSpPr>
          <p:nvPr>
            <p:ph type="pic" sz="half" idx="25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5264" y="13076008"/>
            <a:ext cx="520976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F0D0B2BD-C1F9-92FB-16D9-04764734547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RESENTATION DATE">
            <a:extLst>
              <a:ext uri="{FF2B5EF4-FFF2-40B4-BE49-F238E27FC236}">
                <a16:creationId xmlns:a16="http://schemas.microsoft.com/office/drawing/2014/main" id="{14F2982E-793A-55C8-A1FA-14A09D91637B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act Here"/>
          <p:cNvSpPr txBox="1">
            <a:spLocks noGrp="1"/>
          </p:cNvSpPr>
          <p:nvPr>
            <p:ph type="body" sz="quarter" idx="21"/>
          </p:nvPr>
        </p:nvSpPr>
        <p:spPr>
          <a:xfrm>
            <a:off x="1139814" y="4785154"/>
            <a:ext cx="13488093" cy="2851598"/>
          </a:xfrm>
          <a:prstGeom prst="rect">
            <a:avLst/>
          </a:prstGeom>
        </p:spPr>
        <p:txBody>
          <a:bodyPr anchor="ctr"/>
          <a:lstStyle>
            <a:lvl1pPr defTabSz="2438338">
              <a:lnSpc>
                <a:spcPct val="70000"/>
              </a:lnSpc>
              <a:spcBef>
                <a:spcPts val="2400"/>
              </a:spcBef>
              <a:defRPr sz="15000" cap="none" spc="-300">
                <a:latin typeface="+mj-lt"/>
              </a:defRPr>
            </a:lvl1pPr>
          </a:lstStyle>
          <a:p>
            <a:r>
              <a:t>Fact Here</a:t>
            </a:r>
          </a:p>
        </p:txBody>
      </p:sp>
      <p:sp>
        <p:nvSpPr>
          <p:cNvPr id="308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09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10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13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14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15" name="Line"/>
          <p:cNvSpPr/>
          <p:nvPr/>
        </p:nvSpPr>
        <p:spPr>
          <a:xfrm>
            <a:off x="668457" y="10880983"/>
            <a:ext cx="1343874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16" name="Subtitle"/>
          <p:cNvSpPr txBox="1">
            <a:spLocks noGrp="1"/>
          </p:cNvSpPr>
          <p:nvPr>
            <p:ph type="body" sz="quarter" idx="24"/>
          </p:nvPr>
        </p:nvSpPr>
        <p:spPr>
          <a:xfrm>
            <a:off x="1093894" y="10919871"/>
            <a:ext cx="7711177" cy="13227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t>Subtitle</a:t>
            </a:r>
          </a:p>
        </p:txBody>
      </p:sp>
      <p:grpSp>
        <p:nvGrpSpPr>
          <p:cNvPr id="321" name="Group"/>
          <p:cNvGrpSpPr/>
          <p:nvPr/>
        </p:nvGrpSpPr>
        <p:grpSpPr>
          <a:xfrm>
            <a:off x="13061255" y="5450328"/>
            <a:ext cx="2130002" cy="2130002"/>
            <a:chOff x="0" y="0"/>
            <a:chExt cx="2130000" cy="2130000"/>
          </a:xfrm>
        </p:grpSpPr>
        <p:sp>
          <p:nvSpPr>
            <p:cNvPr id="317" name="Circle"/>
            <p:cNvSpPr/>
            <p:nvPr/>
          </p:nvSpPr>
          <p:spPr>
            <a:xfrm>
              <a:off x="0" y="0"/>
              <a:ext cx="2130001" cy="2130001"/>
            </a:xfrm>
            <a:prstGeom prst="ellipse">
              <a:avLst/>
            </a:prstGeom>
            <a:solidFill>
              <a:srgbClr val="FCF3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grpSp>
          <p:nvGrpSpPr>
            <p:cNvPr id="320" name="Group"/>
            <p:cNvGrpSpPr/>
            <p:nvPr/>
          </p:nvGrpSpPr>
          <p:grpSpPr>
            <a:xfrm>
              <a:off x="508685" y="503073"/>
              <a:ext cx="1112631" cy="1123855"/>
              <a:chOff x="0" y="0"/>
              <a:chExt cx="1112630" cy="1123853"/>
            </a:xfrm>
          </p:grpSpPr>
          <p:sp>
            <p:nvSpPr>
              <p:cNvPr id="318" name="Line"/>
              <p:cNvSpPr/>
              <p:nvPr/>
            </p:nvSpPr>
            <p:spPr>
              <a:xfrm flipV="1">
                <a:off x="-1" y="11223"/>
                <a:ext cx="1112632" cy="111263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319" name="Line"/>
              <p:cNvSpPr/>
              <p:nvPr/>
            </p:nvSpPr>
            <p:spPr>
              <a:xfrm>
                <a:off x="258254" y="0"/>
                <a:ext cx="842518" cy="86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384"/>
                    </a:lnTo>
                    <a:lnTo>
                      <a:pt x="21387" y="2160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</p:grpSp>
      <p:sp>
        <p:nvSpPr>
          <p:cNvPr id="322" name="Presenter_dark.png"/>
          <p:cNvSpPr>
            <a:spLocks noGrp="1"/>
          </p:cNvSpPr>
          <p:nvPr>
            <p:ph type="pic" sz="half" idx="25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5264" y="13076008"/>
            <a:ext cx="520976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RESENTATION DATE">
            <a:extLst>
              <a:ext uri="{FF2B5EF4-FFF2-40B4-BE49-F238E27FC236}">
                <a16:creationId xmlns:a16="http://schemas.microsoft.com/office/drawing/2014/main" id="{C6D031E2-0782-2F56-5344-996E02A18BD3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B20EECB3-830F-228E-1F8C-362C12CA0A9D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4F98D2E-A6AC-C5F7-4504-D3227C0C66B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1158" y="12512097"/>
            <a:ext cx="3864693" cy="101473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resenter_light.png"/>
          <p:cNvSpPr>
            <a:spLocks noGrp="1"/>
          </p:cNvSpPr>
          <p:nvPr>
            <p:ph type="pic" sz="half" idx="21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Section title"/>
          <p:cNvSpPr txBox="1">
            <a:spLocks noGrp="1"/>
          </p:cNvSpPr>
          <p:nvPr>
            <p:ph type="body" sz="quarter" idx="22"/>
          </p:nvPr>
        </p:nvSpPr>
        <p:spPr>
          <a:xfrm>
            <a:off x="1139815" y="4442483"/>
            <a:ext cx="12246222" cy="4145693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2438338">
              <a:lnSpc>
                <a:spcPct val="100000"/>
              </a:lnSpc>
              <a:spcBef>
                <a:spcPts val="2400"/>
              </a:spcBef>
              <a:defRPr sz="15000" cap="none" spc="-300">
                <a:solidFill>
                  <a:srgbClr val="96DEE0"/>
                </a:solidFill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333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34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35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38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39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grpSp>
        <p:nvGrpSpPr>
          <p:cNvPr id="344" name="Group"/>
          <p:cNvGrpSpPr/>
          <p:nvPr/>
        </p:nvGrpSpPr>
        <p:grpSpPr>
          <a:xfrm>
            <a:off x="13061255" y="10803873"/>
            <a:ext cx="2130002" cy="2130002"/>
            <a:chOff x="0" y="0"/>
            <a:chExt cx="2130000" cy="2130000"/>
          </a:xfrm>
        </p:grpSpPr>
        <p:sp>
          <p:nvSpPr>
            <p:cNvPr id="340" name="Circle"/>
            <p:cNvSpPr/>
            <p:nvPr/>
          </p:nvSpPr>
          <p:spPr>
            <a:xfrm>
              <a:off x="0" y="0"/>
              <a:ext cx="2130001" cy="2130001"/>
            </a:xfrm>
            <a:prstGeom prst="ellipse">
              <a:avLst/>
            </a:prstGeom>
            <a:solidFill>
              <a:srgbClr val="FCF3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grpSp>
          <p:nvGrpSpPr>
            <p:cNvPr id="343" name="Group"/>
            <p:cNvGrpSpPr/>
            <p:nvPr/>
          </p:nvGrpSpPr>
          <p:grpSpPr>
            <a:xfrm>
              <a:off x="508685" y="503073"/>
              <a:ext cx="1112631" cy="1123855"/>
              <a:chOff x="0" y="0"/>
              <a:chExt cx="1112630" cy="1123853"/>
            </a:xfrm>
          </p:grpSpPr>
          <p:sp>
            <p:nvSpPr>
              <p:cNvPr id="341" name="Line"/>
              <p:cNvSpPr/>
              <p:nvPr/>
            </p:nvSpPr>
            <p:spPr>
              <a:xfrm flipV="1">
                <a:off x="-1" y="11223"/>
                <a:ext cx="1112632" cy="111263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342" name="Line"/>
              <p:cNvSpPr/>
              <p:nvPr/>
            </p:nvSpPr>
            <p:spPr>
              <a:xfrm>
                <a:off x="258254" y="0"/>
                <a:ext cx="842518" cy="86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384"/>
                    </a:lnTo>
                    <a:lnTo>
                      <a:pt x="21387" y="2160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</p:grp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783D752-BE2B-58AB-A970-1F5F697F5A2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4" name="PRESENTATION subtitle">
            <a:extLst>
              <a:ext uri="{FF2B5EF4-FFF2-40B4-BE49-F238E27FC236}">
                <a16:creationId xmlns:a16="http://schemas.microsoft.com/office/drawing/2014/main" id="{090CBB6A-D70B-DCA8-603E-081FD86D60A6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PRESENTATION DATE">
            <a:extLst>
              <a:ext uri="{FF2B5EF4-FFF2-40B4-BE49-F238E27FC236}">
                <a16:creationId xmlns:a16="http://schemas.microsoft.com/office/drawing/2014/main" id="{54744DFF-DDED-C68D-D900-64A5B529FF2D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54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57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58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59" name="Presenter_light.png"/>
          <p:cNvSpPr>
            <a:spLocks noGrp="1"/>
          </p:cNvSpPr>
          <p:nvPr>
            <p:ph type="pic" sz="half" idx="23"/>
          </p:nvPr>
        </p:nvSpPr>
        <p:spPr>
          <a:xfrm>
            <a:off x="8149083" y="2688520"/>
            <a:ext cx="8156445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B3C9C6-905E-4BDF-67C5-5ACADB1FB2C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2085644E-FF80-09E4-9991-50E4363A4A2E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PRESENTATION DATE">
            <a:extLst>
              <a:ext uri="{FF2B5EF4-FFF2-40B4-BE49-F238E27FC236}">
                <a16:creationId xmlns:a16="http://schemas.microsoft.com/office/drawing/2014/main" id="{15A3E266-3B08-EA26-C338-D8D00CFE978A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69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72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73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74" name="Presenter_dark.png"/>
          <p:cNvSpPr>
            <a:spLocks noGrp="1"/>
          </p:cNvSpPr>
          <p:nvPr>
            <p:ph type="pic" sz="half" idx="23"/>
          </p:nvPr>
        </p:nvSpPr>
        <p:spPr>
          <a:xfrm>
            <a:off x="8149083" y="2688520"/>
            <a:ext cx="8156445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DATE">
            <a:extLst>
              <a:ext uri="{FF2B5EF4-FFF2-40B4-BE49-F238E27FC236}">
                <a16:creationId xmlns:a16="http://schemas.microsoft.com/office/drawing/2014/main" id="{BAB8A8DA-06F8-E3BA-4712-A35E9A75973C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C668CF4F-5A05-C879-D078-602466F3BA78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8361656-FD88-4437-C03B-A3EC785B5E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1158" y="12512097"/>
            <a:ext cx="3864693" cy="101473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hank you"/>
          <p:cNvSpPr txBox="1">
            <a:spLocks noGrp="1"/>
          </p:cNvSpPr>
          <p:nvPr>
            <p:ph type="body" sz="quarter" idx="21"/>
          </p:nvPr>
        </p:nvSpPr>
        <p:spPr>
          <a:xfrm>
            <a:off x="1139814" y="4442483"/>
            <a:ext cx="13488093" cy="4145693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2438338">
              <a:lnSpc>
                <a:spcPct val="70000"/>
              </a:lnSpc>
              <a:spcBef>
                <a:spcPts val="2400"/>
              </a:spcBef>
              <a:defRPr sz="15000" cap="none" spc="-3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t>Thank you</a:t>
            </a:r>
          </a:p>
        </p:txBody>
      </p:sp>
      <p:sp>
        <p:nvSpPr>
          <p:cNvPr id="384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85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86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89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90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grpSp>
        <p:nvGrpSpPr>
          <p:cNvPr id="395" name="Group"/>
          <p:cNvGrpSpPr/>
          <p:nvPr/>
        </p:nvGrpSpPr>
        <p:grpSpPr>
          <a:xfrm>
            <a:off x="13061255" y="417983"/>
            <a:ext cx="2130002" cy="2130002"/>
            <a:chOff x="0" y="0"/>
            <a:chExt cx="2130000" cy="2130000"/>
          </a:xfrm>
        </p:grpSpPr>
        <p:sp>
          <p:nvSpPr>
            <p:cNvPr id="391" name="Circle"/>
            <p:cNvSpPr/>
            <p:nvPr/>
          </p:nvSpPr>
          <p:spPr>
            <a:xfrm>
              <a:off x="0" y="0"/>
              <a:ext cx="2130001" cy="2130001"/>
            </a:xfrm>
            <a:prstGeom prst="ellipse">
              <a:avLst/>
            </a:prstGeom>
            <a:solidFill>
              <a:srgbClr val="FCF3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grpSp>
          <p:nvGrpSpPr>
            <p:cNvPr id="394" name="Group"/>
            <p:cNvGrpSpPr/>
            <p:nvPr/>
          </p:nvGrpSpPr>
          <p:grpSpPr>
            <a:xfrm>
              <a:off x="508685" y="503073"/>
              <a:ext cx="1112631" cy="1123855"/>
              <a:chOff x="0" y="0"/>
              <a:chExt cx="1112630" cy="1123853"/>
            </a:xfrm>
          </p:grpSpPr>
          <p:sp>
            <p:nvSpPr>
              <p:cNvPr id="392" name="Line"/>
              <p:cNvSpPr/>
              <p:nvPr/>
            </p:nvSpPr>
            <p:spPr>
              <a:xfrm flipV="1">
                <a:off x="-1" y="11223"/>
                <a:ext cx="1112632" cy="111263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393" name="Line"/>
              <p:cNvSpPr/>
              <p:nvPr/>
            </p:nvSpPr>
            <p:spPr>
              <a:xfrm>
                <a:off x="258254" y="0"/>
                <a:ext cx="842518" cy="86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384"/>
                    </a:lnTo>
                    <a:lnTo>
                      <a:pt x="21387" y="2160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</p:grpSp>
      <p:sp>
        <p:nvSpPr>
          <p:cNvPr id="396" name="Presenter_light.png"/>
          <p:cNvSpPr>
            <a:spLocks noGrp="1"/>
          </p:cNvSpPr>
          <p:nvPr>
            <p:ph type="pic" sz="half" idx="24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1CAA32F6-A318-A070-BBE5-FCA4F4D4CCEA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RESENTATION DATE">
            <a:extLst>
              <a:ext uri="{FF2B5EF4-FFF2-40B4-BE49-F238E27FC236}">
                <a16:creationId xmlns:a16="http://schemas.microsoft.com/office/drawing/2014/main" id="{71118C71-48CD-38D0-7645-43C39585D8A3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794CEA3-40F9-A7FD-1C47-5CC84E668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ESENTATION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2" name="subHEADING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9326453" y="2071746"/>
            <a:ext cx="3869519" cy="116340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3200" spc="64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SUBHEADING</a:t>
            </a:r>
          </a:p>
        </p:txBody>
      </p:sp>
      <p:pic>
        <p:nvPicPr>
          <p:cNvPr id="43" name="siloHERE.png" descr="siloHERE.png"/>
          <p:cNvPicPr>
            <a:picLocks noChangeAspect="1"/>
          </p:cNvPicPr>
          <p:nvPr/>
        </p:nvPicPr>
        <p:blipFill>
          <a:blip r:embed="rId2"/>
          <a:srcRect l="13" r="13"/>
          <a:stretch>
            <a:fillRect/>
          </a:stretch>
        </p:blipFill>
        <p:spPr>
          <a:xfrm>
            <a:off x="2143812" y="3647846"/>
            <a:ext cx="8231260" cy="7969305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5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6" name="Hi!"/>
          <p:cNvSpPr txBox="1">
            <a:spLocks noGrp="1"/>
          </p:cNvSpPr>
          <p:nvPr>
            <p:ph type="body" sz="quarter" idx="25"/>
          </p:nvPr>
        </p:nvSpPr>
        <p:spPr>
          <a:xfrm>
            <a:off x="1218315" y="2678471"/>
            <a:ext cx="4648201" cy="65420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800" spc="760">
                <a:solidFill>
                  <a:srgbClr val="FFFFFF"/>
                </a:solidFill>
              </a:defRPr>
            </a:lvl1pPr>
          </a:lstStyle>
          <a:p>
            <a:r>
              <a:t>Hi!</a:t>
            </a:r>
          </a:p>
        </p:txBody>
      </p:sp>
      <p:sp>
        <p:nvSpPr>
          <p:cNvPr id="47" name="PRESENTATION DATE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48" name="Line"/>
          <p:cNvSpPr/>
          <p:nvPr/>
        </p:nvSpPr>
        <p:spPr>
          <a:xfrm flipV="1">
            <a:off x="14126255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9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0" name="Line"/>
          <p:cNvSpPr/>
          <p:nvPr/>
        </p:nvSpPr>
        <p:spPr>
          <a:xfrm flipV="1">
            <a:off x="23703355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1" name="Presenter_light.png"/>
          <p:cNvSpPr>
            <a:spLocks noGrp="1"/>
          </p:cNvSpPr>
          <p:nvPr>
            <p:ph type="pic" sz="half" idx="27"/>
          </p:nvPr>
        </p:nvSpPr>
        <p:spPr>
          <a:xfrm>
            <a:off x="3318064" y="2688520"/>
            <a:ext cx="8156445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AC290-C55F-99F0-F6FB-3B3E5C4AD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2556" y="4075836"/>
            <a:ext cx="8113416" cy="6232408"/>
          </a:xfrm>
        </p:spPr>
        <p:txBody>
          <a:bodyPr/>
          <a:lstStyle>
            <a:lvl1pPr algn="r">
              <a:defRPr sz="2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Bold 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65D654C-9B5C-D56B-7C68-5B89BACA215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bg>
      <p:bgPr>
        <a:solidFill>
          <a:srgbClr val="8F8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genda item one"/>
          <p:cNvSpPr txBox="1">
            <a:spLocks noGrp="1"/>
          </p:cNvSpPr>
          <p:nvPr>
            <p:ph type="body" sz="quarter" idx="21"/>
          </p:nvPr>
        </p:nvSpPr>
        <p:spPr>
          <a:xfrm>
            <a:off x="4347700" y="2140333"/>
            <a:ext cx="8717705" cy="8484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lvl1pPr>
          </a:lstStyle>
          <a:p>
            <a:r>
              <a:t>Agenda item one</a:t>
            </a:r>
          </a:p>
        </p:txBody>
      </p:sp>
      <p:sp>
        <p:nvSpPr>
          <p:cNvPr id="61" name="01"/>
          <p:cNvSpPr txBox="1">
            <a:spLocks noGrp="1"/>
          </p:cNvSpPr>
          <p:nvPr>
            <p:ph type="body" sz="quarter" idx="22"/>
          </p:nvPr>
        </p:nvSpPr>
        <p:spPr>
          <a:xfrm>
            <a:off x="621717" y="2089621"/>
            <a:ext cx="3030115" cy="949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200" cap="none" spc="0"/>
            </a:lvl1pPr>
          </a:lstStyle>
          <a:p>
            <a:r>
              <a:t>01</a:t>
            </a:r>
          </a:p>
        </p:txBody>
      </p:sp>
      <p:sp>
        <p:nvSpPr>
          <p:cNvPr id="62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3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4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7" name="Line"/>
          <p:cNvSpPr/>
          <p:nvPr/>
        </p:nvSpPr>
        <p:spPr>
          <a:xfrm flipV="1">
            <a:off x="3632780" y="1480355"/>
            <a:ext cx="1" cy="1081878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8" name="Line"/>
          <p:cNvSpPr/>
          <p:nvPr/>
        </p:nvSpPr>
        <p:spPr>
          <a:xfrm>
            <a:off x="23916" y="3646132"/>
            <a:ext cx="140841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9" name="Line"/>
          <p:cNvSpPr/>
          <p:nvPr/>
        </p:nvSpPr>
        <p:spPr>
          <a:xfrm>
            <a:off x="23916" y="5809280"/>
            <a:ext cx="140841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0" name="Line"/>
          <p:cNvSpPr/>
          <p:nvPr/>
        </p:nvSpPr>
        <p:spPr>
          <a:xfrm>
            <a:off x="23916" y="7972428"/>
            <a:ext cx="140841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1" name="Line"/>
          <p:cNvSpPr/>
          <p:nvPr/>
        </p:nvSpPr>
        <p:spPr>
          <a:xfrm>
            <a:off x="23916" y="10135576"/>
            <a:ext cx="140841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72" name="02"/>
          <p:cNvSpPr txBox="1">
            <a:spLocks noGrp="1"/>
          </p:cNvSpPr>
          <p:nvPr>
            <p:ph type="body" sz="quarter" idx="25"/>
          </p:nvPr>
        </p:nvSpPr>
        <p:spPr>
          <a:xfrm>
            <a:off x="621717" y="4252769"/>
            <a:ext cx="3030115" cy="949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200" cap="none" spc="0"/>
            </a:lvl1pPr>
          </a:lstStyle>
          <a:p>
            <a:r>
              <a:t>02</a:t>
            </a:r>
          </a:p>
        </p:txBody>
      </p:sp>
      <p:sp>
        <p:nvSpPr>
          <p:cNvPr id="73" name="03"/>
          <p:cNvSpPr txBox="1">
            <a:spLocks noGrp="1"/>
          </p:cNvSpPr>
          <p:nvPr>
            <p:ph type="body" sz="quarter" idx="26"/>
          </p:nvPr>
        </p:nvSpPr>
        <p:spPr>
          <a:xfrm>
            <a:off x="621717" y="6415918"/>
            <a:ext cx="3030115" cy="949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200" cap="none" spc="0"/>
            </a:lvl1pPr>
          </a:lstStyle>
          <a:p>
            <a:r>
              <a:t>03</a:t>
            </a:r>
          </a:p>
        </p:txBody>
      </p:sp>
      <p:sp>
        <p:nvSpPr>
          <p:cNvPr id="74" name="04"/>
          <p:cNvSpPr txBox="1">
            <a:spLocks noGrp="1"/>
          </p:cNvSpPr>
          <p:nvPr>
            <p:ph type="body" sz="quarter" idx="27"/>
          </p:nvPr>
        </p:nvSpPr>
        <p:spPr>
          <a:xfrm>
            <a:off x="621717" y="8579066"/>
            <a:ext cx="3030115" cy="9498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200" cap="none" spc="0"/>
            </a:lvl1pPr>
          </a:lstStyle>
          <a:p>
            <a:r>
              <a:t>04</a:t>
            </a:r>
          </a:p>
        </p:txBody>
      </p:sp>
      <p:sp>
        <p:nvSpPr>
          <p:cNvPr id="75" name="05"/>
          <p:cNvSpPr txBox="1">
            <a:spLocks noGrp="1"/>
          </p:cNvSpPr>
          <p:nvPr>
            <p:ph type="body" sz="quarter" idx="28"/>
          </p:nvPr>
        </p:nvSpPr>
        <p:spPr>
          <a:xfrm>
            <a:off x="621717" y="10742214"/>
            <a:ext cx="3030115" cy="949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200" cap="none" spc="0"/>
            </a:lvl1pPr>
          </a:lstStyle>
          <a:p>
            <a:r>
              <a:t>05</a:t>
            </a:r>
          </a:p>
        </p:txBody>
      </p:sp>
      <p:sp>
        <p:nvSpPr>
          <p:cNvPr id="76" name="Agenda item two"/>
          <p:cNvSpPr txBox="1">
            <a:spLocks noGrp="1"/>
          </p:cNvSpPr>
          <p:nvPr>
            <p:ph type="body" sz="quarter" idx="29"/>
          </p:nvPr>
        </p:nvSpPr>
        <p:spPr>
          <a:xfrm>
            <a:off x="4347700" y="4303481"/>
            <a:ext cx="8717705" cy="8484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lvl1pPr>
          </a:lstStyle>
          <a:p>
            <a:r>
              <a:t>Agenda item two</a:t>
            </a:r>
          </a:p>
        </p:txBody>
      </p:sp>
      <p:sp>
        <p:nvSpPr>
          <p:cNvPr id="77" name="Agenda item three"/>
          <p:cNvSpPr txBox="1">
            <a:spLocks noGrp="1"/>
          </p:cNvSpPr>
          <p:nvPr>
            <p:ph type="body" sz="quarter" idx="30"/>
          </p:nvPr>
        </p:nvSpPr>
        <p:spPr>
          <a:xfrm>
            <a:off x="4347700" y="6466630"/>
            <a:ext cx="8717705" cy="8484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lvl1pPr>
          </a:lstStyle>
          <a:p>
            <a:r>
              <a:t>Agenda item three</a:t>
            </a:r>
          </a:p>
        </p:txBody>
      </p:sp>
      <p:sp>
        <p:nvSpPr>
          <p:cNvPr id="78" name="Agenda item four"/>
          <p:cNvSpPr txBox="1">
            <a:spLocks noGrp="1"/>
          </p:cNvSpPr>
          <p:nvPr>
            <p:ph type="body" sz="quarter" idx="31"/>
          </p:nvPr>
        </p:nvSpPr>
        <p:spPr>
          <a:xfrm>
            <a:off x="4347700" y="8629777"/>
            <a:ext cx="8717705" cy="8484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lvl1pPr>
          </a:lstStyle>
          <a:p>
            <a:r>
              <a:t>Agenda item four</a:t>
            </a:r>
          </a:p>
        </p:txBody>
      </p:sp>
      <p:sp>
        <p:nvSpPr>
          <p:cNvPr id="79" name="Agenda item five"/>
          <p:cNvSpPr txBox="1">
            <a:spLocks noGrp="1"/>
          </p:cNvSpPr>
          <p:nvPr>
            <p:ph type="body" sz="quarter" idx="32"/>
          </p:nvPr>
        </p:nvSpPr>
        <p:spPr>
          <a:xfrm>
            <a:off x="4347700" y="10792926"/>
            <a:ext cx="8717705" cy="8484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lvl1pPr>
          </a:lstStyle>
          <a:p>
            <a:r>
              <a:t>Agenda item five</a:t>
            </a:r>
          </a:p>
        </p:txBody>
      </p:sp>
      <p:sp>
        <p:nvSpPr>
          <p:cNvPr id="80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1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grpSp>
        <p:nvGrpSpPr>
          <p:cNvPr id="86" name="Group"/>
          <p:cNvGrpSpPr/>
          <p:nvPr/>
        </p:nvGrpSpPr>
        <p:grpSpPr>
          <a:xfrm>
            <a:off x="13061255" y="2870480"/>
            <a:ext cx="2130002" cy="2130002"/>
            <a:chOff x="0" y="0"/>
            <a:chExt cx="2130000" cy="2130000"/>
          </a:xfrm>
        </p:grpSpPr>
        <p:sp>
          <p:nvSpPr>
            <p:cNvPr id="82" name="Circle"/>
            <p:cNvSpPr/>
            <p:nvPr/>
          </p:nvSpPr>
          <p:spPr>
            <a:xfrm>
              <a:off x="0" y="0"/>
              <a:ext cx="2130001" cy="2130001"/>
            </a:xfrm>
            <a:prstGeom prst="ellipse">
              <a:avLst/>
            </a:prstGeom>
            <a:solidFill>
              <a:srgbClr val="FCF3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grpSp>
          <p:nvGrpSpPr>
            <p:cNvPr id="85" name="Group"/>
            <p:cNvGrpSpPr/>
            <p:nvPr/>
          </p:nvGrpSpPr>
          <p:grpSpPr>
            <a:xfrm>
              <a:off x="508685" y="503073"/>
              <a:ext cx="1112631" cy="1123855"/>
              <a:chOff x="0" y="0"/>
              <a:chExt cx="1112630" cy="1123853"/>
            </a:xfrm>
          </p:grpSpPr>
          <p:sp>
            <p:nvSpPr>
              <p:cNvPr id="83" name="Line"/>
              <p:cNvSpPr/>
              <p:nvPr/>
            </p:nvSpPr>
            <p:spPr>
              <a:xfrm flipV="1">
                <a:off x="-1" y="11223"/>
                <a:ext cx="1112632" cy="111263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84" name="Line"/>
              <p:cNvSpPr/>
              <p:nvPr/>
            </p:nvSpPr>
            <p:spPr>
              <a:xfrm>
                <a:off x="258254" y="0"/>
                <a:ext cx="842518" cy="86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384"/>
                    </a:lnTo>
                    <a:lnTo>
                      <a:pt x="21387" y="2160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</p:grpSp>
      <p:sp>
        <p:nvSpPr>
          <p:cNvPr id="87" name="Presenter_dark.png"/>
          <p:cNvSpPr>
            <a:spLocks noGrp="1"/>
          </p:cNvSpPr>
          <p:nvPr>
            <p:ph type="pic" sz="half" idx="33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43FFF127-FE58-3C52-4F9D-9AF85F1CA3CF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A09E15E-0415-B29F-7322-1BCAFE997C6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4" name="PRESENTATION DATE">
            <a:extLst>
              <a:ext uri="{FF2B5EF4-FFF2-40B4-BE49-F238E27FC236}">
                <a16:creationId xmlns:a16="http://schemas.microsoft.com/office/drawing/2014/main" id="{9E408DD2-EA51-1338-AD0A-855C6E6C4A54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99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0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3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5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06" name="Presenter_light.png"/>
          <p:cNvSpPr>
            <a:spLocks noGrp="1"/>
          </p:cNvSpPr>
          <p:nvPr>
            <p:ph type="pic" sz="half" idx="26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587AB7D6-C868-B1ED-3806-6DF75CCFD72D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78D0F-0EFE-CEC0-EB8E-76B6BAEC5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9078" y="3746465"/>
            <a:ext cx="11240807" cy="1940254"/>
          </a:xfrm>
        </p:spPr>
        <p:txBody>
          <a:bodyPr/>
          <a:lstStyle>
            <a:lvl1pPr>
              <a:defRPr sz="1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4A225-5096-CBA8-D948-58F6078A8E2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04202" y="6089650"/>
            <a:ext cx="11215687" cy="4405313"/>
          </a:xfrm>
        </p:spPr>
        <p:txBody>
          <a:bodyPr/>
          <a:lstStyle/>
          <a:p>
            <a: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pPr>
            <a:r>
              <a:rPr lang="en-US" dirty="0"/>
              <a:t>Place a short action-based statement about your company's goals and how you will serve your customers.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9373467-3FB7-1B1A-5172-F7B954967B6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7" name="PRESENTATION DATE">
            <a:extLst>
              <a:ext uri="{FF2B5EF4-FFF2-40B4-BE49-F238E27FC236}">
                <a16:creationId xmlns:a16="http://schemas.microsoft.com/office/drawing/2014/main" id="{5386DF3A-F55D-3279-EDDC-236617CDC70D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bg>
      <p:bgPr>
        <a:solidFill>
          <a:srgbClr val="8F8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/>
          <p:cNvSpPr/>
          <p:nvPr/>
        </p:nvSpPr>
        <p:spPr>
          <a:xfrm>
            <a:off x="678406" y="1486868"/>
            <a:ext cx="13464150" cy="93959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6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7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8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21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22" name="First and last name…"/>
          <p:cNvSpPr txBox="1">
            <a:spLocks noGrp="1"/>
          </p:cNvSpPr>
          <p:nvPr>
            <p:ph type="body" sz="quarter" idx="23"/>
          </p:nvPr>
        </p:nvSpPr>
        <p:spPr>
          <a:xfrm>
            <a:off x="1093894" y="11091835"/>
            <a:ext cx="7711177" cy="115667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3200" cap="none" spc="0"/>
            </a:pPr>
            <a:r>
              <a:rPr dirty="0"/>
              <a:t>First and last name</a:t>
            </a:r>
          </a:p>
          <a:p>
            <a:pPr>
              <a:defRPr sz="2500" spc="500"/>
            </a:pPr>
            <a:r>
              <a:rPr dirty="0"/>
              <a:t>Title</a:t>
            </a:r>
          </a:p>
        </p:txBody>
      </p:sp>
      <p:sp>
        <p:nvSpPr>
          <p:cNvPr id="123" name="Line"/>
          <p:cNvSpPr/>
          <p:nvPr/>
        </p:nvSpPr>
        <p:spPr>
          <a:xfrm>
            <a:off x="14121099" y="4186919"/>
            <a:ext cx="959304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24" name="Line"/>
          <p:cNvSpPr/>
          <p:nvPr/>
        </p:nvSpPr>
        <p:spPr>
          <a:xfrm>
            <a:off x="14121099" y="6890854"/>
            <a:ext cx="959304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25" name="First and last name…"/>
          <p:cNvSpPr txBox="1">
            <a:spLocks noGrp="1"/>
          </p:cNvSpPr>
          <p:nvPr>
            <p:ph type="body" sz="quarter" idx="24"/>
          </p:nvPr>
        </p:nvSpPr>
        <p:spPr>
          <a:xfrm>
            <a:off x="18347146" y="2585068"/>
            <a:ext cx="4959550" cy="1156671"/>
          </a:xfrm>
          <a:prstGeom prst="rect">
            <a:avLst/>
          </a:prstGeom>
        </p:spPr>
        <p:txBody>
          <a:bodyPr anchor="b"/>
          <a:lstStyle/>
          <a:p>
            <a:pPr>
              <a:defRPr sz="3200" cap="none" spc="0"/>
            </a:pPr>
            <a:r>
              <a:rPr dirty="0"/>
              <a:t>First and last name</a:t>
            </a:r>
          </a:p>
          <a:p>
            <a:pPr>
              <a:defRPr sz="2500" spc="500"/>
            </a:pPr>
            <a:r>
              <a:rPr dirty="0"/>
              <a:t>Title</a:t>
            </a:r>
          </a:p>
        </p:txBody>
      </p:sp>
      <p:sp>
        <p:nvSpPr>
          <p:cNvPr id="126" name="Line"/>
          <p:cNvSpPr/>
          <p:nvPr/>
        </p:nvSpPr>
        <p:spPr>
          <a:xfrm flipV="1">
            <a:off x="17783343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grpSp>
        <p:nvGrpSpPr>
          <p:cNvPr id="129" name="Group"/>
          <p:cNvGrpSpPr/>
          <p:nvPr/>
        </p:nvGrpSpPr>
        <p:grpSpPr>
          <a:xfrm>
            <a:off x="13024567" y="11172605"/>
            <a:ext cx="809167" cy="817329"/>
            <a:chOff x="0" y="0"/>
            <a:chExt cx="809165" cy="817328"/>
          </a:xfrm>
        </p:grpSpPr>
        <p:sp>
          <p:nvSpPr>
            <p:cNvPr id="127" name="Line"/>
            <p:cNvSpPr/>
            <p:nvPr/>
          </p:nvSpPr>
          <p:spPr>
            <a:xfrm flipV="1">
              <a:off x="0" y="8162"/>
              <a:ext cx="809166" cy="80916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438338">
                <a:defRPr sz="24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sp>
          <p:nvSpPr>
            <p:cNvPr id="128" name="Line"/>
            <p:cNvSpPr/>
            <p:nvPr/>
          </p:nvSpPr>
          <p:spPr>
            <a:xfrm>
              <a:off x="187817" y="0"/>
              <a:ext cx="612725" cy="62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84"/>
                  </a:lnTo>
                  <a:lnTo>
                    <a:pt x="21387" y="21600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438338">
                <a:defRPr sz="240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</p:grpSp>
      <p:sp>
        <p:nvSpPr>
          <p:cNvPr id="130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31" name="Line"/>
          <p:cNvSpPr/>
          <p:nvPr/>
        </p:nvSpPr>
        <p:spPr>
          <a:xfrm>
            <a:off x="14121099" y="9594790"/>
            <a:ext cx="959304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32" name="First and last name…"/>
          <p:cNvSpPr txBox="1">
            <a:spLocks noGrp="1"/>
          </p:cNvSpPr>
          <p:nvPr>
            <p:ph type="body" sz="quarter" idx="25"/>
          </p:nvPr>
        </p:nvSpPr>
        <p:spPr>
          <a:xfrm>
            <a:off x="18347146" y="5263573"/>
            <a:ext cx="4959550" cy="1156670"/>
          </a:xfrm>
          <a:prstGeom prst="rect">
            <a:avLst/>
          </a:prstGeom>
        </p:spPr>
        <p:txBody>
          <a:bodyPr anchor="b"/>
          <a:lstStyle/>
          <a:p>
            <a:pPr>
              <a:defRPr sz="3200" cap="none" spc="0"/>
            </a:pPr>
            <a:r>
              <a:t>First and last name</a:t>
            </a:r>
          </a:p>
          <a:p>
            <a:pPr>
              <a:defRPr sz="2500" spc="500"/>
            </a:pPr>
            <a:r>
              <a:t>Title</a:t>
            </a:r>
          </a:p>
        </p:txBody>
      </p:sp>
      <p:sp>
        <p:nvSpPr>
          <p:cNvPr id="133" name="First and last name…"/>
          <p:cNvSpPr txBox="1">
            <a:spLocks noGrp="1"/>
          </p:cNvSpPr>
          <p:nvPr>
            <p:ph type="body" sz="quarter" idx="26"/>
          </p:nvPr>
        </p:nvSpPr>
        <p:spPr>
          <a:xfrm>
            <a:off x="18347146" y="7968195"/>
            <a:ext cx="4959550" cy="1156670"/>
          </a:xfrm>
          <a:prstGeom prst="rect">
            <a:avLst/>
          </a:prstGeom>
        </p:spPr>
        <p:txBody>
          <a:bodyPr anchor="b"/>
          <a:lstStyle/>
          <a:p>
            <a:pPr>
              <a:defRPr sz="3200" cap="none" spc="0"/>
            </a:pPr>
            <a:r>
              <a:t>First and last name</a:t>
            </a:r>
          </a:p>
          <a:p>
            <a:pPr>
              <a:defRPr sz="2500" spc="500"/>
            </a:pPr>
            <a:r>
              <a:t>Title</a:t>
            </a:r>
          </a:p>
        </p:txBody>
      </p:sp>
      <p:sp>
        <p:nvSpPr>
          <p:cNvPr id="134" name="First and last name…"/>
          <p:cNvSpPr txBox="1">
            <a:spLocks noGrp="1"/>
          </p:cNvSpPr>
          <p:nvPr>
            <p:ph type="body" sz="quarter" idx="27"/>
          </p:nvPr>
        </p:nvSpPr>
        <p:spPr>
          <a:xfrm>
            <a:off x="18347146" y="10672815"/>
            <a:ext cx="4959550" cy="1156670"/>
          </a:xfrm>
          <a:prstGeom prst="rect">
            <a:avLst/>
          </a:prstGeom>
        </p:spPr>
        <p:txBody>
          <a:bodyPr anchor="b"/>
          <a:lstStyle/>
          <a:p>
            <a:pPr>
              <a:defRPr sz="3200" cap="none" spc="0"/>
            </a:pPr>
            <a:r>
              <a:t>First and last name</a:t>
            </a:r>
          </a:p>
          <a:p>
            <a:pPr>
              <a:defRPr sz="2500" spc="500"/>
            </a:pPr>
            <a:r>
              <a:t>Title</a:t>
            </a:r>
          </a:p>
        </p:txBody>
      </p:sp>
      <p:sp>
        <p:nvSpPr>
          <p:cNvPr id="135" name="Presenter_light.png"/>
          <p:cNvSpPr>
            <a:spLocks noGrp="1"/>
          </p:cNvSpPr>
          <p:nvPr>
            <p:ph type="pic" sz="quarter" idx="28"/>
          </p:nvPr>
        </p:nvSpPr>
        <p:spPr>
          <a:xfrm>
            <a:off x="3695763" y="2163788"/>
            <a:ext cx="7401047" cy="87030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Presenter_dark.png"/>
          <p:cNvSpPr>
            <a:spLocks noGrp="1"/>
          </p:cNvSpPr>
          <p:nvPr>
            <p:ph type="pic" sz="quarter" idx="29"/>
          </p:nvPr>
        </p:nvSpPr>
        <p:spPr>
          <a:xfrm>
            <a:off x="14936483" y="1813834"/>
            <a:ext cx="2033724" cy="23915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Presenter_dark.png"/>
          <p:cNvSpPr>
            <a:spLocks noGrp="1"/>
          </p:cNvSpPr>
          <p:nvPr>
            <p:ph type="pic" sz="quarter" idx="30"/>
          </p:nvPr>
        </p:nvSpPr>
        <p:spPr>
          <a:xfrm>
            <a:off x="14936483" y="4517203"/>
            <a:ext cx="2033724" cy="23915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Presenter_dark.png"/>
          <p:cNvSpPr>
            <a:spLocks noGrp="1"/>
          </p:cNvSpPr>
          <p:nvPr>
            <p:ph type="pic" sz="quarter" idx="31"/>
          </p:nvPr>
        </p:nvSpPr>
        <p:spPr>
          <a:xfrm>
            <a:off x="14936483" y="7222271"/>
            <a:ext cx="2033724" cy="23915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9" name="Presenter_dark.png"/>
          <p:cNvSpPr>
            <a:spLocks noGrp="1"/>
          </p:cNvSpPr>
          <p:nvPr>
            <p:ph type="pic" sz="quarter" idx="32"/>
          </p:nvPr>
        </p:nvSpPr>
        <p:spPr>
          <a:xfrm>
            <a:off x="14936483" y="9924508"/>
            <a:ext cx="2033724" cy="23915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9BDB0F82-B582-9F64-6D64-464FA390D2D9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C1EDA06-D507-9F61-1011-34291E7379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4" name="PRESENTATION DATE">
            <a:extLst>
              <a:ext uri="{FF2B5EF4-FFF2-40B4-BE49-F238E27FC236}">
                <a16:creationId xmlns:a16="http://schemas.microsoft.com/office/drawing/2014/main" id="{C83F5C11-726D-97AD-092A-0B92481A0B02}"/>
              </a:ext>
            </a:extLst>
          </p:cNvPr>
          <p:cNvSpPr txBox="1">
            <a:spLocks noGrp="1"/>
          </p:cNvSpPr>
          <p:nvPr>
            <p:ph type="body" sz="quarter" idx="41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53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54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57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58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60" name="Presenter_dark.png"/>
          <p:cNvSpPr>
            <a:spLocks noGrp="1"/>
          </p:cNvSpPr>
          <p:nvPr>
            <p:ph type="pic" sz="half" idx="28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165" name="Group"/>
          <p:cNvGrpSpPr/>
          <p:nvPr/>
        </p:nvGrpSpPr>
        <p:grpSpPr>
          <a:xfrm>
            <a:off x="13061255" y="10803873"/>
            <a:ext cx="2130002" cy="2130002"/>
            <a:chOff x="0" y="0"/>
            <a:chExt cx="2130000" cy="2130000"/>
          </a:xfrm>
        </p:grpSpPr>
        <p:sp>
          <p:nvSpPr>
            <p:cNvPr id="161" name="Circle"/>
            <p:cNvSpPr/>
            <p:nvPr/>
          </p:nvSpPr>
          <p:spPr>
            <a:xfrm>
              <a:off x="0" y="0"/>
              <a:ext cx="2130001" cy="2130001"/>
            </a:xfrm>
            <a:prstGeom prst="ellipse">
              <a:avLst/>
            </a:prstGeom>
            <a:solidFill>
              <a:srgbClr val="FCF37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b="0" i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endParaRPr>
            </a:p>
          </p:txBody>
        </p:sp>
        <p:grpSp>
          <p:nvGrpSpPr>
            <p:cNvPr id="164" name="Group"/>
            <p:cNvGrpSpPr/>
            <p:nvPr/>
          </p:nvGrpSpPr>
          <p:grpSpPr>
            <a:xfrm>
              <a:off x="508685" y="503073"/>
              <a:ext cx="1112631" cy="1123855"/>
              <a:chOff x="0" y="0"/>
              <a:chExt cx="1112630" cy="1123853"/>
            </a:xfrm>
          </p:grpSpPr>
          <p:sp>
            <p:nvSpPr>
              <p:cNvPr id="162" name="Line"/>
              <p:cNvSpPr/>
              <p:nvPr/>
            </p:nvSpPr>
            <p:spPr>
              <a:xfrm flipV="1">
                <a:off x="-1" y="11223"/>
                <a:ext cx="1112632" cy="1112632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  <p:sp>
            <p:nvSpPr>
              <p:cNvPr id="163" name="Line"/>
              <p:cNvSpPr/>
              <p:nvPr/>
            </p:nvSpPr>
            <p:spPr>
              <a:xfrm>
                <a:off x="258254" y="0"/>
                <a:ext cx="842518" cy="860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384"/>
                    </a:lnTo>
                    <a:lnTo>
                      <a:pt x="21387" y="2160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8">
                  <a:defRPr sz="2400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pPr>
                <a:endParaRPr b="0" i="0" dirty="0"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endParaRPr>
              </a:p>
            </p:txBody>
          </p:sp>
        </p:grpSp>
      </p:grp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5264" y="13076008"/>
            <a:ext cx="520976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A8098C21-CFC3-3DAF-22E6-88DD30BE80F1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37EFA-7F9D-BBF1-2634-7EC66FB1E7D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81200" y="3265488"/>
            <a:ext cx="4267200" cy="2220902"/>
          </a:xfrm>
        </p:spPr>
        <p:txBody>
          <a:bodyPr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4718C0-B2CA-4C94-52C5-40824FE8F0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1200" y="5486400"/>
            <a:ext cx="4267200" cy="812800"/>
          </a:xfrm>
        </p:spPr>
        <p:txBody>
          <a:bodyPr/>
          <a:lstStyle/>
          <a:p>
            <a:pPr lvl="0"/>
            <a:r>
              <a:rPr lang="en-US" dirty="0"/>
              <a:t>Stat info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EF9619-0A01-0A1E-E7A6-DB9E556244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97800" y="3265488"/>
            <a:ext cx="4267200" cy="2220902"/>
          </a:xfrm>
        </p:spPr>
        <p:txBody>
          <a:bodyPr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2990E4F-2416-DC9D-7643-925A1734BA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97800" y="5486400"/>
            <a:ext cx="4267200" cy="812800"/>
          </a:xfrm>
        </p:spPr>
        <p:txBody>
          <a:bodyPr/>
          <a:lstStyle/>
          <a:p>
            <a:pPr lvl="0"/>
            <a:r>
              <a:rPr lang="en-US" dirty="0"/>
              <a:t>Stat info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2B5BDD0-4BB3-7A08-9AEA-0C363A8A661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81200" y="7608888"/>
            <a:ext cx="4267200" cy="2220902"/>
          </a:xfrm>
        </p:spPr>
        <p:txBody>
          <a:bodyPr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FA5C788-B52C-C525-EBA7-5819AF6896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81200" y="9829800"/>
            <a:ext cx="4267200" cy="812800"/>
          </a:xfrm>
        </p:spPr>
        <p:txBody>
          <a:bodyPr/>
          <a:lstStyle/>
          <a:p>
            <a:pPr lvl="0"/>
            <a:r>
              <a:rPr lang="en-US" dirty="0"/>
              <a:t>Stat info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3B93A8-32A0-24C4-3B67-A0C0574F5E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97800" y="7608888"/>
            <a:ext cx="4267200" cy="2220902"/>
          </a:xfrm>
        </p:spPr>
        <p:txBody>
          <a:bodyPr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E566480-4B9C-26E4-6BED-34BFE9FE789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7800" y="9829800"/>
            <a:ext cx="4267200" cy="812800"/>
          </a:xfrm>
        </p:spPr>
        <p:txBody>
          <a:bodyPr/>
          <a:lstStyle/>
          <a:p>
            <a:pPr lvl="0"/>
            <a:r>
              <a:rPr lang="en-US" dirty="0"/>
              <a:t>Stat info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43751EA-6F42-E1F7-50E0-13731888A8E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1158" y="12512097"/>
            <a:ext cx="3864693" cy="101473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14" name="PRESENTATION DATE">
            <a:extLst>
              <a:ext uri="{FF2B5EF4-FFF2-40B4-BE49-F238E27FC236}">
                <a16:creationId xmlns:a16="http://schemas.microsoft.com/office/drawing/2014/main" id="{A7250BA0-8B42-38D1-D58B-1801D6FD03C6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ody Level One…"/>
          <p:cNvSpPr txBox="1">
            <a:spLocks noGrp="1"/>
          </p:cNvSpPr>
          <p:nvPr>
            <p:ph type="body" sz="half" idx="21"/>
          </p:nvPr>
        </p:nvSpPr>
        <p:spPr>
          <a:xfrm>
            <a:off x="1390700" y="2977349"/>
            <a:ext cx="12011174" cy="8256630"/>
          </a:xfrm>
          <a:prstGeom prst="rect">
            <a:avLst/>
          </a:prstGeom>
        </p:spPr>
        <p:txBody>
          <a:bodyPr/>
          <a:lstStyle>
            <a:lvl1pPr marL="8255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solidFill>
                  <a:srgbClr val="FFFFFF"/>
                </a:solidFill>
              </a:defRPr>
            </a:lvl1pPr>
            <a:lvl2pPr marL="14351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solidFill>
                  <a:srgbClr val="FFFFFF"/>
                </a:solidFill>
              </a:defRPr>
            </a:lvl2pPr>
            <a:lvl3pPr marL="20447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solidFill>
                  <a:srgbClr val="FFFFFF"/>
                </a:solidFill>
              </a:defRPr>
            </a:lvl3pPr>
            <a:lvl4pPr marL="26543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solidFill>
                  <a:srgbClr val="FFFFFF"/>
                </a:solidFill>
              </a:defRPr>
            </a:lvl4pPr>
            <a:lvl5pPr marL="32639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4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75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76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79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80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81" name="Presenter_light.png"/>
          <p:cNvSpPr>
            <a:spLocks noGrp="1"/>
          </p:cNvSpPr>
          <p:nvPr>
            <p:ph type="pic" sz="half" idx="24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ED753EDF-D2C9-9CD1-0695-BBE28D694175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7350517-293E-2424-64E1-F9A8D1E2FA8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4" name="PRESENTATION DATE">
            <a:extLst>
              <a:ext uri="{FF2B5EF4-FFF2-40B4-BE49-F238E27FC236}">
                <a16:creationId xmlns:a16="http://schemas.microsoft.com/office/drawing/2014/main" id="{05B43E35-3F08-C87E-0FE9-E526498D3617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hoto Slide">
    <p:bg>
      <p:bgPr>
        <a:solidFill>
          <a:srgbClr val="8F8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place Image.jpg"/>
          <p:cNvSpPr>
            <a:spLocks noGrp="1"/>
          </p:cNvSpPr>
          <p:nvPr>
            <p:ph type="pic" idx="21"/>
          </p:nvPr>
        </p:nvSpPr>
        <p:spPr>
          <a:xfrm>
            <a:off x="676539" y="1480355"/>
            <a:ext cx="23039465" cy="108183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2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5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6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7" name="Presenter_dark.png"/>
          <p:cNvSpPr>
            <a:spLocks noGrp="1"/>
          </p:cNvSpPr>
          <p:nvPr>
            <p:ph type="pic" sz="quarter" idx="24"/>
          </p:nvPr>
        </p:nvSpPr>
        <p:spPr>
          <a:xfrm>
            <a:off x="14652524" y="6060164"/>
            <a:ext cx="6606819" cy="7769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PRESENTATION DATE">
            <a:extLst>
              <a:ext uri="{FF2B5EF4-FFF2-40B4-BE49-F238E27FC236}">
                <a16:creationId xmlns:a16="http://schemas.microsoft.com/office/drawing/2014/main" id="{36B07DD9-7D1F-8C5E-670D-D8F7C0127C66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sp>
        <p:nvSpPr>
          <p:cNvPr id="4" name="PRESENTATION subtitle">
            <a:extLst>
              <a:ext uri="{FF2B5EF4-FFF2-40B4-BE49-F238E27FC236}">
                <a16:creationId xmlns:a16="http://schemas.microsoft.com/office/drawing/2014/main" id="{CA4CB855-4A60-6EE0-AB50-796F5F7D4CFF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A13C65-D1D3-14AF-71C0-1151F07D66D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ine"/>
          <p:cNvSpPr/>
          <p:nvPr/>
        </p:nvSpPr>
        <p:spPr>
          <a:xfrm>
            <a:off x="-1484" y="1482983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46" name="Line"/>
          <p:cNvSpPr/>
          <p:nvPr/>
        </p:nvSpPr>
        <p:spPr>
          <a:xfrm flipV="1">
            <a:off x="23716008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47" name="Line"/>
          <p:cNvSpPr/>
          <p:nvPr/>
        </p:nvSpPr>
        <p:spPr>
          <a:xfrm flipV="1">
            <a:off x="14126256" y="1480354"/>
            <a:ext cx="1" cy="1082100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0" name="Line"/>
          <p:cNvSpPr/>
          <p:nvPr/>
        </p:nvSpPr>
        <p:spPr>
          <a:xfrm>
            <a:off x="-1484" y="12298725"/>
            <a:ext cx="24457712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2" name="Line"/>
          <p:cNvSpPr/>
          <p:nvPr/>
        </p:nvSpPr>
        <p:spPr>
          <a:xfrm flipV="1">
            <a:off x="666317" y="1480354"/>
            <a:ext cx="1" cy="1081879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3" name="Line"/>
          <p:cNvSpPr/>
          <p:nvPr/>
        </p:nvSpPr>
        <p:spPr>
          <a:xfrm>
            <a:off x="668457" y="10880983"/>
            <a:ext cx="13438749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 i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254" name="Subtitle"/>
          <p:cNvSpPr txBox="1">
            <a:spLocks noGrp="1"/>
          </p:cNvSpPr>
          <p:nvPr>
            <p:ph type="body" sz="quarter" idx="26"/>
          </p:nvPr>
        </p:nvSpPr>
        <p:spPr>
          <a:xfrm>
            <a:off x="1093894" y="10919871"/>
            <a:ext cx="7711177" cy="132279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Subtitle</a:t>
            </a:r>
          </a:p>
        </p:txBody>
      </p:sp>
      <p:sp>
        <p:nvSpPr>
          <p:cNvPr id="257" name="Presenter_light.png"/>
          <p:cNvSpPr>
            <a:spLocks noGrp="1"/>
          </p:cNvSpPr>
          <p:nvPr>
            <p:ph type="pic" sz="half" idx="29"/>
          </p:nvPr>
        </p:nvSpPr>
        <p:spPr>
          <a:xfrm>
            <a:off x="14842911" y="2688520"/>
            <a:ext cx="8156444" cy="9591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 subtitle">
            <a:extLst>
              <a:ext uri="{FF2B5EF4-FFF2-40B4-BE49-F238E27FC236}">
                <a16:creationId xmlns:a16="http://schemas.microsoft.com/office/drawing/2014/main" id="{8D1C06CF-9149-756D-5A8F-9B74B8ACEEAC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5779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3" name="PRESENTATION DATE">
            <a:extLst>
              <a:ext uri="{FF2B5EF4-FFF2-40B4-BE49-F238E27FC236}">
                <a16:creationId xmlns:a16="http://schemas.microsoft.com/office/drawing/2014/main" id="{8ACD1399-6F06-9F69-6BE3-8C624D06DB2B}"/>
              </a:ext>
            </a:extLst>
          </p:cNvPr>
          <p:cNvSpPr txBox="1">
            <a:spLocks noGrp="1"/>
          </p:cNvSpPr>
          <p:nvPr>
            <p:ph type="body" sz="quarter" idx="36" hasCustomPrompt="1"/>
          </p:nvPr>
        </p:nvSpPr>
        <p:spPr>
          <a:xfrm>
            <a:off x="19124700" y="497932"/>
            <a:ext cx="4648201" cy="654202"/>
          </a:xfrm>
          <a:prstGeom prst="rect">
            <a:avLst/>
          </a:prstGeom>
        </p:spPr>
        <p:txBody>
          <a:bodyPr anchor="ctr"/>
          <a:lstStyle>
            <a:lvl1pPr algn="r">
              <a:defRPr sz="2000" spc="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DATE</a:t>
            </a:r>
          </a:p>
        </p:txBody>
      </p:sp>
      <p:pic>
        <p:nvPicPr>
          <p:cNvPr id="6" name="BLACKquotation.png" descr="BLACKquotation.png">
            <a:extLst>
              <a:ext uri="{FF2B5EF4-FFF2-40B4-BE49-F238E27FC236}">
                <a16:creationId xmlns:a16="http://schemas.microsoft.com/office/drawing/2014/main" id="{4815C2FC-5152-6A40-C6FD-3DF3BB16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119" y="2320661"/>
            <a:ext cx="1321178" cy="9554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B2E9F-99FF-B76B-A688-F851A8FBF6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33499" y="4262252"/>
            <a:ext cx="12052533" cy="4114800"/>
          </a:xfrm>
        </p:spPr>
        <p:txBody>
          <a:bodyPr>
            <a:noAutofit/>
          </a:bodyPr>
          <a:lstStyle>
            <a:lvl1pPr>
              <a:defRPr sz="7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This a quote about how great of an experience someone had working with you.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BE36DB-9A69-1063-17AB-8D511AEDEE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33500" y="9338340"/>
            <a:ext cx="6616700" cy="782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- Name Name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643CE89-B523-8706-19C1-49B40BAE2F9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1158" y="1251209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82992AD-0B96-40B3-0E7B-10084602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842293"/>
            <a:ext cx="22756091" cy="623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62A325-283D-7DA4-7DAE-82989C14F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745" y="7223191"/>
            <a:ext cx="21730855" cy="500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1pPr>
      <a:lvl2pPr marL="0" marR="0" indent="457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2pPr>
      <a:lvl3pPr marL="0" marR="0" indent="914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3pPr>
      <a:lvl4pPr marL="0" marR="0" indent="1371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4pPr>
      <a:lvl5pPr marL="0" marR="0" indent="18288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5pPr>
      <a:lvl6pPr marL="0" marR="0" indent="22860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6pPr>
      <a:lvl7pPr marL="0" marR="0" indent="2743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7pPr>
      <a:lvl8pPr marL="0" marR="0" indent="3200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8pPr>
      <a:lvl9pPr marL="0" marR="0" indent="3657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+mn-lt"/>
          <a:ea typeface="+mn-ea"/>
          <a:cs typeface="+mn-cs"/>
          <a:sym typeface="Monac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mmhmm.app/hc/en-us" TargetMode="External"/><Relationship Id="rId2" Type="http://schemas.openxmlformats.org/officeDocument/2006/relationships/hyperlink" Target="https://ooo.mmhmm.app/watch/z_8w2Fh7jsBYyEi5g56hz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mhmm.app/downloa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Import…"/>
          <p:cNvSpPr txBox="1">
            <a:spLocks noGrp="1"/>
          </p:cNvSpPr>
          <p:nvPr>
            <p:ph type="body" idx="21"/>
          </p:nvPr>
        </p:nvSpPr>
        <p:spPr>
          <a:xfrm>
            <a:off x="18884470" y="6717045"/>
            <a:ext cx="4557421" cy="4587794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2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3"/>
              </a:rPr>
              <a:t>Help center</a:t>
            </a:r>
            <a:r>
              <a:rPr dirty="0"/>
              <a:t>. </a:t>
            </a:r>
          </a:p>
        </p:txBody>
      </p:sp>
      <p:sp>
        <p:nvSpPr>
          <p:cNvPr id="430" name="About this templat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About this template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 haven’t used mmhmm yet,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 dirty="0">
                <a:hlinkClick r:id="rId4"/>
              </a:rPr>
              <a:t>get started for free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CDA64AF-93A9-CA02-F208-32CC409F077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627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DC371A-8153-08C6-6EFE-EB25AFB994C5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C2DA5-27FB-FC8C-ECDD-92DE50E1A8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1F51A-684E-ADFB-34D4-D4455DA6F72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9F2755-D552-8614-3B44-74E41F65F6B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25263740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B078C8-9375-035A-2CB0-7819FDF26A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E4A1657-83D8-F22E-54AB-2AC5C6F927B6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DF5DE-B9D2-126F-5768-6857751F776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2CE6F-8186-8D53-A341-160FA6EFD8B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BEDDA6-5EC9-F524-66BE-D2DF5606E90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EF7EA3-B1DC-9E01-D44E-F68DBD708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72281"/>
              </p:ext>
            </p:extLst>
          </p:nvPr>
        </p:nvGraphicFramePr>
        <p:xfrm>
          <a:off x="1705811" y="2688520"/>
          <a:ext cx="11408610" cy="740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91812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F1BDA-B3A1-32CA-F8E1-FD58BC12C3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Fact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01C7-8F7F-0485-99E3-9C40348CA3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0115BBD-B4D8-6F5D-E7E2-2FD4FFC47CFE}"/>
              </a:ext>
            </a:extLst>
          </p:cNvPr>
          <p:cNvPicPr>
            <a:picLocks noGrp="1" noChangeAspect="1"/>
          </p:cNvPicPr>
          <p:nvPr>
            <p:ph type="pic" sz="half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67ED6-971D-C312-8F9C-0956F91E91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0330D-F1F9-DE6B-3CF7-636D463449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47825D-F853-D0E5-F245-A3E425CE6DB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8301657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E7E36-9B75-1BF0-C40C-12F98DF3DE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9815" y="4971873"/>
            <a:ext cx="12407744" cy="4145693"/>
          </a:xfrm>
        </p:spPr>
        <p:txBody>
          <a:bodyPr/>
          <a:lstStyle/>
          <a:p>
            <a:r>
              <a:rPr lang="en-US" dirty="0"/>
              <a:t>Thank you for watching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36BFDA-AC87-F7EE-1A2E-D22F1FA178AF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5C5E0-5DF1-4EB4-727A-0A6F1E7AC5B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7FA74-94AD-E012-C0C7-BEDEE29B47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4C8C80-54C3-D1AC-6879-645E81C86F0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31849937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77901-658E-1095-9A46-0553199940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1758-041A-A022-8B60-9739B1959F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9F241-E1DB-5314-8AF4-6ABF0C48D2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Hi!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9CF3C-E5EC-A4FE-1165-3E303B11F4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DA341C5-B52B-B673-D120-98A23F5B00AF}"/>
              </a:ext>
            </a:extLst>
          </p:cNvPr>
          <p:cNvPicPr>
            <a:picLocks noGrp="1" noChangeAspect="1"/>
          </p:cNvPicPr>
          <p:nvPr>
            <p:ph type="pic" sz="half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8980625-28DE-E3C1-7DF2-C0731AA6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D4C737-4CB0-50FD-3E34-246E5904ABB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22701595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0B8D85-6352-8841-F2FF-4D11E9C20D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Agenda item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0C145-13B7-17CF-6B17-ADCE49889C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D3161-F8B4-0A4D-D643-DDD9541B2D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B0908-DC58-E50F-BF04-3829E4B9BC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ABA3C-0D9C-D212-AA0B-04F7D05D9D1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4456C7-E0A7-851E-99AB-1FA7BC2DEF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83CBDE-E505-ACD8-0516-1E346E4B8A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Agenda item two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86BE73-E186-1960-D954-3D233DED0F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Agenda item three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247007-1F14-BA32-DC78-4BAC2BC97F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Agenda item four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C1E992-F1E4-2E97-2F26-DED95FB0466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Agenda item five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4793ABC-FCA2-D6F1-85A7-C38D51E2AB75}"/>
              </a:ext>
            </a:extLst>
          </p:cNvPr>
          <p:cNvPicPr>
            <a:picLocks noGrp="1" noChangeAspect="1"/>
          </p:cNvPicPr>
          <p:nvPr>
            <p:ph type="pic" sz="half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242060-715A-5BE9-304A-AD4E1857B0E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2E098A5-A030-3574-A836-7D8D21EA1E2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3B19E0-0A90-B3CD-ED14-C34002FB7B7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61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05450F0-8F2B-8E41-D0FF-BFD4456BD92B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CF091-7E20-029C-A187-A0EC86D0AC7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D8B031-B586-13DC-4E62-93B4AE0C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9B7B3-1532-02D5-FCE8-A872678BA0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>
              <a:spcBef>
                <a:spcPts val="6400"/>
              </a:spcBef>
              <a:defRPr sz="4800" cap="none" spc="-48">
                <a:solidFill>
                  <a:srgbClr val="FFFFFF"/>
                </a:solidFill>
              </a:defRPr>
            </a:pPr>
            <a:r>
              <a:rPr lang="en-US" dirty="0"/>
              <a:t>Place a short action-based statement about your company's goals and how you will serve your customers.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2285EA8-3DFA-28F9-678B-8D53B1F5E01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B852B8-79DD-3952-9983-927C6F88BFF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94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6C7DB-8F23-D0DB-1D42-9090EA633F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Name Name</a:t>
            </a:r>
          </a:p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596A4-8F9F-FD5E-8B76-0D81CC143E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 Name</a:t>
            </a:r>
          </a:p>
          <a:p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68C9D-D6CB-6517-7A95-73DC64C164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 Name</a:t>
            </a:r>
          </a:p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EFDA2-B488-3EA4-873C-DFD2E79798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 Name</a:t>
            </a:r>
          </a:p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FD54F5-8F3F-089F-F19B-4ABBF70DDA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 Name</a:t>
            </a:r>
          </a:p>
          <a:p>
            <a:r>
              <a:rPr lang="en-US" dirty="0"/>
              <a:t>Title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6C00041-48B2-99C3-6A98-75948EA8C14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57F63E1-381A-7268-FE02-8171CE498EB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05BD8E9-7C30-CBDE-64C4-534894CACC1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502841A-0DBD-6F32-503D-6E70FFD94D91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609B667-7745-F12E-63A4-01806F0B724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C13570-5C54-A79B-89A5-CF3CE25E871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7B7C9E5-AA88-21E2-61DB-B871A14850D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DB8C38-BC49-7F89-1019-104F01482DF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15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39D5992-4C78-1CA8-E74A-2392CC30BD6C}"/>
              </a:ext>
            </a:extLst>
          </p:cNvPr>
          <p:cNvPicPr>
            <a:picLocks noGrp="1" noChangeAspect="1"/>
          </p:cNvPicPr>
          <p:nvPr>
            <p:ph type="pic" sz="half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1358-A9B0-3FC6-DA4A-FCBC1D6459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9290-1882-6630-2913-A421712617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33965-D2A5-5A18-71D4-FAD06002B4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A5283C-4251-8620-74B4-DAD63B20CC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C9839-EB0F-049E-A8E4-F2FD00A748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308D0E-3B86-CA2A-81F3-90A2B0D5FAC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8BF53E-79CD-CC12-7B51-45724C5A3D6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8F4CDE-B057-3D30-FA5A-B97BFAFB97B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E85671-88DE-25B9-8B69-A22A65CF4BC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CF3881-D9D6-4D71-F883-7A58278E641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567128-CB4A-2493-DAB2-F3F5E3C190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9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854509-3D53-CA0C-4529-D379571E5BF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4240D63-54E4-57F5-BA79-A67F4FF9BDA6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46EF5-655A-D27B-051B-82B92DAAE3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E73825-7892-4DC5-8D9E-36A692F33F7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DD9C30-68F3-98EC-475E-CF0BB976FC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23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5D92BFA-BED2-E7F6-29C9-0BF44B71565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b="694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B8F3699-7FE3-964F-3297-4D746AC1240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852E5-D9E6-8046-D14C-4A612170F9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28408-8F37-260F-B85D-BD4E16759C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3A88B0-6C65-6987-438B-7179572DF39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5445975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B5281E-6C89-F7F2-5D94-8621B3CD1D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B0799D3-4B8A-823D-018C-1D0E0513F490}"/>
              </a:ext>
            </a:extLst>
          </p:cNvPr>
          <p:cNvPicPr>
            <a:picLocks noGrp="1" noChangeAspect="1"/>
          </p:cNvPicPr>
          <p:nvPr>
            <p:ph type="pic" sz="half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9E54-EBA4-D597-2EE6-E78767CC709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0929E-F145-8058-7153-578D3C5745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5D5D8-F207-1B1B-7C24-B2B2CECD06A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76F131-9DAA-0600-112A-036B3CC054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E06F03-83C5-B39B-7084-F5FD8CEB9D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</p:spTree>
    <p:extLst>
      <p:ext uri="{BB962C8B-B14F-4D97-AF65-F5344CB8AC3E}">
        <p14:creationId xmlns:p14="http://schemas.microsoft.com/office/powerpoint/2010/main" val="40718106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Launch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CF37E"/>
      </a:accent1>
      <a:accent2>
        <a:srgbClr val="16E7CF"/>
      </a:accent2>
      <a:accent3>
        <a:srgbClr val="AE7FEC"/>
      </a:accent3>
      <a:accent4>
        <a:srgbClr val="72FA78"/>
      </a:accent4>
      <a:accent5>
        <a:srgbClr val="8F8E93"/>
      </a:accent5>
      <a:accent6>
        <a:srgbClr val="3F3F40"/>
      </a:accent6>
      <a:hlink>
        <a:srgbClr val="0000FF"/>
      </a:hlink>
      <a:folHlink>
        <a:srgbClr val="FF00FF"/>
      </a:folHlink>
    </a:clrScheme>
    <a:fontScheme name="Launch Theme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a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aco"/>
        <a:ea typeface="Monaco"/>
        <a:cs typeface="Monaco"/>
      </a:majorFont>
      <a:minorFont>
        <a:latin typeface="Monaco"/>
        <a:ea typeface="Monaco"/>
        <a:cs typeface="Monaco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onac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174</Words>
  <Application>Microsoft Macintosh PowerPoint</Application>
  <PresentationFormat>Custom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Courier New</vt:lpstr>
      <vt:lpstr>Menlo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Alejandro  Rodriguez</cp:lastModifiedBy>
  <cp:revision>14</cp:revision>
  <dcterms:modified xsi:type="dcterms:W3CDTF">2023-10-23T21:00:03Z</dcterms:modified>
</cp:coreProperties>
</file>