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2286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2743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3200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3657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58" d="100"/>
          <a:sy n="58" d="100"/>
        </p:scale>
        <p:origin x="920" y="23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73" name="Shape 3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Proxima Nova" panose="02000506030000020004" pitchFamily="2" charset="0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mmhmm.app/hc/en-us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ooo.mmhmm.app/watch/z_8w2Fh7jsBYyEi5g56hzA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mmhmm.app/download" TargetMode="Externa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ruc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ize…"/>
          <p:cNvSpPr txBox="1"/>
          <p:nvPr/>
        </p:nvSpPr>
        <p:spPr>
          <a:xfrm>
            <a:off x="7984911" y="6740937"/>
            <a:ext cx="5272690" cy="331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50000"/>
              </a:lnSpc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Customize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Add content to the slides below.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Slides intentionally have less text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 your audience can focus on you,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presenter. 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You can edit the master slide layout under View &gt; Slide Master.</a:t>
            </a:r>
          </a:p>
        </p:txBody>
      </p:sp>
      <p:sp>
        <p:nvSpPr>
          <p:cNvPr id="19" name="Rectangle"/>
          <p:cNvSpPr/>
          <p:nvPr/>
        </p:nvSpPr>
        <p:spPr>
          <a:xfrm>
            <a:off x="-7560" y="-6960"/>
            <a:ext cx="7430001" cy="13716001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20" name="Remove…"/>
          <p:cNvSpPr txBox="1"/>
          <p:nvPr/>
        </p:nvSpPr>
        <p:spPr>
          <a:xfrm>
            <a:off x="13440939" y="6740937"/>
            <a:ext cx="5152579" cy="331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50000"/>
              </a:lnSpc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Remove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These designs place the speaker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 a specific spot on each slide so none of the content gets blocked.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Remember to delete the silhouette placeholders before uploading your presentation to mmhmm.</a:t>
            </a:r>
          </a:p>
        </p:txBody>
      </p:sp>
      <p:pic>
        <p:nvPicPr>
          <p:cNvPr id="21" name="2. Edit-Keyno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929"/>
          <a:stretch/>
        </p:blipFill>
        <p:spPr>
          <a:xfrm>
            <a:off x="8068118" y="2967130"/>
            <a:ext cx="4777186" cy="2777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18"/>
                  <a:pt x="19" y="21302"/>
                </a:cubicBezTo>
                <a:cubicBezTo>
                  <a:pt x="45" y="21422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4" y="21598"/>
                </a:lnTo>
                <a:cubicBezTo>
                  <a:pt x="21306" y="21598"/>
                  <a:pt x="21379" y="21599"/>
                  <a:pt x="21428" y="21564"/>
                </a:cubicBezTo>
                <a:cubicBezTo>
                  <a:pt x="21498" y="21520"/>
                  <a:pt x="21553" y="21422"/>
                  <a:pt x="21579" y="21302"/>
                </a:cubicBezTo>
                <a:cubicBezTo>
                  <a:pt x="21599" y="21218"/>
                  <a:pt x="21598" y="21094"/>
                  <a:pt x="21598" y="20885"/>
                </a:cubicBezTo>
                <a:lnTo>
                  <a:pt x="21598" y="713"/>
                </a:lnTo>
                <a:cubicBezTo>
                  <a:pt x="21598" y="504"/>
                  <a:pt x="21599" y="377"/>
                  <a:pt x="21579" y="293"/>
                </a:cubicBezTo>
                <a:cubicBezTo>
                  <a:pt x="21553" y="173"/>
                  <a:pt x="21498" y="78"/>
                  <a:pt x="21428" y="34"/>
                </a:cubicBezTo>
                <a:cubicBezTo>
                  <a:pt x="21379" y="-1"/>
                  <a:pt x="21306" y="0"/>
                  <a:pt x="21184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" name="3. Remove-Keyn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925"/>
          <a:stretch/>
        </p:blipFill>
        <p:spPr>
          <a:xfrm>
            <a:off x="13510490" y="2967130"/>
            <a:ext cx="4777583" cy="277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21"/>
                  <a:pt x="19" y="21305"/>
                </a:cubicBezTo>
                <a:cubicBezTo>
                  <a:pt x="45" y="21426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5" y="21598"/>
                </a:lnTo>
                <a:cubicBezTo>
                  <a:pt x="21306" y="21598"/>
                  <a:pt x="21378" y="21599"/>
                  <a:pt x="21427" y="21564"/>
                </a:cubicBezTo>
                <a:cubicBezTo>
                  <a:pt x="21497" y="21520"/>
                  <a:pt x="21552" y="21425"/>
                  <a:pt x="21577" y="21305"/>
                </a:cubicBezTo>
                <a:cubicBezTo>
                  <a:pt x="21598" y="21221"/>
                  <a:pt x="21599" y="21094"/>
                  <a:pt x="21599" y="20885"/>
                </a:cubicBezTo>
                <a:lnTo>
                  <a:pt x="21599" y="713"/>
                </a:lnTo>
                <a:cubicBezTo>
                  <a:pt x="21599" y="504"/>
                  <a:pt x="21598" y="377"/>
                  <a:pt x="21577" y="293"/>
                </a:cubicBezTo>
                <a:cubicBezTo>
                  <a:pt x="21552" y="173"/>
                  <a:pt x="21497" y="78"/>
                  <a:pt x="21427" y="34"/>
                </a:cubicBezTo>
                <a:cubicBezTo>
                  <a:pt x="21378" y="-1"/>
                  <a:pt x="21306" y="0"/>
                  <a:pt x="21185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" name="4. Impo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889"/>
          <a:stretch/>
        </p:blipFill>
        <p:spPr>
          <a:xfrm>
            <a:off x="18952061" y="2967130"/>
            <a:ext cx="4777385" cy="277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21"/>
                  <a:pt x="19" y="21305"/>
                </a:cubicBezTo>
                <a:cubicBezTo>
                  <a:pt x="45" y="21425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3" y="21598"/>
                </a:lnTo>
                <a:cubicBezTo>
                  <a:pt x="21304" y="21598"/>
                  <a:pt x="21378" y="21599"/>
                  <a:pt x="21427" y="21564"/>
                </a:cubicBezTo>
                <a:cubicBezTo>
                  <a:pt x="21497" y="21520"/>
                  <a:pt x="21552" y="21425"/>
                  <a:pt x="21577" y="21305"/>
                </a:cubicBezTo>
                <a:cubicBezTo>
                  <a:pt x="21598" y="21221"/>
                  <a:pt x="21599" y="21094"/>
                  <a:pt x="21599" y="20885"/>
                </a:cubicBezTo>
                <a:lnTo>
                  <a:pt x="21599" y="713"/>
                </a:lnTo>
                <a:cubicBezTo>
                  <a:pt x="21599" y="504"/>
                  <a:pt x="21598" y="377"/>
                  <a:pt x="21577" y="293"/>
                </a:cubicBezTo>
                <a:cubicBezTo>
                  <a:pt x="21552" y="173"/>
                  <a:pt x="21497" y="78"/>
                  <a:pt x="21427" y="34"/>
                </a:cubicBezTo>
                <a:cubicBezTo>
                  <a:pt x="21378" y="-1"/>
                  <a:pt x="21304" y="0"/>
                  <a:pt x="21183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" name="Instructions"/>
          <p:cNvSpPr txBox="1"/>
          <p:nvPr/>
        </p:nvSpPr>
        <p:spPr>
          <a:xfrm>
            <a:off x="21682070" y="772315"/>
            <a:ext cx="2076600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457200">
              <a:defRPr sz="27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Instructions</a:t>
            </a:r>
          </a:p>
        </p:txBody>
      </p:sp>
      <p:sp>
        <p:nvSpPr>
          <p:cNvPr id="25" name="About this template…"/>
          <p:cNvSpPr txBox="1">
            <a:spLocks noGrp="1"/>
          </p:cNvSpPr>
          <p:nvPr>
            <p:ph type="body" sz="quarter" idx="21"/>
          </p:nvPr>
        </p:nvSpPr>
        <p:spPr>
          <a:xfrm>
            <a:off x="613626" y="6628283"/>
            <a:ext cx="6468491" cy="486825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lnSpc>
                <a:spcPct val="120000"/>
              </a:lnSpc>
              <a:spcBef>
                <a:spcPts val="1200"/>
              </a:spcBef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About this template</a:t>
            </a:r>
          </a:p>
          <a:p>
            <a:pPr defTabSz="457200">
              <a:lnSpc>
                <a:spcPct val="120000"/>
              </a:lnSpc>
              <a:defRPr sz="2700" b="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presentation template is designed to help you look great on screen with your content in mmhmm. mmhmm is a video presentation app that makes you more engaging on video calls and recordings by putting you on screen with your ideas.</a:t>
            </a:r>
          </a:p>
          <a:p>
            <a:pPr defTabSz="457200">
              <a:lnSpc>
                <a:spcPct val="120000"/>
              </a:lnSpc>
              <a:defRPr sz="2700" b="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lnSpc>
                <a:spcPct val="120000"/>
              </a:lnSpc>
              <a:defRPr sz="2700" b="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you haven’t used mmhmm yet,</a:t>
            </a:r>
          </a:p>
          <a:p>
            <a:pPr defTabSz="457200">
              <a:lnSpc>
                <a:spcPct val="120000"/>
              </a:lnSpc>
              <a:defRPr sz="2700" b="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u="sng">
                <a:hlinkClick r:id="rId5"/>
              </a:rPr>
              <a:t>get started for free</a:t>
            </a:r>
            <a:r>
              <a:t>.</a:t>
            </a:r>
          </a:p>
        </p:txBody>
      </p:sp>
      <p:sp>
        <p:nvSpPr>
          <p:cNvPr id="26" name="STEP 1"/>
          <p:cNvSpPr txBox="1"/>
          <p:nvPr/>
        </p:nvSpPr>
        <p:spPr>
          <a:xfrm>
            <a:off x="8041999" y="6063115"/>
            <a:ext cx="13053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1</a:t>
            </a:r>
          </a:p>
        </p:txBody>
      </p:sp>
      <p:sp>
        <p:nvSpPr>
          <p:cNvPr id="27" name="STEP 2"/>
          <p:cNvSpPr txBox="1"/>
          <p:nvPr/>
        </p:nvSpPr>
        <p:spPr>
          <a:xfrm>
            <a:off x="13479039" y="6063115"/>
            <a:ext cx="130537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2</a:t>
            </a:r>
          </a:p>
        </p:txBody>
      </p:sp>
      <p:sp>
        <p:nvSpPr>
          <p:cNvPr id="28" name="STEP 3"/>
          <p:cNvSpPr txBox="1"/>
          <p:nvPr/>
        </p:nvSpPr>
        <p:spPr>
          <a:xfrm>
            <a:off x="18922570" y="6063115"/>
            <a:ext cx="13053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3</a:t>
            </a:r>
          </a:p>
        </p:txBody>
      </p:sp>
      <p:pic>
        <p:nvPicPr>
          <p:cNvPr id="29" name="Wordmark.png" descr="Wordma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25" y="671706"/>
            <a:ext cx="2567953" cy="50750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Import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884471" y="6740937"/>
            <a:ext cx="4578202" cy="458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50000"/>
              </a:lnSpc>
              <a:defRPr sz="36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Import</a:t>
            </a:r>
          </a:p>
          <a:p>
            <a:pPr defTabSz="457200">
              <a:lnSpc>
                <a:spcPct val="120000"/>
              </a:lnSpc>
              <a:defRPr sz="2300" b="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Once you are finished, save the presentation and upload it into the mmhmm Media Library or drag and drop the presentation into the slide tray</a:t>
            </a:r>
            <a:r>
              <a:rPr dirty="0"/>
              <a:t>.</a:t>
            </a:r>
          </a:p>
          <a:p>
            <a:pPr defTabSz="457200">
              <a:lnSpc>
                <a:spcPct val="120000"/>
              </a:lnSpc>
              <a:defRPr sz="2300" b="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 b="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you’re new to mmhmm, watch</a:t>
            </a:r>
          </a:p>
          <a:p>
            <a:pPr defTabSz="457200">
              <a:lnSpc>
                <a:spcPct val="120000"/>
              </a:lnSpc>
              <a:defRPr sz="2300" b="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u="sng" dirty="0">
                <a:solidFill>
                  <a:srgbClr val="4235F2"/>
                </a:solidFill>
                <a:hlinkClick r:id="rId7"/>
              </a:rPr>
              <a:t>mmhmm in 90 seconds</a:t>
            </a:r>
            <a:r>
              <a:rPr dirty="0"/>
              <a:t> video.</a:t>
            </a:r>
          </a:p>
          <a:p>
            <a:pPr defTabSz="457200">
              <a:lnSpc>
                <a:spcPct val="120000"/>
              </a:lnSpc>
              <a:defRPr sz="2300" b="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more support, check out our</a:t>
            </a:r>
          </a:p>
          <a:p>
            <a:pPr defTabSz="457200">
              <a:lnSpc>
                <a:spcPct val="120000"/>
              </a:lnSpc>
              <a:defRPr sz="2300" b="0" cap="none" spc="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4235F2"/>
                </a:solidFill>
                <a:hlinkClick r:id="rId8"/>
              </a:rPr>
              <a:t>Help center</a:t>
            </a:r>
            <a:r>
              <a:rPr dirty="0"/>
              <a:t>. 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How to use this Keynote template">
            <a:extLst>
              <a:ext uri="{FF2B5EF4-FFF2-40B4-BE49-F238E27FC236}">
                <a16:creationId xmlns:a16="http://schemas.microsoft.com/office/drawing/2014/main" id="{EADC1A45-6017-FCD7-5726-9FE17F27628E}"/>
              </a:ext>
            </a:extLst>
          </p:cNvPr>
          <p:cNvSpPr txBox="1"/>
          <p:nvPr userDrawn="1"/>
        </p:nvSpPr>
        <p:spPr>
          <a:xfrm>
            <a:off x="575081" y="1752154"/>
            <a:ext cx="6545582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90000"/>
              </a:lnSpc>
              <a:defRPr sz="80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How to</a:t>
            </a:r>
            <a:br>
              <a:rPr lang="en-US" dirty="0"/>
            </a:br>
            <a:r>
              <a:rPr dirty="0"/>
              <a:t>use this </a:t>
            </a:r>
            <a:r>
              <a:rPr lang="en-US" dirty="0"/>
              <a:t>PowerPoint</a:t>
            </a:r>
            <a:r>
              <a:rPr dirty="0"/>
              <a:t> template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1301C-0FB6-8E7D-6663-1D1ECDCB7730}"/>
              </a:ext>
            </a:extLst>
          </p:cNvPr>
          <p:cNvSpPr txBox="1"/>
          <p:nvPr userDrawn="1"/>
        </p:nvSpPr>
        <p:spPr>
          <a:xfrm>
            <a:off x="7929985" y="12940953"/>
            <a:ext cx="1123384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mmhmm does not support video, music or transitions from templates and allows for a max of 250MB file size.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D0510E-A6E5-0844-26AF-CEFC5B9B2655}"/>
              </a:ext>
            </a:extLst>
          </p:cNvPr>
          <p:cNvCxnSpPr/>
          <p:nvPr userDrawn="1"/>
        </p:nvCxnSpPr>
        <p:spPr>
          <a:xfrm>
            <a:off x="7991199" y="12712248"/>
            <a:ext cx="1114864" cy="0"/>
          </a:xfrm>
          <a:prstGeom prst="line">
            <a:avLst/>
          </a:prstGeom>
          <a:noFill/>
          <a:ln w="31750" cap="flat">
            <a:solidFill>
              <a:srgbClr val="4235F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Light">
    <p:bg>
      <p:bgPr>
        <a:solidFill>
          <a:srgbClr val="E0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Line"/>
          <p:cNvSpPr/>
          <p:nvPr/>
        </p:nvSpPr>
        <p:spPr>
          <a:xfrm flipV="1">
            <a:off x="1636059" y="680255"/>
            <a:ext cx="1" cy="1235549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" name="Circle"/>
          <p:cNvSpPr/>
          <p:nvPr/>
        </p:nvSpPr>
        <p:spPr>
          <a:xfrm>
            <a:off x="509667" y="6549949"/>
            <a:ext cx="616101" cy="616102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311" name="Presenter_dark.png"/>
          <p:cNvSpPr>
            <a:spLocks noGrp="1"/>
          </p:cNvSpPr>
          <p:nvPr>
            <p:ph type="pic" sz="half" idx="25"/>
          </p:nvPr>
        </p:nvSpPr>
        <p:spPr>
          <a:xfrm>
            <a:off x="13766475" y="2525478"/>
            <a:ext cx="9516350" cy="111905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641FB0D-C286-4302-B35F-8C0A697F8A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1824348" y="2973070"/>
            <a:ext cx="5284129" cy="698500"/>
          </a:xfrm>
        </p:spPr>
        <p:txBody>
          <a:bodyPr anchor="ctr">
            <a:normAutofit/>
          </a:bodyPr>
          <a:lstStyle>
            <a:lvl1pPr algn="r">
              <a:defRPr sz="2500" spc="300"/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569EE4-6EBB-E976-263B-0E1F0A494D5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1824347" y="10044431"/>
            <a:ext cx="5284129" cy="698500"/>
          </a:xfrm>
        </p:spPr>
        <p:txBody>
          <a:bodyPr anchor="ctr">
            <a:normAutofit/>
          </a:bodyPr>
          <a:lstStyle>
            <a:lvl1pPr algn="l">
              <a:defRPr sz="2500" spc="30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F4D6A958-2BF3-9CF3-C37B-7626C320817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146296" y="11966636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F17697-8F6B-E31A-B25A-8EA7421B6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7000" y="2525478"/>
            <a:ext cx="11458272" cy="766849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Dark">
    <p:bg>
      <p:bgPr>
        <a:solidFill>
          <a:srgbClr val="5A7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Line"/>
          <p:cNvSpPr/>
          <p:nvPr/>
        </p:nvSpPr>
        <p:spPr>
          <a:xfrm flipV="1">
            <a:off x="1636059" y="680255"/>
            <a:ext cx="1" cy="1235549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" name="Circle"/>
          <p:cNvSpPr/>
          <p:nvPr/>
        </p:nvSpPr>
        <p:spPr>
          <a:xfrm>
            <a:off x="509667" y="6549949"/>
            <a:ext cx="616101" cy="616102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324" name="Presenter_dark.png"/>
          <p:cNvSpPr>
            <a:spLocks noGrp="1"/>
          </p:cNvSpPr>
          <p:nvPr>
            <p:ph type="pic" sz="half" idx="24"/>
          </p:nvPr>
        </p:nvSpPr>
        <p:spPr>
          <a:xfrm>
            <a:off x="8245679" y="2525478"/>
            <a:ext cx="9516350" cy="111905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522B95B-5F39-C01C-DFE7-7BE5ACE35F2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1824348" y="2973070"/>
            <a:ext cx="5284129" cy="698500"/>
          </a:xfrm>
        </p:spPr>
        <p:txBody>
          <a:bodyPr anchor="ctr">
            <a:normAutofit/>
          </a:bodyPr>
          <a:lstStyle>
            <a:lvl1pPr algn="r">
              <a:defRPr sz="2500" spc="300"/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63DE2C9-767D-7558-6437-D6723BF1499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1824347" y="10044431"/>
            <a:ext cx="5284129" cy="698500"/>
          </a:xfrm>
        </p:spPr>
        <p:txBody>
          <a:bodyPr anchor="ctr">
            <a:normAutofit/>
          </a:bodyPr>
          <a:lstStyle>
            <a:lvl1pPr algn="l">
              <a:defRPr sz="2500" spc="30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C44099FE-F806-9380-3FE9-A3D5655B815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146296" y="11966636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ight">
    <p:bg>
      <p:bgPr>
        <a:solidFill>
          <a:srgbClr val="E0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Line"/>
          <p:cNvSpPr/>
          <p:nvPr/>
        </p:nvSpPr>
        <p:spPr>
          <a:xfrm flipV="1">
            <a:off x="1636059" y="680255"/>
            <a:ext cx="1" cy="1235549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" name="Circle"/>
          <p:cNvSpPr/>
          <p:nvPr/>
        </p:nvSpPr>
        <p:spPr>
          <a:xfrm>
            <a:off x="509667" y="6549949"/>
            <a:ext cx="616101" cy="616102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337" name="Presenter_dark.png"/>
          <p:cNvSpPr>
            <a:spLocks noGrp="1"/>
          </p:cNvSpPr>
          <p:nvPr>
            <p:ph type="pic" sz="half" idx="24"/>
          </p:nvPr>
        </p:nvSpPr>
        <p:spPr>
          <a:xfrm>
            <a:off x="8245679" y="2525478"/>
            <a:ext cx="9516350" cy="111905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1FAC842-E571-E417-EECC-9925D7255D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1824348" y="2973070"/>
            <a:ext cx="5284129" cy="698500"/>
          </a:xfrm>
        </p:spPr>
        <p:txBody>
          <a:bodyPr anchor="ctr">
            <a:normAutofit/>
          </a:bodyPr>
          <a:lstStyle>
            <a:lvl1pPr algn="r">
              <a:defRPr sz="2500" spc="300"/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CE8B02B-B2C0-73C1-29C8-4DD319BE105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1824347" y="10044431"/>
            <a:ext cx="5284129" cy="698500"/>
          </a:xfrm>
        </p:spPr>
        <p:txBody>
          <a:bodyPr anchor="ctr">
            <a:normAutofit/>
          </a:bodyPr>
          <a:lstStyle>
            <a:lvl1pPr algn="l">
              <a:defRPr sz="2500" spc="30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7531FE75-7018-CEB9-EDAD-671C1388818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146296" y="11966636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Light">
    <p:bg>
      <p:bgPr>
        <a:solidFill>
          <a:srgbClr val="E0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Line"/>
          <p:cNvSpPr/>
          <p:nvPr/>
        </p:nvSpPr>
        <p:spPr>
          <a:xfrm flipV="1">
            <a:off x="1636059" y="680255"/>
            <a:ext cx="1" cy="1235549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0" name="Circle"/>
          <p:cNvSpPr/>
          <p:nvPr/>
        </p:nvSpPr>
        <p:spPr>
          <a:xfrm>
            <a:off x="509667" y="6549949"/>
            <a:ext cx="616101" cy="616102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365" name="Presenter_dark.png"/>
          <p:cNvSpPr>
            <a:spLocks noGrp="1"/>
          </p:cNvSpPr>
          <p:nvPr>
            <p:ph type="pic" sz="half" idx="25"/>
          </p:nvPr>
        </p:nvSpPr>
        <p:spPr>
          <a:xfrm>
            <a:off x="2295972" y="4581270"/>
            <a:ext cx="7768118" cy="91347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D991F2E-F77B-49E5-22D3-FD73FCBE6CB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1824348" y="2973070"/>
            <a:ext cx="5284129" cy="698500"/>
          </a:xfrm>
        </p:spPr>
        <p:txBody>
          <a:bodyPr anchor="ctr">
            <a:normAutofit/>
          </a:bodyPr>
          <a:lstStyle>
            <a:lvl1pPr algn="r">
              <a:defRPr sz="2500" spc="300"/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6BB5D58-B608-3182-DA05-89EE811A52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1824347" y="10044431"/>
            <a:ext cx="5284129" cy="698500"/>
          </a:xfrm>
        </p:spPr>
        <p:txBody>
          <a:bodyPr anchor="ctr">
            <a:normAutofit/>
          </a:bodyPr>
          <a:lstStyle>
            <a:lvl1pPr algn="l">
              <a:defRPr sz="2500" spc="30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85C711E6-FF07-8A7F-4981-931321956DD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65349" y="11966636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EB10E1-2FF0-3745-533B-B242A2AED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8062" y="2846646"/>
            <a:ext cx="14561979" cy="7668490"/>
          </a:xfrm>
        </p:spPr>
        <p:txBody>
          <a:bodyPr>
            <a:normAutofit/>
          </a:bodyPr>
          <a:lstStyle>
            <a:lvl1pPr algn="r">
              <a:defRPr sz="20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Thanks for watching</a:t>
            </a:r>
          </a:p>
        </p:txBody>
      </p:sp>
    </p:spTree>
    <p:extLst>
      <p:ext uri="{BB962C8B-B14F-4D97-AF65-F5344CB8AC3E}">
        <p14:creationId xmlns:p14="http://schemas.microsoft.com/office/powerpoint/2010/main" val="4560894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Line"/>
          <p:cNvSpPr/>
          <p:nvPr/>
        </p:nvSpPr>
        <p:spPr>
          <a:xfrm flipV="1">
            <a:off x="1636059" y="680255"/>
            <a:ext cx="1" cy="1235549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0" name="Circle"/>
          <p:cNvSpPr/>
          <p:nvPr/>
        </p:nvSpPr>
        <p:spPr>
          <a:xfrm>
            <a:off x="509667" y="6549949"/>
            <a:ext cx="616101" cy="616102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365" name="Presenter_dark.png"/>
          <p:cNvSpPr>
            <a:spLocks noGrp="1"/>
          </p:cNvSpPr>
          <p:nvPr>
            <p:ph type="pic" sz="half" idx="25"/>
          </p:nvPr>
        </p:nvSpPr>
        <p:spPr>
          <a:xfrm>
            <a:off x="2295972" y="4581270"/>
            <a:ext cx="7768118" cy="91347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D991F2E-F77B-49E5-22D3-FD73FCBE6CB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1824348" y="2973070"/>
            <a:ext cx="5284129" cy="698500"/>
          </a:xfrm>
        </p:spPr>
        <p:txBody>
          <a:bodyPr anchor="ctr">
            <a:normAutofit/>
          </a:bodyPr>
          <a:lstStyle>
            <a:lvl1pPr algn="r">
              <a:defRPr sz="2500" spc="300"/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6BB5D58-B608-3182-DA05-89EE811A52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1824347" y="10044431"/>
            <a:ext cx="5284129" cy="698500"/>
          </a:xfrm>
        </p:spPr>
        <p:txBody>
          <a:bodyPr anchor="ctr">
            <a:normAutofit/>
          </a:bodyPr>
          <a:lstStyle>
            <a:lvl1pPr algn="l">
              <a:defRPr sz="2500" spc="30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85C711E6-FF07-8A7F-4981-931321956DD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65349" y="11966636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EB10E1-2FF0-3745-533B-B242A2AED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2126" y="2846646"/>
            <a:ext cx="14537915" cy="7668490"/>
          </a:xfrm>
        </p:spPr>
        <p:txBody>
          <a:bodyPr>
            <a:normAutofit/>
          </a:bodyPr>
          <a:lstStyle>
            <a:lvl1pPr algn="r">
              <a:defRPr sz="20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Thanks for watching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5A7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 flipV="1">
            <a:off x="1636059" y="680255"/>
            <a:ext cx="1" cy="1235549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" name="Circle"/>
          <p:cNvSpPr/>
          <p:nvPr/>
        </p:nvSpPr>
        <p:spPr>
          <a:xfrm>
            <a:off x="509667" y="6549949"/>
            <a:ext cx="616101" cy="616102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45" name="Presenter_dark.png"/>
          <p:cNvSpPr>
            <a:spLocks noGrp="1"/>
          </p:cNvSpPr>
          <p:nvPr>
            <p:ph type="pic" sz="half" idx="25"/>
          </p:nvPr>
        </p:nvSpPr>
        <p:spPr>
          <a:xfrm>
            <a:off x="16037373" y="4581270"/>
            <a:ext cx="7768117" cy="91347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8B3F-2A51-AAFD-628E-CEC5AEAFF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6296" y="4771648"/>
            <a:ext cx="13872025" cy="5357464"/>
          </a:xfrm>
        </p:spPr>
        <p:txBody>
          <a:bodyPr anchor="t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Bold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BA369-37E4-6643-5E46-8813488767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46300" y="3728028"/>
            <a:ext cx="7516813" cy="698500"/>
          </a:xfrm>
        </p:spPr>
        <p:txBody>
          <a:bodyPr/>
          <a:lstStyle/>
          <a:p>
            <a:pPr lvl="0"/>
            <a:r>
              <a:rPr lang="en-US" dirty="0"/>
              <a:t>Subtitle</a:t>
            </a:r>
          </a:p>
        </p:txBody>
      </p:sp>
      <p:sp>
        <p:nvSpPr>
          <p:cNvPr id="5" name="Picture Placeholder 24">
            <a:extLst>
              <a:ext uri="{FF2B5EF4-FFF2-40B4-BE49-F238E27FC236}">
                <a16:creationId xmlns:a16="http://schemas.microsoft.com/office/drawing/2014/main" id="{E0D1F60D-11FB-E5B5-3EF0-30896DA1F81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146296" y="11966636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B8CC88-1C1C-C0EA-EB3E-7C150BF4E7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1824348" y="2973070"/>
            <a:ext cx="5284129" cy="698500"/>
          </a:xfrm>
        </p:spPr>
        <p:txBody>
          <a:bodyPr anchor="ctr">
            <a:normAutofit/>
          </a:bodyPr>
          <a:lstStyle>
            <a:lvl1pPr algn="r">
              <a:defRPr sz="2500" spc="300"/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7AB756-5980-5F42-9A81-B4E43F2A7B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1824347" y="10044431"/>
            <a:ext cx="5284129" cy="698500"/>
          </a:xfrm>
        </p:spPr>
        <p:txBody>
          <a:bodyPr anchor="ctr">
            <a:normAutofit/>
          </a:bodyPr>
          <a:lstStyle>
            <a:lvl1pPr algn="l">
              <a:defRPr sz="2500" spc="30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solidFill>
          <a:srgbClr val="5A7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ine"/>
          <p:cNvSpPr/>
          <p:nvPr/>
        </p:nvSpPr>
        <p:spPr>
          <a:xfrm flipV="1">
            <a:off x="1636059" y="680255"/>
            <a:ext cx="1" cy="1235549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" name="Circle"/>
          <p:cNvSpPr/>
          <p:nvPr/>
        </p:nvSpPr>
        <p:spPr>
          <a:xfrm>
            <a:off x="509667" y="6549949"/>
            <a:ext cx="616101" cy="616102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109" name="Presenter_dark.png"/>
          <p:cNvSpPr>
            <a:spLocks noGrp="1"/>
          </p:cNvSpPr>
          <p:nvPr>
            <p:ph type="pic" sz="quarter" idx="30"/>
          </p:nvPr>
        </p:nvSpPr>
        <p:spPr>
          <a:xfrm>
            <a:off x="2660321" y="5543756"/>
            <a:ext cx="3644640" cy="42858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Presenter_dark.png"/>
          <p:cNvSpPr>
            <a:spLocks noGrp="1"/>
          </p:cNvSpPr>
          <p:nvPr>
            <p:ph type="pic" sz="quarter" idx="31"/>
          </p:nvPr>
        </p:nvSpPr>
        <p:spPr>
          <a:xfrm>
            <a:off x="6919011" y="5543756"/>
            <a:ext cx="3644640" cy="42858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Presenter_dark.png"/>
          <p:cNvSpPr>
            <a:spLocks noGrp="1"/>
          </p:cNvSpPr>
          <p:nvPr>
            <p:ph type="pic" sz="quarter" idx="32"/>
          </p:nvPr>
        </p:nvSpPr>
        <p:spPr>
          <a:xfrm>
            <a:off x="11177701" y="5543756"/>
            <a:ext cx="3644640" cy="42858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Presenter_dark.png"/>
          <p:cNvSpPr>
            <a:spLocks noGrp="1"/>
          </p:cNvSpPr>
          <p:nvPr>
            <p:ph type="pic" sz="quarter" idx="33"/>
          </p:nvPr>
        </p:nvSpPr>
        <p:spPr>
          <a:xfrm>
            <a:off x="15436391" y="5543756"/>
            <a:ext cx="3644640" cy="42858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Presenter_dark.png"/>
          <p:cNvSpPr>
            <a:spLocks noGrp="1"/>
          </p:cNvSpPr>
          <p:nvPr>
            <p:ph type="pic" sz="quarter" idx="34"/>
          </p:nvPr>
        </p:nvSpPr>
        <p:spPr>
          <a:xfrm>
            <a:off x="19695080" y="5543756"/>
            <a:ext cx="3644640" cy="42858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3A426-D214-5A1E-4735-2256A9DF3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7197" y="83128"/>
            <a:ext cx="21031200" cy="3063910"/>
          </a:xfrm>
        </p:spPr>
        <p:txBody>
          <a:bodyPr>
            <a:noAutofit/>
          </a:bodyPr>
          <a:lstStyle>
            <a:lvl1pPr>
              <a:defRPr sz="15000">
                <a:latin typeface="+mj-lt"/>
              </a:defRPr>
            </a:lvl1pPr>
          </a:lstStyle>
          <a:p>
            <a:r>
              <a:rPr lang="en-US" dirty="0"/>
              <a:t>Meet the team</a:t>
            </a:r>
          </a:p>
        </p:txBody>
      </p:sp>
      <p:sp>
        <p:nvSpPr>
          <p:cNvPr id="3" name="Picture Placeholder 24">
            <a:extLst>
              <a:ext uri="{FF2B5EF4-FFF2-40B4-BE49-F238E27FC236}">
                <a16:creationId xmlns:a16="http://schemas.microsoft.com/office/drawing/2014/main" id="{80E6F4E1-6E7A-9482-B3E2-C967D2910C5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146296" y="11966636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6E492-1991-EE01-A9CE-B34D8DCFC8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1824348" y="2973070"/>
            <a:ext cx="5284129" cy="698500"/>
          </a:xfrm>
        </p:spPr>
        <p:txBody>
          <a:bodyPr anchor="ctr">
            <a:normAutofit/>
          </a:bodyPr>
          <a:lstStyle>
            <a:lvl1pPr algn="r">
              <a:defRPr sz="2500" spc="300"/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1E99EDD-3FF9-B15F-C8D4-E84B4CE11B8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1824347" y="10044431"/>
            <a:ext cx="5284129" cy="698500"/>
          </a:xfrm>
        </p:spPr>
        <p:txBody>
          <a:bodyPr anchor="ctr">
            <a:normAutofit/>
          </a:bodyPr>
          <a:lstStyle>
            <a:lvl1pPr algn="l">
              <a:defRPr sz="2500" spc="30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984017-776B-3D4B-D265-D810A38C30E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60650" y="10213976"/>
            <a:ext cx="3644303" cy="634134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E99C40-C8B7-BAB7-0915-F70F1DF1D5B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660650" y="10922118"/>
            <a:ext cx="3644900" cy="47841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D3B003-05A9-844E-3AEF-47A4DF07306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20923" y="10213976"/>
            <a:ext cx="3644303" cy="634134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36B5474-8298-3440-FA6E-71EC2F2454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20923" y="10922118"/>
            <a:ext cx="3644900" cy="47841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5C2331-8CD9-416C-9449-B4282A558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181195" y="10213976"/>
            <a:ext cx="3644303" cy="634134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59E6E8-599B-40E0-76D7-E721B9C4527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181195" y="10922118"/>
            <a:ext cx="3644900" cy="47841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073B1B-99A7-0813-8FCE-9EA4B15E11B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441467" y="10213976"/>
            <a:ext cx="3644303" cy="634134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7EACA8A-EA22-6689-6EB2-4780689F2DC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441467" y="10922118"/>
            <a:ext cx="3644900" cy="47841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F4A4E68-526B-A38C-1F82-E20899F70F2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701740" y="10213976"/>
            <a:ext cx="3644303" cy="634134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97BBA6E-905C-DF22-3209-051A4B8E9FB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701740" y="10922118"/>
            <a:ext cx="3644900" cy="47841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7434640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rgbClr val="E0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ine"/>
          <p:cNvSpPr/>
          <p:nvPr/>
        </p:nvSpPr>
        <p:spPr>
          <a:xfrm flipV="1">
            <a:off x="1636059" y="680255"/>
            <a:ext cx="1" cy="1235549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7" name="Circle"/>
          <p:cNvSpPr/>
          <p:nvPr/>
        </p:nvSpPr>
        <p:spPr>
          <a:xfrm>
            <a:off x="509667" y="6549949"/>
            <a:ext cx="616101" cy="616102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163" name="Presenter_dark.png"/>
          <p:cNvSpPr>
            <a:spLocks noGrp="1"/>
          </p:cNvSpPr>
          <p:nvPr>
            <p:ph type="pic" sz="half" idx="25"/>
          </p:nvPr>
        </p:nvSpPr>
        <p:spPr>
          <a:xfrm>
            <a:off x="13766475" y="2525478"/>
            <a:ext cx="9516350" cy="111905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5ED4965-D001-FA59-834F-DC56E33EF5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1824348" y="2973070"/>
            <a:ext cx="5284129" cy="698500"/>
          </a:xfrm>
        </p:spPr>
        <p:txBody>
          <a:bodyPr anchor="ctr">
            <a:normAutofit/>
          </a:bodyPr>
          <a:lstStyle>
            <a:lvl1pPr algn="r">
              <a:defRPr sz="2500" spc="300"/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BBC5197-56EA-2F47-612C-A25CA89EE0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1824347" y="10044431"/>
            <a:ext cx="5284129" cy="698500"/>
          </a:xfrm>
        </p:spPr>
        <p:txBody>
          <a:bodyPr anchor="ctr">
            <a:normAutofit/>
          </a:bodyPr>
          <a:lstStyle>
            <a:lvl1pPr algn="l">
              <a:defRPr sz="2500" spc="30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BEEAAF78-EAB8-874C-FCF2-8CCE7CA8B9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146296" y="11966636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9100E2-076B-595A-3D97-71771F956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7197" y="83128"/>
            <a:ext cx="21031200" cy="3063910"/>
          </a:xfrm>
        </p:spPr>
        <p:txBody>
          <a:bodyPr>
            <a:noAutofit/>
          </a:bodyPr>
          <a:lstStyle>
            <a:lvl1pPr>
              <a:defRPr sz="15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7DAB97-21DA-5932-265F-D19E4ACFD4A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39950" y="3830642"/>
            <a:ext cx="10233025" cy="7045177"/>
          </a:xfrm>
        </p:spPr>
        <p:txBody>
          <a:bodyPr>
            <a:normAutofit/>
          </a:bodyPr>
          <a:lstStyle>
            <a:lvl1pPr>
              <a:defRPr sz="6500"/>
            </a:lvl1pPr>
            <a:lvl2pPr>
              <a:defRPr sz="6500"/>
            </a:lvl2pPr>
            <a:lvl3pPr>
              <a:defRPr sz="6500"/>
            </a:lvl3pPr>
            <a:lvl4pPr>
              <a:defRPr sz="6500"/>
            </a:lvl4pPr>
            <a:lvl5pPr>
              <a:defRPr sz="6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47250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Half Slide">
    <p:bg>
      <p:bgPr>
        <a:solidFill>
          <a:srgbClr val="E0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Line"/>
          <p:cNvSpPr/>
          <p:nvPr/>
        </p:nvSpPr>
        <p:spPr>
          <a:xfrm flipV="1">
            <a:off x="1636059" y="680255"/>
            <a:ext cx="1" cy="1235549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" name="Circle"/>
          <p:cNvSpPr/>
          <p:nvPr/>
        </p:nvSpPr>
        <p:spPr>
          <a:xfrm>
            <a:off x="509667" y="6549949"/>
            <a:ext cx="616101" cy="616102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232" name="Replace Image_2.jpg"/>
          <p:cNvSpPr>
            <a:spLocks noGrp="1"/>
          </p:cNvSpPr>
          <p:nvPr>
            <p:ph type="pic" idx="22"/>
          </p:nvPr>
        </p:nvSpPr>
        <p:spPr>
          <a:xfrm>
            <a:off x="2127300" y="3250188"/>
            <a:ext cx="10953701" cy="82560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4" name="PRESENTATION q2"/>
          <p:cNvSpPr txBox="1">
            <a:spLocks noGrp="1"/>
          </p:cNvSpPr>
          <p:nvPr>
            <p:ph type="body" sz="quarter" idx="24"/>
          </p:nvPr>
        </p:nvSpPr>
        <p:spPr>
          <a:xfrm rot="16200000">
            <a:off x="-1506383" y="10454561"/>
            <a:ext cx="4648201" cy="6542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500" spc="500"/>
            </a:lvl1pPr>
          </a:lstStyle>
          <a:p>
            <a:r>
              <a:t>PRESENTATION q2</a:t>
            </a:r>
          </a:p>
        </p:txBody>
      </p:sp>
      <p:sp>
        <p:nvSpPr>
          <p:cNvPr id="235" name="Month day, year"/>
          <p:cNvSpPr txBox="1">
            <a:spLocks noGrp="1"/>
          </p:cNvSpPr>
          <p:nvPr>
            <p:ph type="body" sz="quarter" idx="25"/>
          </p:nvPr>
        </p:nvSpPr>
        <p:spPr>
          <a:xfrm rot="16200000">
            <a:off x="-1506383" y="2632637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00000"/>
              </a:lnSpc>
              <a:defRPr sz="2500" spc="500"/>
            </a:lvl1pPr>
          </a:lstStyle>
          <a:p>
            <a:r>
              <a:t>Month day, year</a:t>
            </a:r>
          </a:p>
        </p:txBody>
      </p:sp>
      <p:sp>
        <p:nvSpPr>
          <p:cNvPr id="237" name="Presenter_dark.png"/>
          <p:cNvSpPr>
            <a:spLocks noGrp="1"/>
          </p:cNvSpPr>
          <p:nvPr>
            <p:ph type="pic" sz="half" idx="27"/>
          </p:nvPr>
        </p:nvSpPr>
        <p:spPr>
          <a:xfrm>
            <a:off x="14376455" y="3960061"/>
            <a:ext cx="8296389" cy="97559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B844FD38-64FE-1D77-3668-AC8E60F2C7C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146296" y="11966636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247280-54AA-2ECD-C990-80B745E5F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7197" y="83128"/>
            <a:ext cx="11143799" cy="3063910"/>
          </a:xfrm>
        </p:spPr>
        <p:txBody>
          <a:bodyPr>
            <a:noAutofit/>
          </a:bodyPr>
          <a:lstStyle>
            <a:lvl1pPr>
              <a:defRPr sz="15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346FC9-903C-18FE-0399-0174CB1F7C9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716000" y="635000"/>
            <a:ext cx="10050463" cy="2512038"/>
          </a:xfrm>
        </p:spPr>
        <p:txBody>
          <a:bodyPr>
            <a:normAutofit/>
          </a:bodyPr>
          <a:lstStyle>
            <a:lvl1pPr algn="r">
              <a:defRPr sz="6500"/>
            </a:lvl1pPr>
          </a:lstStyle>
          <a:p>
            <a:r>
              <a:rPr lang="en-US" dirty="0"/>
              <a:t>A short image description can go here.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bg>
      <p:bgPr>
        <a:solidFill>
          <a:srgbClr val="E0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Line"/>
          <p:cNvSpPr/>
          <p:nvPr/>
        </p:nvSpPr>
        <p:spPr>
          <a:xfrm flipV="1">
            <a:off x="1636059" y="680255"/>
            <a:ext cx="1" cy="1235549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" name="Circle"/>
          <p:cNvSpPr/>
          <p:nvPr/>
        </p:nvSpPr>
        <p:spPr>
          <a:xfrm>
            <a:off x="509667" y="6549949"/>
            <a:ext cx="616101" cy="616102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249" name="Replace Image_2.jpg"/>
          <p:cNvSpPr>
            <a:spLocks noGrp="1"/>
          </p:cNvSpPr>
          <p:nvPr>
            <p:ph type="pic" idx="23"/>
          </p:nvPr>
        </p:nvSpPr>
        <p:spPr>
          <a:xfrm>
            <a:off x="13322763" y="694451"/>
            <a:ext cx="10419015" cy="123270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3" name="Image"/>
          <p:cNvSpPr>
            <a:spLocks noGrp="1"/>
          </p:cNvSpPr>
          <p:nvPr>
            <p:ph type="pic" sz="quarter" idx="27"/>
          </p:nvPr>
        </p:nvSpPr>
        <p:spPr>
          <a:xfrm>
            <a:off x="6521225" y="6549949"/>
            <a:ext cx="6093966" cy="71660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780F2-9677-EC0A-30DE-414838852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7197" y="596902"/>
            <a:ext cx="11059037" cy="1928576"/>
          </a:xfrm>
        </p:spPr>
        <p:txBody>
          <a:bodyPr anchor="t">
            <a:noAutofit/>
          </a:bodyPr>
          <a:lstStyle>
            <a:lvl1pPr>
              <a:defRPr sz="15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DD749BB-66F7-3B1A-573F-BB86AA46B6A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39950" y="2525478"/>
            <a:ext cx="10856291" cy="1069110"/>
          </a:xfrm>
        </p:spPr>
        <p:txBody>
          <a:bodyPr>
            <a:normAutofit/>
          </a:bodyPr>
          <a:lstStyle>
            <a:lvl1pPr>
              <a:defRPr sz="6500"/>
            </a:lvl1pPr>
            <a:lvl2pPr>
              <a:defRPr sz="6500"/>
            </a:lvl2pPr>
            <a:lvl3pPr>
              <a:defRPr sz="6500"/>
            </a:lvl3pPr>
            <a:lvl4pPr>
              <a:defRPr sz="6500"/>
            </a:lvl4pPr>
            <a:lvl5pPr>
              <a:defRPr sz="65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EDC73-E4D5-F289-0CFD-9AA726BF9E5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1824348" y="2973070"/>
            <a:ext cx="5284129" cy="698500"/>
          </a:xfrm>
        </p:spPr>
        <p:txBody>
          <a:bodyPr anchor="ctr">
            <a:normAutofit/>
          </a:bodyPr>
          <a:lstStyle>
            <a:lvl1pPr algn="r">
              <a:defRPr sz="2500" spc="300"/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7FE8AA4-52D6-3320-7CF7-A3A6E76DE3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1824347" y="10044431"/>
            <a:ext cx="5284129" cy="698500"/>
          </a:xfrm>
        </p:spPr>
        <p:txBody>
          <a:bodyPr anchor="ctr">
            <a:normAutofit/>
          </a:bodyPr>
          <a:lstStyle>
            <a:lvl1pPr algn="l">
              <a:defRPr sz="2500" spc="30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6F59E6D2-B9DF-38D5-9BBF-AC8661CA460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146296" y="11966636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  <p:extLst>
      <p:ext uri="{BB962C8B-B14F-4D97-AF65-F5344CB8AC3E}">
        <p14:creationId xmlns:p14="http://schemas.microsoft.com/office/powerpoint/2010/main" val="4628684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t Dark">
    <p:bg>
      <p:bgPr>
        <a:solidFill>
          <a:srgbClr val="5A7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Line"/>
          <p:cNvSpPr/>
          <p:nvPr/>
        </p:nvSpPr>
        <p:spPr>
          <a:xfrm flipV="1">
            <a:off x="1636059" y="680255"/>
            <a:ext cx="1" cy="1235549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" name="Circle"/>
          <p:cNvSpPr/>
          <p:nvPr/>
        </p:nvSpPr>
        <p:spPr>
          <a:xfrm>
            <a:off x="509667" y="6549949"/>
            <a:ext cx="616101" cy="616102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268" name="Presenter_dark.png"/>
          <p:cNvSpPr>
            <a:spLocks noGrp="1"/>
          </p:cNvSpPr>
          <p:nvPr>
            <p:ph type="pic" sz="quarter" idx="26"/>
          </p:nvPr>
        </p:nvSpPr>
        <p:spPr>
          <a:xfrm>
            <a:off x="18871875" y="8059287"/>
            <a:ext cx="4810434" cy="5656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7AB66B-91BF-775D-E4F8-77098B5F3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4180" y="3557966"/>
            <a:ext cx="19855627" cy="4501321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Fact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49EA1-3F82-C0B8-7B83-543E6375B4E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1824348" y="2973070"/>
            <a:ext cx="5284129" cy="698500"/>
          </a:xfrm>
        </p:spPr>
        <p:txBody>
          <a:bodyPr anchor="ctr">
            <a:normAutofit/>
          </a:bodyPr>
          <a:lstStyle>
            <a:lvl1pPr algn="r">
              <a:defRPr sz="2500" spc="300"/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E3C0CF0-E2C6-44D3-B4DE-F142151065C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1824347" y="10044431"/>
            <a:ext cx="5284129" cy="698500"/>
          </a:xfrm>
        </p:spPr>
        <p:txBody>
          <a:bodyPr anchor="ctr">
            <a:normAutofit/>
          </a:bodyPr>
          <a:lstStyle>
            <a:lvl1pPr algn="l">
              <a:defRPr sz="2500" spc="30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7F190640-A2AA-EE88-DB2D-DC0C3019051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146296" y="11966636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39EFFB-0DC9-890D-2447-61D3959E9C4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92350" y="8875478"/>
            <a:ext cx="19932648" cy="1069110"/>
          </a:xfrm>
        </p:spPr>
        <p:txBody>
          <a:bodyPr>
            <a:normAutofit/>
          </a:bodyPr>
          <a:lstStyle>
            <a:lvl1pPr algn="ctr">
              <a:defRPr sz="6500"/>
            </a:lvl1pPr>
            <a:lvl2pPr>
              <a:defRPr sz="6500"/>
            </a:lvl2pPr>
            <a:lvl3pPr>
              <a:defRPr sz="6500"/>
            </a:lvl3pPr>
            <a:lvl4pPr>
              <a:defRPr sz="6500"/>
            </a:lvl4pPr>
            <a:lvl5pPr>
              <a:defRPr sz="650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t Light">
    <p:bg>
      <p:bgPr>
        <a:solidFill>
          <a:srgbClr val="E0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Line"/>
          <p:cNvSpPr/>
          <p:nvPr/>
        </p:nvSpPr>
        <p:spPr>
          <a:xfrm flipV="1">
            <a:off x="1636059" y="680255"/>
            <a:ext cx="1" cy="1235549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" name="Circle"/>
          <p:cNvSpPr/>
          <p:nvPr/>
        </p:nvSpPr>
        <p:spPr>
          <a:xfrm>
            <a:off x="509667" y="6549949"/>
            <a:ext cx="616101" cy="616102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283" name="Presenter_dark.png"/>
          <p:cNvSpPr>
            <a:spLocks noGrp="1"/>
          </p:cNvSpPr>
          <p:nvPr>
            <p:ph type="pic" sz="quarter" idx="26"/>
          </p:nvPr>
        </p:nvSpPr>
        <p:spPr>
          <a:xfrm>
            <a:off x="18871875" y="8059287"/>
            <a:ext cx="4810434" cy="5656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25F85-7F03-6B76-2EF0-CDCDBA644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4180" y="3557966"/>
            <a:ext cx="19855627" cy="45013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Fact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CF0E5C8-A2B1-93E3-22F2-2368124C4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1824348" y="2973070"/>
            <a:ext cx="5284129" cy="698500"/>
          </a:xfrm>
        </p:spPr>
        <p:txBody>
          <a:bodyPr anchor="ctr">
            <a:normAutofit/>
          </a:bodyPr>
          <a:lstStyle>
            <a:lvl1pPr algn="r">
              <a:defRPr sz="2500" spc="300"/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5F666-E9C9-6EC2-B31F-C03EC2F5B5F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1824347" y="10044431"/>
            <a:ext cx="5284129" cy="698500"/>
          </a:xfrm>
        </p:spPr>
        <p:txBody>
          <a:bodyPr anchor="ctr">
            <a:normAutofit/>
          </a:bodyPr>
          <a:lstStyle>
            <a:lvl1pPr algn="l">
              <a:defRPr sz="2500" spc="30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Picture Placeholder 24">
            <a:extLst>
              <a:ext uri="{FF2B5EF4-FFF2-40B4-BE49-F238E27FC236}">
                <a16:creationId xmlns:a16="http://schemas.microsoft.com/office/drawing/2014/main" id="{A3CA6169-1013-23AD-E5B1-0DFE25AE450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146296" y="11966636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284021-CC43-3451-7C62-CAD0DC4E75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92350" y="8875478"/>
            <a:ext cx="19932648" cy="1069110"/>
          </a:xfrm>
        </p:spPr>
        <p:txBody>
          <a:bodyPr>
            <a:normAutofit/>
          </a:bodyPr>
          <a:lstStyle>
            <a:lvl1pPr algn="ctr">
              <a:defRPr sz="6500"/>
            </a:lvl1pPr>
            <a:lvl2pPr>
              <a:defRPr sz="6500"/>
            </a:lvl2pPr>
            <a:lvl3pPr>
              <a:defRPr sz="6500"/>
            </a:lvl3pPr>
            <a:lvl4pPr>
              <a:defRPr sz="6500"/>
            </a:lvl4pPr>
            <a:lvl5pPr>
              <a:defRPr sz="650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Dark">
    <p:bg>
      <p:bgPr>
        <a:solidFill>
          <a:srgbClr val="5A7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Line"/>
          <p:cNvSpPr/>
          <p:nvPr/>
        </p:nvSpPr>
        <p:spPr>
          <a:xfrm flipV="1">
            <a:off x="1636059" y="680255"/>
            <a:ext cx="1" cy="1235549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" name="Circle"/>
          <p:cNvSpPr/>
          <p:nvPr/>
        </p:nvSpPr>
        <p:spPr>
          <a:xfrm>
            <a:off x="509667" y="6549949"/>
            <a:ext cx="616101" cy="616102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roxima Nova" panose="02000506030000020004" pitchFamily="2" charset="0"/>
            </a:endParaRPr>
          </a:p>
        </p:txBody>
      </p:sp>
      <p:sp>
        <p:nvSpPr>
          <p:cNvPr id="297" name="Presenter_dark.png"/>
          <p:cNvSpPr>
            <a:spLocks noGrp="1"/>
          </p:cNvSpPr>
          <p:nvPr>
            <p:ph type="pic" sz="half" idx="25"/>
          </p:nvPr>
        </p:nvSpPr>
        <p:spPr>
          <a:xfrm>
            <a:off x="13766475" y="2525478"/>
            <a:ext cx="9516350" cy="111905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8305D6B-E29D-7048-E0D0-4C88DB8EED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-1824348" y="2973070"/>
            <a:ext cx="5284129" cy="698500"/>
          </a:xfrm>
        </p:spPr>
        <p:txBody>
          <a:bodyPr anchor="ctr">
            <a:normAutofit/>
          </a:bodyPr>
          <a:lstStyle>
            <a:lvl1pPr algn="r">
              <a:defRPr sz="2500" spc="300"/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0FFCC19-207A-0D87-38B5-6F14CAACAA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-1824347" y="10044431"/>
            <a:ext cx="5284129" cy="698500"/>
          </a:xfrm>
        </p:spPr>
        <p:txBody>
          <a:bodyPr anchor="ctr">
            <a:normAutofit/>
          </a:bodyPr>
          <a:lstStyle>
            <a:lvl1pPr algn="l">
              <a:defRPr sz="2500" spc="30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E1A7EDB8-457F-49D4-A2A0-2B895578308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146296" y="11966636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5DB4F7-4744-5543-8DE7-4BC0C99A9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7000" y="2525478"/>
            <a:ext cx="11458272" cy="766849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9002" y="13076008"/>
            <a:ext cx="373500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 b="0" i="0">
                <a:latin typeface="Proxima Nova" panose="02000506030000020004" pitchFamily="2" charset="0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2F638D-67BC-43DD-2E04-8A215B40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564" y="9455727"/>
            <a:ext cx="23136872" cy="2992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98FCDFF5-5861-1F2E-9BA7-71FDF7BB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64" y="1159538"/>
            <a:ext cx="21031200" cy="7668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73" r:id="rId3"/>
    <p:sldLayoutId id="2147483674" r:id="rId4"/>
    <p:sldLayoutId id="2147483663" r:id="rId5"/>
    <p:sldLayoutId id="2147483676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7" r:id="rId13"/>
    <p:sldLayoutId id="2147483672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5000"/>
        </a:spcBef>
        <a:spcAft>
          <a:spcPts val="0"/>
        </a:spcAft>
        <a:buClrTx/>
        <a:buSzTx/>
        <a:buFontTx/>
        <a:buNone/>
        <a:tabLst/>
        <a:defRPr sz="21000" b="1" i="0" u="none" strike="noStrike" cap="none" spc="-839" baseline="0">
          <a:solidFill>
            <a:srgbClr val="000000"/>
          </a:solidFill>
          <a:uFillTx/>
          <a:latin typeface="Arial Black" panose="020B0604020202020204" pitchFamily="34" charset="0"/>
          <a:ea typeface="+mn-ea"/>
          <a:cs typeface="Arial Black" panose="020B0604020202020204" pitchFamily="34" charset="0"/>
          <a:sym typeface="Proxima Nova Extrabold"/>
        </a:defRPr>
      </a:lvl1pPr>
      <a:lvl2pPr marL="0" marR="0" indent="457200" algn="l" defTabSz="2438338" rtl="0" latinLnBrk="0">
        <a:lnSpc>
          <a:spcPct val="80000"/>
        </a:lnSpc>
        <a:spcBef>
          <a:spcPts val="5000"/>
        </a:spcBef>
        <a:spcAft>
          <a:spcPts val="0"/>
        </a:spcAft>
        <a:buClrTx/>
        <a:buSzTx/>
        <a:buFontTx/>
        <a:buNone/>
        <a:tabLst/>
        <a:defRPr sz="21000" b="0" i="0" u="none" strike="noStrike" cap="none" spc="-839" baseline="0"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2pPr>
      <a:lvl3pPr marL="0" marR="0" indent="914400" algn="l" defTabSz="2438338" rtl="0" latinLnBrk="0">
        <a:lnSpc>
          <a:spcPct val="80000"/>
        </a:lnSpc>
        <a:spcBef>
          <a:spcPts val="5000"/>
        </a:spcBef>
        <a:spcAft>
          <a:spcPts val="0"/>
        </a:spcAft>
        <a:buClrTx/>
        <a:buSzTx/>
        <a:buFontTx/>
        <a:buNone/>
        <a:tabLst/>
        <a:defRPr sz="21000" b="0" i="0" u="none" strike="noStrike" cap="none" spc="-839" baseline="0"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3pPr>
      <a:lvl4pPr marL="0" marR="0" indent="1371600" algn="l" defTabSz="2438338" rtl="0" latinLnBrk="0">
        <a:lnSpc>
          <a:spcPct val="80000"/>
        </a:lnSpc>
        <a:spcBef>
          <a:spcPts val="5000"/>
        </a:spcBef>
        <a:spcAft>
          <a:spcPts val="0"/>
        </a:spcAft>
        <a:buClrTx/>
        <a:buSzTx/>
        <a:buFontTx/>
        <a:buNone/>
        <a:tabLst/>
        <a:defRPr sz="21000" b="0" i="0" u="none" strike="noStrike" cap="none" spc="-839" baseline="0"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4pPr>
      <a:lvl5pPr marL="0" marR="0" indent="1828800" algn="l" defTabSz="2438338" rtl="0" latinLnBrk="0">
        <a:lnSpc>
          <a:spcPct val="80000"/>
        </a:lnSpc>
        <a:spcBef>
          <a:spcPts val="5000"/>
        </a:spcBef>
        <a:spcAft>
          <a:spcPts val="0"/>
        </a:spcAft>
        <a:buClrTx/>
        <a:buSzTx/>
        <a:buFontTx/>
        <a:buNone/>
        <a:tabLst/>
        <a:defRPr sz="21000" b="0" i="0" u="none" strike="noStrike" cap="none" spc="-839" baseline="0"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5pPr>
      <a:lvl6pPr marL="0" marR="0" indent="2286000" algn="l" defTabSz="2438338" rtl="0" latinLnBrk="0">
        <a:lnSpc>
          <a:spcPct val="80000"/>
        </a:lnSpc>
        <a:spcBef>
          <a:spcPts val="5000"/>
        </a:spcBef>
        <a:spcAft>
          <a:spcPts val="0"/>
        </a:spcAft>
        <a:buClrTx/>
        <a:buSzTx/>
        <a:buFontTx/>
        <a:buNone/>
        <a:tabLst/>
        <a:defRPr sz="21000" b="0" i="0" u="none" strike="noStrike" cap="none" spc="-839" baseline="0"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6pPr>
      <a:lvl7pPr marL="0" marR="0" indent="2743200" algn="l" defTabSz="2438338" rtl="0" latinLnBrk="0">
        <a:lnSpc>
          <a:spcPct val="80000"/>
        </a:lnSpc>
        <a:spcBef>
          <a:spcPts val="5000"/>
        </a:spcBef>
        <a:spcAft>
          <a:spcPts val="0"/>
        </a:spcAft>
        <a:buClrTx/>
        <a:buSzTx/>
        <a:buFontTx/>
        <a:buNone/>
        <a:tabLst/>
        <a:defRPr sz="21000" b="0" i="0" u="none" strike="noStrike" cap="none" spc="-839" baseline="0"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7pPr>
      <a:lvl8pPr marL="0" marR="0" indent="3200400" algn="l" defTabSz="2438338" rtl="0" latinLnBrk="0">
        <a:lnSpc>
          <a:spcPct val="80000"/>
        </a:lnSpc>
        <a:spcBef>
          <a:spcPts val="5000"/>
        </a:spcBef>
        <a:spcAft>
          <a:spcPts val="0"/>
        </a:spcAft>
        <a:buClrTx/>
        <a:buSzTx/>
        <a:buFontTx/>
        <a:buNone/>
        <a:tabLst/>
        <a:defRPr sz="21000" b="0" i="0" u="none" strike="noStrike" cap="none" spc="-839" baseline="0"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8pPr>
      <a:lvl9pPr marL="0" marR="0" indent="3657600" algn="l" defTabSz="2438338" rtl="0" latinLnBrk="0">
        <a:lnSpc>
          <a:spcPct val="80000"/>
        </a:lnSpc>
        <a:spcBef>
          <a:spcPts val="5000"/>
        </a:spcBef>
        <a:spcAft>
          <a:spcPts val="0"/>
        </a:spcAft>
        <a:buClrTx/>
        <a:buSzTx/>
        <a:buFontTx/>
        <a:buNone/>
        <a:tabLst/>
        <a:defRPr sz="21000" b="0" i="0" u="none" strike="noStrike" cap="none" spc="-839" baseline="0">
          <a:solidFill>
            <a:srgbClr val="000000"/>
          </a:solidFill>
          <a:uFillTx/>
          <a:latin typeface="+mn-lt"/>
          <a:ea typeface="+mn-ea"/>
          <a:cs typeface="+mn-cs"/>
          <a:sym typeface="Proxima Nova Extrabold"/>
        </a:defRPr>
      </a:lvl9pPr>
    </p:titleStyle>
    <p:body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Proxima Nova"/>
          <a:cs typeface="Proxima Nova"/>
          <a:sym typeface="Proxima Nova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Proxima Nova"/>
          <a:cs typeface="Proxima Nova"/>
          <a:sym typeface="Proxima Nova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Proxima Nova"/>
          <a:cs typeface="Proxima Nova"/>
          <a:sym typeface="Proxima Nova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Proxima Nova"/>
          <a:cs typeface="Proxima Nova"/>
          <a:sym typeface="Proxima Nova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Proxima Nova"/>
          <a:cs typeface="Proxima Nova"/>
          <a:sym typeface="Proxima Nova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all" spc="70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all" spc="70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all" spc="70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all" spc="70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oo.mmhmm.app/watch/z_8w2Fh7jsBYyEi5g56hzA" TargetMode="External"/><Relationship Id="rId2" Type="http://schemas.openxmlformats.org/officeDocument/2006/relationships/hyperlink" Target="https://www.mmhmm.app/download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elp.mmhmm.app/hc/en-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About this templat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20000"/>
              </a:lnSpc>
              <a:spcBef>
                <a:spcPts val="1200"/>
              </a:spcBef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About this template</a:t>
            </a:r>
          </a:p>
          <a:p>
            <a:pPr defTabSz="457200">
              <a:lnSpc>
                <a:spcPct val="120000"/>
              </a:lnSpc>
              <a:defRPr sz="2700" b="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presentation template is designed to help you look great on screen with your content in mmhmm. mmhmm is a video presentation app that makes you more engaging on video calls and recordings by putting you on screen with your ideas.</a:t>
            </a:r>
          </a:p>
          <a:p>
            <a:pPr defTabSz="457200">
              <a:lnSpc>
                <a:spcPct val="120000"/>
              </a:lnSpc>
              <a:defRPr sz="2700" b="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lnSpc>
                <a:spcPct val="120000"/>
              </a:lnSpc>
              <a:defRPr sz="2700" b="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you haven’t used mmhmm yet,</a:t>
            </a:r>
          </a:p>
          <a:p>
            <a:pPr defTabSz="457200">
              <a:lnSpc>
                <a:spcPct val="120000"/>
              </a:lnSpc>
              <a:defRPr sz="2700" b="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u="sng">
                <a:hlinkClick r:id="rId2"/>
              </a:rPr>
              <a:t>get started for free</a:t>
            </a:r>
            <a:r>
              <a:t>.</a:t>
            </a:r>
          </a:p>
        </p:txBody>
      </p:sp>
      <p:sp>
        <p:nvSpPr>
          <p:cNvPr id="376" name="Import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50000"/>
              </a:lnSpc>
              <a:defRPr sz="36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Import</a:t>
            </a:r>
          </a:p>
          <a:p>
            <a:pPr defTabSz="457200">
              <a:lnSpc>
                <a:spcPct val="120000"/>
              </a:lnSpc>
              <a:defRPr sz="2300" b="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Once you are finished, save the presentation and upload it into the mmhmm Media Library or drag and drop the presentation into the slide tray</a:t>
            </a:r>
            <a:r>
              <a:rPr dirty="0"/>
              <a:t>.</a:t>
            </a:r>
          </a:p>
          <a:p>
            <a:pPr defTabSz="457200">
              <a:lnSpc>
                <a:spcPct val="120000"/>
              </a:lnSpc>
              <a:defRPr sz="2300" b="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 b="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you’re new to mmhmm, watch</a:t>
            </a:r>
          </a:p>
          <a:p>
            <a:pPr defTabSz="457200">
              <a:lnSpc>
                <a:spcPct val="120000"/>
              </a:lnSpc>
              <a:defRPr sz="2300" b="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u="sng" dirty="0">
                <a:solidFill>
                  <a:srgbClr val="4235F2"/>
                </a:solidFill>
                <a:hlinkClick r:id="rId3"/>
              </a:rPr>
              <a:t>mmhmm in 90 seconds</a:t>
            </a:r>
            <a:r>
              <a:rPr dirty="0"/>
              <a:t> video.</a:t>
            </a:r>
          </a:p>
          <a:p>
            <a:pPr defTabSz="457200">
              <a:lnSpc>
                <a:spcPct val="120000"/>
              </a:lnSpc>
              <a:defRPr sz="2300" b="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more support, check out our</a:t>
            </a:r>
          </a:p>
          <a:p>
            <a:pPr defTabSz="457200">
              <a:lnSpc>
                <a:spcPct val="120000"/>
              </a:lnSpc>
              <a:defRPr sz="2300" b="0" cap="none" spc="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4235F2"/>
                </a:solidFill>
                <a:hlinkClick r:id="rId4"/>
              </a:rPr>
              <a:t>Help center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A27CDBF-A919-BA2E-065A-957B4B603141}"/>
              </a:ext>
            </a:extLst>
          </p:cNvPr>
          <p:cNvPicPr>
            <a:picLocks noGrp="1" noChangeAspect="1"/>
          </p:cNvPicPr>
          <p:nvPr>
            <p:ph type="pic" sz="half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CADFFC-A3BE-83E3-2F19-A283E430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5A5C6-0DD6-2A21-6683-D741DB6B91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7DC72D-F221-6F5E-74B7-9957FA71C96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146296" y="12021016"/>
            <a:ext cx="3864693" cy="1014730"/>
          </a:xfrm>
        </p:spPr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0FB7AC-C9DE-74F4-95D5-8B0C7139D8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3D7392-5C88-7D67-6596-4A1CBE41C84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511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E0357ED-C203-26D5-26B1-C856B0F9349D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447EEA9F-581C-7182-7B9D-F310E8B32F5E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F04EC224-67EF-E052-B757-DC1DE9DA0815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90746663-7942-5916-7D79-56FF7E3A497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AD79C1C8-540D-8308-826A-EF60F0CB32BC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9AAF82-1C33-B33B-1FE5-015917DA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9A5565-E3E8-2EE9-6E5E-7D42BF1303D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9C0A43-1D6D-0990-4B8B-71C3C0AB960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46A4EA-17AB-C8C0-2542-BEE3F86048D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6D16E8-BAD7-61FC-A7B5-F7CC0C203AC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8BC707-A810-5AA7-CC1F-EFB80A10195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7F9366-7957-E8D0-C22A-4FA2637D311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1C48BC9-7C12-8591-E3C6-3A77FBFC52B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1759F33-D827-CBF4-8CA6-3EDB691D806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9AA23-45BB-5746-FF6A-31AA12A4C97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F8AFC40-8A47-801F-F562-D4F26F55A33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B20B670-7F4F-ABEC-4ACA-C5D8EC7545E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5A92B4-F6AC-6B31-EAB3-A72F641F3C0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2E71B14-9B0B-8AEC-4B78-CB41E559361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E55B4E3-82FC-7E2F-5BFC-1D7902352EF3}"/>
              </a:ext>
            </a:extLst>
          </p:cNvPr>
          <p:cNvPicPr>
            <a:picLocks noGrp="1" noChangeAspect="1"/>
          </p:cNvPicPr>
          <p:nvPr>
            <p:ph type="pic" sz="half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97499-E282-EB1F-B4D4-4D19F62A3E8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2B7A7-B1AE-4F91-D184-CFA30617AC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0A2617-12B7-4472-B705-6F9D5150AEC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E56DFB-03CC-3B5A-700C-CADF9D40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F7CF7A-8FF8-C682-18FC-63E0B8519B8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395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5521EE8-EE04-6313-755E-EABC065CE6EA}"/>
              </a:ext>
            </a:extLst>
          </p:cNvPr>
          <p:cNvPicPr>
            <a:picLocks noGrp="1" noChangeAspect="1"/>
          </p:cNvPicPr>
          <p:nvPr>
            <p:ph type="pic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3" r="26963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856FE13-94B2-93C9-8D9F-53059807ABB2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3A3610-3933-EA9F-5604-A59529D2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7951F-462E-21BD-5B28-7194E2BBF4E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0162FB-1922-9346-DC82-4A6EDF70FD2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000947-C713-7AC8-5B75-C665CAA6E38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EDCA2B6-15FB-FFE0-7175-979D5F31D9A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</p:spTree>
    <p:extLst>
      <p:ext uri="{BB962C8B-B14F-4D97-AF65-F5344CB8AC3E}">
        <p14:creationId xmlns:p14="http://schemas.microsoft.com/office/powerpoint/2010/main" val="13276139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DE340F8-18BE-0C4F-5A9D-FFB8235842D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B3C9DC9-1218-B2FE-2043-5C5A585B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5A291-1008-95CE-896B-3CA88E9DCDC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D4154-7C85-4518-AA9D-3B3C0C89B8E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B01567-1A02-50B1-300A-84350DAFE17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77E0B-E2B2-742B-C9F6-D52519CEF84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054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6749EC1-5D01-CAB8-2835-E34425A2DB5D}"/>
              </a:ext>
            </a:extLst>
          </p:cNvPr>
          <p:cNvPicPr>
            <a:picLocks noGrp="1" noChangeAspect="1"/>
          </p:cNvPicPr>
          <p:nvPr>
            <p:ph type="pic" sz="half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02220-1DEB-8E79-9CAC-A49F48CA5A1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48A44-FBE6-FCD3-11C0-CBE15671BC3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E83DCC-4638-67EC-CD8E-84AA80116BE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BC1FF4-9ADF-0B4B-23B2-EC46287F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584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08FE65C-6869-7843-76CB-B5BE7DC2D32E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r="13836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4DFA2-7525-6527-6F0A-0BD23CB5C7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8CC00-ABF1-59C9-C1AE-A3F9AB0C56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F2AA976-C213-9321-1D67-8B573928F0CD}"/>
              </a:ext>
            </a:extLst>
          </p:cNvPr>
          <p:cNvPicPr>
            <a:picLocks noGrp="1" noChangeAspect="1"/>
          </p:cNvPicPr>
          <p:nvPr>
            <p:ph type="pic" sz="half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763DB91-34F1-A974-19DC-D862A27E8DF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92CCA8-7DA2-D7DE-A7E0-3A17F490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BF138-2A43-BB49-81F9-98EBAAA86AB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698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33221D5-875D-DF33-C64B-1E70BCCC87EC}"/>
              </a:ext>
            </a:extLst>
          </p:cNvPr>
          <p:cNvPicPr>
            <a:picLocks noGrp="1" noChangeAspect="1"/>
          </p:cNvPicPr>
          <p:nvPr>
            <p:ph type="pic" sz="half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17C1F-B5DE-5BEC-77D8-400B7BEEF3F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72F08-8DC8-382B-56A4-63A87D6B732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D6A1BB-ACAB-E69C-B012-7DDB450EB82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1F2B9B-6D49-ED7B-68B2-1A08ACFE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870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Calm Them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78DC"/>
      </a:accent1>
      <a:accent2>
        <a:srgbClr val="7FC5F9"/>
      </a:accent2>
      <a:accent3>
        <a:srgbClr val="E0F6E9"/>
      </a:accent3>
      <a:accent4>
        <a:srgbClr val="EEECE7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Calm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Proxima Nova Extrabold"/>
        <a:ea typeface="Proxima Nova Extrabold"/>
        <a:cs typeface="Proxima Nova Extrabold"/>
      </a:majorFont>
      <a:minorFont>
        <a:latin typeface="Proxima Nova Extrabold"/>
        <a:ea typeface="Proxima Nova Extrabold"/>
        <a:cs typeface="Proxima Nova Extra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110</Words>
  <Application>Microsoft Macintosh PowerPoint</Application>
  <PresentationFormat>Custom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Proxima Nova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Alejandro  Rodriguez</cp:lastModifiedBy>
  <cp:revision>16</cp:revision>
  <dcterms:modified xsi:type="dcterms:W3CDTF">2023-10-23T21:46:50Z</dcterms:modified>
</cp:coreProperties>
</file>