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Epilogue Regular Regular"/>
        <a:ea typeface="Epilogue Regular Regular"/>
        <a:cs typeface="Epilogue Regular Regular"/>
        <a:sym typeface="Epilogue Regular Regular"/>
      </a:defRPr>
    </a:lvl1pPr>
    <a:lvl2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Epilogue Regular Regular"/>
        <a:ea typeface="Epilogue Regular Regular"/>
        <a:cs typeface="Epilogue Regular Regular"/>
        <a:sym typeface="Epilogue Regular Regular"/>
      </a:defRPr>
    </a:lvl2pPr>
    <a:lvl3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Epilogue Regular Regular"/>
        <a:ea typeface="Epilogue Regular Regular"/>
        <a:cs typeface="Epilogue Regular Regular"/>
        <a:sym typeface="Epilogue Regular Regular"/>
      </a:defRPr>
    </a:lvl3pPr>
    <a:lvl4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Epilogue Regular Regular"/>
        <a:ea typeface="Epilogue Regular Regular"/>
        <a:cs typeface="Epilogue Regular Regular"/>
        <a:sym typeface="Epilogue Regular Regular"/>
      </a:defRPr>
    </a:lvl4pPr>
    <a:lvl5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Epilogue Regular Regular"/>
        <a:ea typeface="Epilogue Regular Regular"/>
        <a:cs typeface="Epilogue Regular Regular"/>
        <a:sym typeface="Epilogue Regular Regular"/>
      </a:defRPr>
    </a:lvl5pPr>
    <a:lvl6pPr marL="0" marR="0" indent="2286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Epilogue Regular Regular"/>
        <a:ea typeface="Epilogue Regular Regular"/>
        <a:cs typeface="Epilogue Regular Regular"/>
        <a:sym typeface="Epilogue Regular Regular"/>
      </a:defRPr>
    </a:lvl6pPr>
    <a:lvl7pPr marL="0" marR="0" indent="2743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Epilogue Regular Regular"/>
        <a:ea typeface="Epilogue Regular Regular"/>
        <a:cs typeface="Epilogue Regular Regular"/>
        <a:sym typeface="Epilogue Regular Regular"/>
      </a:defRPr>
    </a:lvl7pPr>
    <a:lvl8pPr marL="0" marR="0" indent="3200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Epilogue Regular Regular"/>
        <a:ea typeface="Epilogue Regular Regular"/>
        <a:cs typeface="Epilogue Regular Regular"/>
        <a:sym typeface="Epilogue Regular Regular"/>
      </a:defRPr>
    </a:lvl8pPr>
    <a:lvl9pPr marL="0" marR="0" indent="3657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Epilogue Regular Regular"/>
        <a:ea typeface="Epilogue Regular Regular"/>
        <a:cs typeface="Epilogue Regular Regular"/>
        <a:sym typeface="Epilogue Regular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58" d="100"/>
          <a:sy n="58" d="100"/>
        </p:scale>
        <p:origin x="920" y="23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D-E64D-A564-7044C20E2D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D-E64D-A564-7044C20E2D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D-E64D-A564-7044C20E2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4383504"/>
        <c:axId val="1444385232"/>
      </c:barChart>
      <c:catAx>
        <c:axId val="144438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385232"/>
        <c:crosses val="autoZero"/>
        <c:auto val="1"/>
        <c:lblAlgn val="ctr"/>
        <c:lblOffset val="100"/>
        <c:noMultiLvlLbl val="0"/>
      </c:catAx>
      <c:valAx>
        <c:axId val="14443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38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Epilogue Medium" pitchFamily="2" charset="77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ooo.mmhmm.app/watch/z_8w2Fh7jsBYyEi5g56hzA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hyperlink" Target="https://fonts.google.com/specimen/Epilogu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mmhmm.app/download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hyperlink" Target="https://help.mmhmm.app/hc/en-us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tru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iz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984911" y="6743011"/>
            <a:ext cx="5272690" cy="50125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Customize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uses an additional font. For best results, download the </a:t>
            </a:r>
            <a:r>
              <a:rPr b="1" u="sng" dirty="0">
                <a:solidFill>
                  <a:srgbClr val="4234F2"/>
                </a:solidFill>
                <a:hlinkClick r:id="rId2"/>
              </a:rPr>
              <a:t>Epilogue font</a:t>
            </a:r>
            <a:r>
              <a:rPr dirty="0"/>
              <a:t> for free.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 content to the slides below. Slides intentionally have less text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 your audience can focus on you,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presenter. 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You can edit the master slide layout under View &gt; Slide Master.</a:t>
            </a:r>
          </a:p>
        </p:txBody>
      </p:sp>
      <p:sp>
        <p:nvSpPr>
          <p:cNvPr id="19" name="Rectangle"/>
          <p:cNvSpPr/>
          <p:nvPr/>
        </p:nvSpPr>
        <p:spPr>
          <a:xfrm>
            <a:off x="7968383" y="7912623"/>
            <a:ext cx="2004154" cy="507501"/>
          </a:xfrm>
          <a:prstGeom prst="rect">
            <a:avLst/>
          </a:prstGeom>
          <a:solidFill>
            <a:srgbClr val="1700FF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20" name="Rectangle"/>
          <p:cNvSpPr/>
          <p:nvPr/>
        </p:nvSpPr>
        <p:spPr>
          <a:xfrm>
            <a:off x="-7560" y="-6960"/>
            <a:ext cx="7430001" cy="13839151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22" name="Remove…"/>
          <p:cNvSpPr txBox="1"/>
          <p:nvPr/>
        </p:nvSpPr>
        <p:spPr>
          <a:xfrm>
            <a:off x="13440939" y="6743011"/>
            <a:ext cx="5152579" cy="331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50000"/>
              </a:lnSpc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Remove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These designs place the speaker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a specific spot on each slide so none of the content gets blocked.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Remember to delete the silhouette placeholders before uploading your presentation to mmhmm.</a:t>
            </a:r>
          </a:p>
        </p:txBody>
      </p:sp>
      <p:pic>
        <p:nvPicPr>
          <p:cNvPr id="23" name="2. Edit-Keyn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929"/>
          <a:stretch/>
        </p:blipFill>
        <p:spPr>
          <a:xfrm>
            <a:off x="8068118" y="2967130"/>
            <a:ext cx="4777186" cy="2777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18"/>
                  <a:pt x="19" y="21302"/>
                </a:cubicBezTo>
                <a:cubicBezTo>
                  <a:pt x="45" y="21422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4" y="21598"/>
                </a:lnTo>
                <a:cubicBezTo>
                  <a:pt x="21306" y="21598"/>
                  <a:pt x="21379" y="21599"/>
                  <a:pt x="21428" y="21564"/>
                </a:cubicBezTo>
                <a:cubicBezTo>
                  <a:pt x="21498" y="21520"/>
                  <a:pt x="21553" y="21422"/>
                  <a:pt x="21579" y="21302"/>
                </a:cubicBezTo>
                <a:cubicBezTo>
                  <a:pt x="21599" y="21218"/>
                  <a:pt x="21598" y="21094"/>
                  <a:pt x="21598" y="20885"/>
                </a:cubicBezTo>
                <a:lnTo>
                  <a:pt x="21598" y="713"/>
                </a:lnTo>
                <a:cubicBezTo>
                  <a:pt x="21598" y="504"/>
                  <a:pt x="21599" y="377"/>
                  <a:pt x="21579" y="293"/>
                </a:cubicBezTo>
                <a:cubicBezTo>
                  <a:pt x="21553" y="173"/>
                  <a:pt x="21498" y="78"/>
                  <a:pt x="21428" y="34"/>
                </a:cubicBezTo>
                <a:cubicBezTo>
                  <a:pt x="21379" y="-1"/>
                  <a:pt x="21306" y="0"/>
                  <a:pt x="21184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3. Remove-Keyno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925"/>
          <a:stretch/>
        </p:blipFill>
        <p:spPr>
          <a:xfrm>
            <a:off x="13510490" y="2967130"/>
            <a:ext cx="4777583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6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5" y="21598"/>
                </a:lnTo>
                <a:cubicBezTo>
                  <a:pt x="21306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6" y="0"/>
                  <a:pt x="21185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" name="4. Impor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889"/>
          <a:stretch/>
        </p:blipFill>
        <p:spPr>
          <a:xfrm>
            <a:off x="18952061" y="2967130"/>
            <a:ext cx="4777385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5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3" y="21598"/>
                </a:lnTo>
                <a:cubicBezTo>
                  <a:pt x="21304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4" y="0"/>
                  <a:pt x="21183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" name="Instructions"/>
          <p:cNvSpPr txBox="1"/>
          <p:nvPr/>
        </p:nvSpPr>
        <p:spPr>
          <a:xfrm>
            <a:off x="21682070" y="772315"/>
            <a:ext cx="2076600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27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Instructions</a:t>
            </a:r>
          </a:p>
        </p:txBody>
      </p:sp>
      <p:sp>
        <p:nvSpPr>
          <p:cNvPr id="27" name="About this templat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13626" y="6628283"/>
            <a:ext cx="6468491" cy="504272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lnSpc>
                <a:spcPct val="120000"/>
              </a:lnSpc>
              <a:spcBef>
                <a:spcPts val="1200"/>
              </a:spcBef>
              <a:defRPr sz="2700" b="1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About this template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template is designed to help you look great on screen with your content in mmhmm. mmhmm is</a:t>
            </a:r>
            <a:r>
              <a:rPr lang="en-US" dirty="0"/>
              <a:t> </a:t>
            </a:r>
            <a:r>
              <a:rPr dirty="0"/>
              <a:t>a video presentation app that makes you more engaging on video calls and recordings by putting you on screen with your ideas.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 haven’t used mmhmm yet,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 dirty="0">
                <a:hlinkClick r:id="rId6"/>
              </a:rPr>
              <a:t>get started for free</a:t>
            </a:r>
            <a:r>
              <a:rPr dirty="0"/>
              <a:t>.</a:t>
            </a:r>
          </a:p>
        </p:txBody>
      </p:sp>
      <p:sp>
        <p:nvSpPr>
          <p:cNvPr id="28" name="STEP 1"/>
          <p:cNvSpPr txBox="1"/>
          <p:nvPr/>
        </p:nvSpPr>
        <p:spPr>
          <a:xfrm>
            <a:off x="8041999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1</a:t>
            </a:r>
          </a:p>
        </p:txBody>
      </p:sp>
      <p:sp>
        <p:nvSpPr>
          <p:cNvPr id="29" name="STEP 2"/>
          <p:cNvSpPr txBox="1"/>
          <p:nvPr/>
        </p:nvSpPr>
        <p:spPr>
          <a:xfrm>
            <a:off x="13479039" y="6063115"/>
            <a:ext cx="130537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2</a:t>
            </a:r>
          </a:p>
        </p:txBody>
      </p:sp>
      <p:sp>
        <p:nvSpPr>
          <p:cNvPr id="30" name="STEP 3"/>
          <p:cNvSpPr txBox="1"/>
          <p:nvPr/>
        </p:nvSpPr>
        <p:spPr>
          <a:xfrm>
            <a:off x="18922570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3</a:t>
            </a:r>
          </a:p>
        </p:txBody>
      </p:sp>
      <p:pic>
        <p:nvPicPr>
          <p:cNvPr id="31" name="Wordmark.png" descr="Wordmar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725" y="671706"/>
            <a:ext cx="2567953" cy="507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Import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884470" y="6743011"/>
            <a:ext cx="4557421" cy="458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Once you are finished, save the presentation and upload it into the mmhmm Media Library or drag and drop the presentation into the slide tray</a:t>
            </a:r>
            <a:r>
              <a:rPr dirty="0"/>
              <a:t>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8"/>
              </a:rPr>
              <a:t>mmhmm in 90 seconds</a:t>
            </a:r>
            <a:r>
              <a:rPr dirty="0"/>
              <a:t> video.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9"/>
              </a:rPr>
              <a:t>Help center</a:t>
            </a:r>
            <a:r>
              <a:rPr dirty="0"/>
              <a:t>. 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How to use this Keynote template">
            <a:extLst>
              <a:ext uri="{FF2B5EF4-FFF2-40B4-BE49-F238E27FC236}">
                <a16:creationId xmlns:a16="http://schemas.microsoft.com/office/drawing/2014/main" id="{FDC984F9-918C-67CB-F221-9B22B20E6464}"/>
              </a:ext>
            </a:extLst>
          </p:cNvPr>
          <p:cNvSpPr txBox="1"/>
          <p:nvPr userDrawn="1"/>
        </p:nvSpPr>
        <p:spPr>
          <a:xfrm>
            <a:off x="575081" y="1752154"/>
            <a:ext cx="6545582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90000"/>
              </a:lnSpc>
              <a:defRPr sz="80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How to</a:t>
            </a:r>
            <a:br>
              <a:rPr lang="en-US" dirty="0"/>
            </a:br>
            <a:r>
              <a:rPr dirty="0"/>
              <a:t>use this </a:t>
            </a:r>
            <a:r>
              <a:rPr lang="en-US" dirty="0"/>
              <a:t>PowerPoint</a:t>
            </a:r>
            <a:r>
              <a:rPr dirty="0"/>
              <a:t>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BCDBD-BC60-5C5C-036A-46EDBD97F087}"/>
              </a:ext>
            </a:extLst>
          </p:cNvPr>
          <p:cNvSpPr txBox="1"/>
          <p:nvPr userDrawn="1"/>
        </p:nvSpPr>
        <p:spPr>
          <a:xfrm>
            <a:off x="7929985" y="12940953"/>
            <a:ext cx="1123384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mmhmm does not support video, music or transitions from templates and allows for a max of 250MB file size.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E69BE6-12B0-AC6D-EFDD-F253B31D1044}"/>
              </a:ext>
            </a:extLst>
          </p:cNvPr>
          <p:cNvCxnSpPr/>
          <p:nvPr userDrawn="1"/>
        </p:nvCxnSpPr>
        <p:spPr>
          <a:xfrm>
            <a:off x="7991199" y="12712248"/>
            <a:ext cx="1114864" cy="0"/>
          </a:xfrm>
          <a:prstGeom prst="line">
            <a:avLst/>
          </a:prstGeom>
          <a:noFill/>
          <a:ln w="31750" cap="flat">
            <a:solidFill>
              <a:srgbClr val="4235F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hoto Slide"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place Image_2.jpg"/>
          <p:cNvSpPr>
            <a:spLocks noGrp="1"/>
          </p:cNvSpPr>
          <p:nvPr>
            <p:ph type="pic" idx="21"/>
          </p:nvPr>
        </p:nvSpPr>
        <p:spPr>
          <a:xfrm>
            <a:off x="-1" y="0"/>
            <a:ext cx="24384001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Presenter_dark.png"/>
          <p:cNvSpPr>
            <a:spLocks noGrp="1"/>
          </p:cNvSpPr>
          <p:nvPr>
            <p:ph type="pic" sz="half" idx="23"/>
          </p:nvPr>
        </p:nvSpPr>
        <p:spPr>
          <a:xfrm>
            <a:off x="13362957" y="4292302"/>
            <a:ext cx="8013854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33C40DC7-2389-8649-7345-1324B011657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D8D058D-4BF1-464D-925A-DCC0E136033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lang="en-US" dirty="0"/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/Chart Slide">
    <p:bg>
      <p:bgPr>
        <a:solidFill>
          <a:srgbClr val="F8F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resenter_dark.png"/>
          <p:cNvSpPr>
            <a:spLocks noGrp="1"/>
          </p:cNvSpPr>
          <p:nvPr>
            <p:ph type="pic" sz="half" idx="24"/>
          </p:nvPr>
        </p:nvSpPr>
        <p:spPr>
          <a:xfrm>
            <a:off x="15648957" y="4292302"/>
            <a:ext cx="8013854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019583C-B84B-7DCF-D9D6-166E81A0C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2654" y="450197"/>
            <a:ext cx="18246435" cy="2396912"/>
          </a:xfrm>
        </p:spPr>
        <p:txBody>
          <a:bodyPr>
            <a:normAutofit/>
          </a:bodyPr>
          <a:lstStyle>
            <a:lvl1pPr algn="r">
              <a:defRPr sz="15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A12D612-B6B7-3684-202E-53A7BB2667E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72BCAABB-240C-A244-AE37-22A7979BF2B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lang="en-US" dirty="0"/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">
    <p:bg>
      <p:bgPr>
        <a:solidFill>
          <a:srgbClr val="538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"/>
          <p:cNvGrpSpPr/>
          <p:nvPr/>
        </p:nvGrpSpPr>
        <p:grpSpPr>
          <a:xfrm rot="20006096">
            <a:off x="672852" y="2381365"/>
            <a:ext cx="2597699" cy="2597699"/>
            <a:chOff x="0" y="0"/>
            <a:chExt cx="2597697" cy="2597697"/>
          </a:xfrm>
        </p:grpSpPr>
        <p:sp>
          <p:nvSpPr>
            <p:cNvPr id="191" name="Circle"/>
            <p:cNvSpPr/>
            <p:nvPr/>
          </p:nvSpPr>
          <p:spPr>
            <a:xfrm>
              <a:off x="0" y="0"/>
              <a:ext cx="2597698" cy="2597698"/>
            </a:xfrm>
            <a:prstGeom prst="ellipse">
              <a:avLst/>
            </a:prstGeom>
            <a:solidFill>
              <a:srgbClr val="F8F1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b="0" i="0" dirty="0">
                <a:latin typeface="Epilogue Medium" pitchFamily="2" charset="77"/>
              </a:endParaRPr>
            </a:p>
          </p:txBody>
        </p:sp>
        <p:pic>
          <p:nvPicPr>
            <p:cNvPr id="192" name="BLACKquotation.png" descr="BLACKquot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649" y="784498"/>
              <a:ext cx="1422401" cy="1028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" name="Presenter_dark.png"/>
          <p:cNvSpPr>
            <a:spLocks noGrp="1"/>
          </p:cNvSpPr>
          <p:nvPr>
            <p:ph type="pic" sz="half" idx="23"/>
          </p:nvPr>
        </p:nvSpPr>
        <p:spPr>
          <a:xfrm>
            <a:off x="13362957" y="4292302"/>
            <a:ext cx="8013854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A3157E16-B846-A2AC-92E6-9F6E3A71D6A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746D695-B62A-85E9-4B91-9A49BB130A2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79AC8-3570-ADAA-14BD-9375242BA8F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397001" y="5497998"/>
            <a:ext cx="9624044" cy="4342823"/>
          </a:xfrm>
        </p:spPr>
        <p:txBody>
          <a:bodyPr>
            <a:normAutofit/>
          </a:bodyPr>
          <a:lstStyle>
            <a:lvl1pPr>
              <a:defRPr sz="6500"/>
            </a:lvl1pPr>
          </a:lstStyle>
          <a:p>
            <a:r>
              <a:rPr lang="en-US" dirty="0"/>
              <a:t>This a quote about how great of an experience someone had working with you.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ED3C12-0C90-B010-98B8-FC4AE4D9559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97000" y="10306747"/>
            <a:ext cx="9623425" cy="1084263"/>
          </a:xfrm>
        </p:spPr>
        <p:txBody>
          <a:bodyPr/>
          <a:lstStyle/>
          <a:p>
            <a:r>
              <a:rPr lang="en-US" dirty="0"/>
              <a:t>- First and last name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Half Slide">
    <p:bg>
      <p:bgPr>
        <a:solidFill>
          <a:srgbClr val="EBC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Image"/>
          <p:cNvSpPr>
            <a:spLocks noGrp="1"/>
          </p:cNvSpPr>
          <p:nvPr>
            <p:ph type="pic" idx="21"/>
          </p:nvPr>
        </p:nvSpPr>
        <p:spPr>
          <a:xfrm>
            <a:off x="566588" y="519972"/>
            <a:ext cx="23250824" cy="126760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Presenter_dark.png"/>
          <p:cNvSpPr>
            <a:spLocks noGrp="1"/>
          </p:cNvSpPr>
          <p:nvPr>
            <p:ph type="pic" sz="half" idx="24"/>
          </p:nvPr>
        </p:nvSpPr>
        <p:spPr>
          <a:xfrm>
            <a:off x="13362957" y="4292302"/>
            <a:ext cx="8013854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EA5D13E-756C-C82B-A452-0606E20B17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3FDA0C9-D14E-F7D8-1179-5F1E86B646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B8D202D-77FC-12D9-B2C9-F9D5E82D9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270" y="741145"/>
            <a:ext cx="18246435" cy="2396912"/>
          </a:xfrm>
        </p:spPr>
        <p:txBody>
          <a:bodyPr>
            <a:normAutofit/>
          </a:bodyPr>
          <a:lstStyle>
            <a:lvl1pPr algn="r">
              <a:defRPr sz="15000"/>
            </a:lvl1pPr>
          </a:lstStyle>
          <a:p>
            <a:r>
              <a:rPr lang="en-US" dirty="0"/>
              <a:t>Slide title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733A-DAE2-E895-BBCB-0C270716A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94" y="4345369"/>
            <a:ext cx="23100812" cy="3623039"/>
          </a:xfrm>
        </p:spPr>
        <p:txBody>
          <a:bodyPr>
            <a:normAutofit/>
          </a:bodyPr>
          <a:lstStyle>
            <a:lvl1pPr algn="ctr">
              <a:defRPr sz="15000"/>
            </a:lvl1pPr>
          </a:lstStyle>
          <a:p>
            <a:r>
              <a:rPr lang="en-US" dirty="0"/>
              <a:t>Fact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52EBD-4EF8-8C84-FBB5-47A199F5CF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236" y="8614020"/>
            <a:ext cx="23098170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8" name="Presenter_dark.png"/>
          <p:cNvSpPr>
            <a:spLocks noGrp="1"/>
          </p:cNvSpPr>
          <p:nvPr>
            <p:ph type="pic" sz="quarter" idx="23"/>
          </p:nvPr>
        </p:nvSpPr>
        <p:spPr>
          <a:xfrm>
            <a:off x="17614450" y="7961236"/>
            <a:ext cx="4893815" cy="57547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0FBD290-405B-42B5-A298-969FA41431A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Dark">
    <p:bg>
      <p:bgPr>
        <a:solidFill>
          <a:srgbClr val="538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resenter_dark.png"/>
          <p:cNvSpPr>
            <a:spLocks noGrp="1"/>
          </p:cNvSpPr>
          <p:nvPr>
            <p:ph type="pic" sz="half" idx="22"/>
          </p:nvPr>
        </p:nvSpPr>
        <p:spPr>
          <a:xfrm>
            <a:off x="13362957" y="4292302"/>
            <a:ext cx="8013854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03672-E5AE-6468-935D-9AC85C106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982" y="5340927"/>
            <a:ext cx="13054013" cy="6137960"/>
          </a:xfrm>
        </p:spPr>
        <p:txBody>
          <a:bodyPr anchor="t"/>
          <a:lstStyle/>
          <a:p>
            <a:r>
              <a:rPr lang="en-US" dirty="0"/>
              <a:t>Section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06EF9A7-16F7-7E92-D75B-27038199864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6FC3BD5B-65EF-2DE7-3B2C-A994784D93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lang="en-US" dirty="0"/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Light">
    <p:bg>
      <p:bgPr>
        <a:solidFill>
          <a:srgbClr val="F8F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resenter_dark.png"/>
          <p:cNvSpPr>
            <a:spLocks noGrp="1"/>
          </p:cNvSpPr>
          <p:nvPr>
            <p:ph type="pic" sz="half" idx="21"/>
          </p:nvPr>
        </p:nvSpPr>
        <p:spPr>
          <a:xfrm>
            <a:off x="13362957" y="4292302"/>
            <a:ext cx="8013854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5B167-7240-540A-B3F7-9E1D1FD508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982" y="5340927"/>
            <a:ext cx="13054013" cy="6137960"/>
          </a:xfrm>
        </p:spPr>
        <p:txBody>
          <a:bodyPr anchor="t"/>
          <a:lstStyle/>
          <a:p>
            <a:r>
              <a:rPr lang="en-US" dirty="0"/>
              <a:t>Section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BFCE977-2D1C-492F-1036-89ED8BFED5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F41D4DEF-0A9C-C704-4536-0B18D665D4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lang="en-US" dirty="0"/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Dark">
    <p:bg>
      <p:bgPr>
        <a:solidFill>
          <a:srgbClr val="538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resenter_dark.png"/>
          <p:cNvSpPr>
            <a:spLocks noGrp="1"/>
          </p:cNvSpPr>
          <p:nvPr>
            <p:ph type="pic" sz="half" idx="21"/>
          </p:nvPr>
        </p:nvSpPr>
        <p:spPr>
          <a:xfrm>
            <a:off x="8185074" y="4292302"/>
            <a:ext cx="8013853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E9A5F2D-7B46-AE3D-3E22-376E7B219C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ight">
    <p:bg>
      <p:bgPr>
        <a:solidFill>
          <a:srgbClr val="F8F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resenter_dark.png"/>
          <p:cNvSpPr>
            <a:spLocks noGrp="1"/>
          </p:cNvSpPr>
          <p:nvPr>
            <p:ph type="pic" sz="half" idx="21"/>
          </p:nvPr>
        </p:nvSpPr>
        <p:spPr>
          <a:xfrm>
            <a:off x="8185074" y="4292302"/>
            <a:ext cx="8013853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0F7A27C-45B8-4F4D-CECD-F82F455B96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7120-25DC-7D46-B9D3-4A3E23A14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935" y="2660579"/>
            <a:ext cx="21845694" cy="918556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Thanks for watching</a:t>
            </a:r>
          </a:p>
        </p:txBody>
      </p:sp>
      <p:sp>
        <p:nvSpPr>
          <p:cNvPr id="268" name="Presenter_dark.png"/>
          <p:cNvSpPr>
            <a:spLocks noGrp="1"/>
          </p:cNvSpPr>
          <p:nvPr>
            <p:ph type="pic" sz="half" idx="22"/>
          </p:nvPr>
        </p:nvSpPr>
        <p:spPr>
          <a:xfrm>
            <a:off x="863848" y="4292302"/>
            <a:ext cx="8013854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2E45F1D-D30F-AA47-CD51-1338031C190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9877936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ubtitle"/>
          <p:cNvSpPr>
            <a:spLocks noGrp="1"/>
          </p:cNvSpPr>
          <p:nvPr>
            <p:ph type="body" sz="quarter" idx="22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ED502A"/>
          </a:solidFill>
        </p:spPr>
        <p:txBody>
          <a:bodyPr anchor="ctr">
            <a:noAutofit/>
          </a:bodyPr>
          <a:lstStyle>
            <a:lvl1pPr algn="ctr">
              <a:defRPr sz="2500" spc="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42" name="Presenter_dark.png"/>
          <p:cNvSpPr>
            <a:spLocks noGrp="1"/>
          </p:cNvSpPr>
          <p:nvPr>
            <p:ph type="pic" sz="half" idx="23"/>
          </p:nvPr>
        </p:nvSpPr>
        <p:spPr>
          <a:xfrm>
            <a:off x="11617789" y="2329719"/>
            <a:ext cx="9682822" cy="113862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E1AC4B-C771-5B60-C7F7-2A9226E3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234" y="3385818"/>
            <a:ext cx="12473094" cy="76524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Bold title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363E878-9DA2-FEC3-8475-18566CE3546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Light">
    <p:bg>
      <p:bgPr>
        <a:solidFill>
          <a:srgbClr val="EBC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1E3E28-4D70-D3CD-88A9-C3BAE3BD6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935" y="2660579"/>
            <a:ext cx="21845694" cy="918556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Thanks for watching</a:t>
            </a:r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resenter_dark.png">
            <a:extLst>
              <a:ext uri="{FF2B5EF4-FFF2-40B4-BE49-F238E27FC236}">
                <a16:creationId xmlns:a16="http://schemas.microsoft.com/office/drawing/2014/main" id="{16A1EC9D-9906-150E-58A9-8D29CF47F17E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863848" y="4292302"/>
            <a:ext cx="8013854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BBD0241-2E98-CCE8-84F9-9AAC703F7DB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9877936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"/>
          <p:cNvSpPr/>
          <p:nvPr/>
        </p:nvSpPr>
        <p:spPr>
          <a:xfrm>
            <a:off x="12778786" y="4742614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288" name="Shape"/>
          <p:cNvSpPr/>
          <p:nvPr/>
        </p:nvSpPr>
        <p:spPr>
          <a:xfrm>
            <a:off x="12778786" y="5801473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289" name="Shape"/>
          <p:cNvSpPr/>
          <p:nvPr/>
        </p:nvSpPr>
        <p:spPr>
          <a:xfrm>
            <a:off x="12778786" y="6860331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290" name="PILL SHAPED…"/>
          <p:cNvSpPr txBox="1"/>
          <p:nvPr/>
        </p:nvSpPr>
        <p:spPr>
          <a:xfrm>
            <a:off x="12806494" y="2624897"/>
            <a:ext cx="4736983" cy="180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ctr">
              <a:defRPr sz="2500" cap="all" spc="500">
                <a:latin typeface="+mn-lt"/>
                <a:ea typeface="+mn-ea"/>
                <a:cs typeface="+mn-cs"/>
                <a:sym typeface="Epilogue Regular Bold"/>
              </a:defRPr>
            </a:pPr>
            <a:r>
              <a:t>PILL SHAPED </a:t>
            </a:r>
          </a:p>
          <a:p>
            <a:pPr algn="ctr">
              <a:defRPr sz="2500" cap="all" spc="500">
                <a:latin typeface="+mn-lt"/>
                <a:ea typeface="+mn-ea"/>
                <a:cs typeface="+mn-cs"/>
                <a:sym typeface="Epilogue Regular Bold"/>
              </a:defRPr>
            </a:pPr>
            <a:r>
              <a:t>TEXT BOXES</a:t>
            </a:r>
          </a:p>
        </p:txBody>
      </p:sp>
      <p:sp>
        <p:nvSpPr>
          <p:cNvPr id="291" name="Stickers"/>
          <p:cNvSpPr txBox="1"/>
          <p:nvPr/>
        </p:nvSpPr>
        <p:spPr>
          <a:xfrm>
            <a:off x="3750641" y="2624897"/>
            <a:ext cx="4736983" cy="180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defRPr sz="2500" cap="all" spc="500">
                <a:latin typeface="+mn-lt"/>
                <a:ea typeface="+mn-ea"/>
                <a:cs typeface="+mn-cs"/>
                <a:sym typeface="Epilogue Regular Bold"/>
              </a:defRPr>
            </a:lvl1pPr>
          </a:lstStyle>
          <a:p>
            <a:r>
              <a:t>Stickers</a:t>
            </a:r>
          </a:p>
        </p:txBody>
      </p:sp>
      <p:sp>
        <p:nvSpPr>
          <p:cNvPr id="292" name="Rounded Rectangle"/>
          <p:cNvSpPr/>
          <p:nvPr/>
        </p:nvSpPr>
        <p:spPr>
          <a:xfrm>
            <a:off x="18462491" y="4433496"/>
            <a:ext cx="5266133" cy="4324848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293" name="SQUIRLE…"/>
          <p:cNvSpPr txBox="1"/>
          <p:nvPr/>
        </p:nvSpPr>
        <p:spPr>
          <a:xfrm>
            <a:off x="18407946" y="2624897"/>
            <a:ext cx="4736982" cy="180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ctr">
              <a:defRPr sz="2500" cap="all" spc="500">
                <a:latin typeface="+mn-lt"/>
                <a:ea typeface="+mn-ea"/>
                <a:cs typeface="+mn-cs"/>
                <a:sym typeface="Epilogue Regular Bold"/>
              </a:defRPr>
            </a:pPr>
            <a:r>
              <a:t>SQUIRLE</a:t>
            </a:r>
          </a:p>
          <a:p>
            <a:pPr algn="ctr">
              <a:defRPr sz="2500" cap="all" spc="500">
                <a:latin typeface="+mn-lt"/>
                <a:ea typeface="+mn-ea"/>
                <a:cs typeface="+mn-cs"/>
                <a:sym typeface="Epilogue Regular Bold"/>
              </a:defRPr>
            </a:pPr>
            <a:r>
              <a:t>TEXT BOXES</a:t>
            </a:r>
          </a:p>
        </p:txBody>
      </p:sp>
      <p:sp>
        <p:nvSpPr>
          <p:cNvPr id="294" name="Elements"/>
          <p:cNvSpPr/>
          <p:nvPr/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ED502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500" cap="all" spc="500">
                <a:solidFill>
                  <a:srgbClr val="FFFFFF"/>
                </a:solidFill>
                <a:latin typeface="+mn-lt"/>
                <a:ea typeface="+mn-ea"/>
                <a:cs typeface="+mn-cs"/>
                <a:sym typeface="Epilogue Regular Bold"/>
              </a:defRPr>
            </a:lvl1pPr>
          </a:lstStyle>
          <a:p>
            <a:r>
              <a:t>Elements</a:t>
            </a:r>
          </a:p>
        </p:txBody>
      </p:sp>
      <p:sp>
        <p:nvSpPr>
          <p:cNvPr id="295" name="New!"/>
          <p:cNvSpPr/>
          <p:nvPr/>
        </p:nvSpPr>
        <p:spPr>
          <a:xfrm>
            <a:off x="2195480" y="4307277"/>
            <a:ext cx="2970504" cy="2925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2717" y="5788"/>
                </a:lnTo>
                <a:lnTo>
                  <a:pt x="17849" y="2605"/>
                </a:lnTo>
                <a:lnTo>
                  <a:pt x="15653" y="8290"/>
                </a:lnTo>
                <a:lnTo>
                  <a:pt x="21600" y="9202"/>
                </a:lnTo>
                <a:lnTo>
                  <a:pt x="16319" y="12124"/>
                </a:lnTo>
                <a:lnTo>
                  <a:pt x="20297" y="16704"/>
                </a:lnTo>
                <a:lnTo>
                  <a:pt x="14402" y="15495"/>
                </a:lnTo>
                <a:lnTo>
                  <a:pt x="14551" y="21600"/>
                </a:lnTo>
                <a:lnTo>
                  <a:pt x="10800" y="16827"/>
                </a:lnTo>
                <a:lnTo>
                  <a:pt x="7049" y="21600"/>
                </a:lnTo>
                <a:lnTo>
                  <a:pt x="7198" y="15495"/>
                </a:lnTo>
                <a:lnTo>
                  <a:pt x="1303" y="16704"/>
                </a:lnTo>
                <a:lnTo>
                  <a:pt x="5281" y="12124"/>
                </a:lnTo>
                <a:lnTo>
                  <a:pt x="0" y="9202"/>
                </a:lnTo>
                <a:lnTo>
                  <a:pt x="5947" y="8290"/>
                </a:lnTo>
                <a:lnTo>
                  <a:pt x="3751" y="2605"/>
                </a:lnTo>
                <a:lnTo>
                  <a:pt x="8883" y="5788"/>
                </a:lnTo>
                <a:close/>
              </a:path>
            </a:pathLst>
          </a:custGeom>
          <a:solidFill>
            <a:srgbClr val="EBC167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500" cap="all" spc="500">
                <a:latin typeface="+mn-lt"/>
                <a:ea typeface="+mn-ea"/>
                <a:cs typeface="+mn-cs"/>
                <a:sym typeface="Epilogue Regular Bold"/>
              </a:defRPr>
            </a:lvl1pPr>
          </a:lstStyle>
          <a:p>
            <a:r>
              <a:t>New!</a:t>
            </a:r>
          </a:p>
        </p:txBody>
      </p:sp>
      <p:sp>
        <p:nvSpPr>
          <p:cNvPr id="296" name="Shape"/>
          <p:cNvSpPr/>
          <p:nvPr/>
        </p:nvSpPr>
        <p:spPr>
          <a:xfrm rot="14293661">
            <a:off x="1432142" y="8325540"/>
            <a:ext cx="157371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14256"/>
                </a:moveTo>
                <a:lnTo>
                  <a:pt x="6275" y="21600"/>
                </a:lnTo>
                <a:lnTo>
                  <a:pt x="21600" y="10963"/>
                </a:lnTo>
                <a:lnTo>
                  <a:pt x="6275" y="0"/>
                </a:lnTo>
                <a:lnTo>
                  <a:pt x="6275" y="7344"/>
                </a:lnTo>
                <a:lnTo>
                  <a:pt x="0" y="7344"/>
                </a:lnTo>
                <a:lnTo>
                  <a:pt x="0" y="14256"/>
                </a:lnTo>
                <a:lnTo>
                  <a:pt x="6275" y="1425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297" name="Star"/>
          <p:cNvSpPr/>
          <p:nvPr/>
        </p:nvSpPr>
        <p:spPr>
          <a:xfrm>
            <a:off x="7487133" y="4307277"/>
            <a:ext cx="2970503" cy="2925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2717" y="5788"/>
                </a:lnTo>
                <a:lnTo>
                  <a:pt x="17849" y="2605"/>
                </a:lnTo>
                <a:lnTo>
                  <a:pt x="15653" y="8290"/>
                </a:lnTo>
                <a:lnTo>
                  <a:pt x="21600" y="9202"/>
                </a:lnTo>
                <a:lnTo>
                  <a:pt x="16319" y="12124"/>
                </a:lnTo>
                <a:lnTo>
                  <a:pt x="20297" y="16704"/>
                </a:lnTo>
                <a:lnTo>
                  <a:pt x="14402" y="15495"/>
                </a:lnTo>
                <a:lnTo>
                  <a:pt x="14551" y="21600"/>
                </a:lnTo>
                <a:lnTo>
                  <a:pt x="10800" y="16827"/>
                </a:lnTo>
                <a:lnTo>
                  <a:pt x="7049" y="21600"/>
                </a:lnTo>
                <a:lnTo>
                  <a:pt x="7198" y="15495"/>
                </a:lnTo>
                <a:lnTo>
                  <a:pt x="1303" y="16704"/>
                </a:lnTo>
                <a:lnTo>
                  <a:pt x="5281" y="12124"/>
                </a:lnTo>
                <a:lnTo>
                  <a:pt x="0" y="9202"/>
                </a:lnTo>
                <a:lnTo>
                  <a:pt x="5947" y="8290"/>
                </a:lnTo>
                <a:lnTo>
                  <a:pt x="3751" y="2605"/>
                </a:lnTo>
                <a:lnTo>
                  <a:pt x="8883" y="5788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298" name="Heart"/>
          <p:cNvSpPr/>
          <p:nvPr/>
        </p:nvSpPr>
        <p:spPr>
          <a:xfrm>
            <a:off x="4152198" y="8417969"/>
            <a:ext cx="1343279" cy="1187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299" name="Brightness"/>
          <p:cNvSpPr/>
          <p:nvPr/>
        </p:nvSpPr>
        <p:spPr>
          <a:xfrm>
            <a:off x="6905214" y="8103107"/>
            <a:ext cx="1585364" cy="1662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extrusionOk="0">
                <a:moveTo>
                  <a:pt x="10752" y="0"/>
                </a:moveTo>
                <a:cubicBezTo>
                  <a:pt x="10515" y="0"/>
                  <a:pt x="10318" y="185"/>
                  <a:pt x="10318" y="417"/>
                </a:cubicBezTo>
                <a:lnTo>
                  <a:pt x="10318" y="3322"/>
                </a:lnTo>
                <a:cubicBezTo>
                  <a:pt x="10318" y="3549"/>
                  <a:pt x="10509" y="3739"/>
                  <a:pt x="10752" y="3739"/>
                </a:cubicBezTo>
                <a:cubicBezTo>
                  <a:pt x="10994" y="3739"/>
                  <a:pt x="11185" y="3554"/>
                  <a:pt x="11185" y="3322"/>
                </a:cubicBezTo>
                <a:lnTo>
                  <a:pt x="11185" y="417"/>
                </a:lnTo>
                <a:cubicBezTo>
                  <a:pt x="11185" y="190"/>
                  <a:pt x="10994" y="0"/>
                  <a:pt x="10752" y="0"/>
                </a:cubicBezTo>
                <a:close/>
                <a:moveTo>
                  <a:pt x="17056" y="1983"/>
                </a:moveTo>
                <a:cubicBezTo>
                  <a:pt x="16946" y="1999"/>
                  <a:pt x="16844" y="2056"/>
                  <a:pt x="16774" y="2150"/>
                </a:cubicBezTo>
                <a:lnTo>
                  <a:pt x="14991" y="4505"/>
                </a:lnTo>
                <a:cubicBezTo>
                  <a:pt x="14850" y="4689"/>
                  <a:pt x="14896" y="4954"/>
                  <a:pt x="15088" y="5089"/>
                </a:cubicBezTo>
                <a:cubicBezTo>
                  <a:pt x="15279" y="5224"/>
                  <a:pt x="15555" y="5185"/>
                  <a:pt x="15696" y="4996"/>
                </a:cubicBezTo>
                <a:lnTo>
                  <a:pt x="17479" y="2642"/>
                </a:lnTo>
                <a:cubicBezTo>
                  <a:pt x="17620" y="2458"/>
                  <a:pt x="17579" y="2193"/>
                  <a:pt x="17382" y="2058"/>
                </a:cubicBezTo>
                <a:cubicBezTo>
                  <a:pt x="17283" y="1990"/>
                  <a:pt x="17166" y="1967"/>
                  <a:pt x="17056" y="1983"/>
                </a:cubicBezTo>
                <a:close/>
                <a:moveTo>
                  <a:pt x="4447" y="1985"/>
                </a:moveTo>
                <a:cubicBezTo>
                  <a:pt x="4337" y="1968"/>
                  <a:pt x="4220" y="1990"/>
                  <a:pt x="4121" y="2058"/>
                </a:cubicBezTo>
                <a:cubicBezTo>
                  <a:pt x="3930" y="2193"/>
                  <a:pt x="3883" y="2453"/>
                  <a:pt x="4024" y="2642"/>
                </a:cubicBezTo>
                <a:lnTo>
                  <a:pt x="5813" y="4996"/>
                </a:lnTo>
                <a:cubicBezTo>
                  <a:pt x="5954" y="5180"/>
                  <a:pt x="6223" y="5224"/>
                  <a:pt x="6421" y="5089"/>
                </a:cubicBezTo>
                <a:cubicBezTo>
                  <a:pt x="6618" y="4954"/>
                  <a:pt x="6659" y="4689"/>
                  <a:pt x="6512" y="4505"/>
                </a:cubicBezTo>
                <a:lnTo>
                  <a:pt x="4729" y="2150"/>
                </a:lnTo>
                <a:cubicBezTo>
                  <a:pt x="4659" y="2059"/>
                  <a:pt x="4557" y="2002"/>
                  <a:pt x="4447" y="1985"/>
                </a:cubicBezTo>
                <a:close/>
                <a:moveTo>
                  <a:pt x="10752" y="5212"/>
                </a:moveTo>
                <a:cubicBezTo>
                  <a:pt x="10681" y="5212"/>
                  <a:pt x="10612" y="5220"/>
                  <a:pt x="10542" y="5222"/>
                </a:cubicBezTo>
                <a:cubicBezTo>
                  <a:pt x="10539" y="5222"/>
                  <a:pt x="10537" y="5222"/>
                  <a:pt x="10535" y="5222"/>
                </a:cubicBezTo>
                <a:cubicBezTo>
                  <a:pt x="10531" y="5222"/>
                  <a:pt x="10527" y="5224"/>
                  <a:pt x="10522" y="5224"/>
                </a:cubicBezTo>
                <a:cubicBezTo>
                  <a:pt x="10503" y="5225"/>
                  <a:pt x="10485" y="5228"/>
                  <a:pt x="10466" y="5229"/>
                </a:cubicBezTo>
                <a:cubicBezTo>
                  <a:pt x="10405" y="5232"/>
                  <a:pt x="10345" y="5238"/>
                  <a:pt x="10285" y="5243"/>
                </a:cubicBezTo>
                <a:cubicBezTo>
                  <a:pt x="10265" y="5244"/>
                  <a:pt x="10246" y="5246"/>
                  <a:pt x="10226" y="5248"/>
                </a:cubicBezTo>
                <a:cubicBezTo>
                  <a:pt x="10151" y="5254"/>
                  <a:pt x="10074" y="5255"/>
                  <a:pt x="9999" y="5265"/>
                </a:cubicBezTo>
                <a:cubicBezTo>
                  <a:pt x="9971" y="5268"/>
                  <a:pt x="9944" y="5273"/>
                  <a:pt x="9916" y="5276"/>
                </a:cubicBezTo>
                <a:cubicBezTo>
                  <a:pt x="9832" y="5288"/>
                  <a:pt x="9751" y="5306"/>
                  <a:pt x="9668" y="5320"/>
                </a:cubicBezTo>
                <a:cubicBezTo>
                  <a:pt x="9599" y="5332"/>
                  <a:pt x="9528" y="5341"/>
                  <a:pt x="9460" y="5356"/>
                </a:cubicBezTo>
                <a:cubicBezTo>
                  <a:pt x="9409" y="5367"/>
                  <a:pt x="9359" y="5381"/>
                  <a:pt x="9308" y="5393"/>
                </a:cubicBezTo>
                <a:cubicBezTo>
                  <a:pt x="9246" y="5408"/>
                  <a:pt x="9185" y="5427"/>
                  <a:pt x="9123" y="5443"/>
                </a:cubicBezTo>
                <a:cubicBezTo>
                  <a:pt x="9065" y="5459"/>
                  <a:pt x="9005" y="5473"/>
                  <a:pt x="8947" y="5491"/>
                </a:cubicBezTo>
                <a:cubicBezTo>
                  <a:pt x="8862" y="5517"/>
                  <a:pt x="8777" y="5548"/>
                  <a:pt x="8692" y="5578"/>
                </a:cubicBezTo>
                <a:cubicBezTo>
                  <a:pt x="8660" y="5590"/>
                  <a:pt x="8629" y="5604"/>
                  <a:pt x="8597" y="5616"/>
                </a:cubicBezTo>
                <a:cubicBezTo>
                  <a:pt x="8596" y="5616"/>
                  <a:pt x="8595" y="5615"/>
                  <a:pt x="8595" y="5616"/>
                </a:cubicBezTo>
                <a:cubicBezTo>
                  <a:pt x="8594" y="5616"/>
                  <a:pt x="8594" y="5617"/>
                  <a:pt x="8593" y="5617"/>
                </a:cubicBezTo>
                <a:cubicBezTo>
                  <a:pt x="8537" y="5638"/>
                  <a:pt x="8479" y="5658"/>
                  <a:pt x="8424" y="5681"/>
                </a:cubicBezTo>
                <a:cubicBezTo>
                  <a:pt x="8331" y="5720"/>
                  <a:pt x="8240" y="5764"/>
                  <a:pt x="8149" y="5808"/>
                </a:cubicBezTo>
                <a:cubicBezTo>
                  <a:pt x="8142" y="5811"/>
                  <a:pt x="8135" y="5815"/>
                  <a:pt x="8128" y="5818"/>
                </a:cubicBezTo>
                <a:cubicBezTo>
                  <a:pt x="8096" y="5834"/>
                  <a:pt x="8063" y="5849"/>
                  <a:pt x="8031" y="5865"/>
                </a:cubicBezTo>
                <a:cubicBezTo>
                  <a:pt x="8000" y="5880"/>
                  <a:pt x="7970" y="5895"/>
                  <a:pt x="7939" y="5911"/>
                </a:cubicBezTo>
                <a:cubicBezTo>
                  <a:pt x="7893" y="5936"/>
                  <a:pt x="7848" y="5964"/>
                  <a:pt x="7802" y="5990"/>
                </a:cubicBezTo>
                <a:cubicBezTo>
                  <a:pt x="7692" y="6052"/>
                  <a:pt x="7584" y="6116"/>
                  <a:pt x="7478" y="6184"/>
                </a:cubicBezTo>
                <a:cubicBezTo>
                  <a:pt x="7477" y="6185"/>
                  <a:pt x="7477" y="6186"/>
                  <a:pt x="7476" y="6186"/>
                </a:cubicBezTo>
                <a:cubicBezTo>
                  <a:pt x="7428" y="6218"/>
                  <a:pt x="7377" y="6244"/>
                  <a:pt x="7330" y="6277"/>
                </a:cubicBezTo>
                <a:cubicBezTo>
                  <a:pt x="7296" y="6301"/>
                  <a:pt x="7266" y="6327"/>
                  <a:pt x="7235" y="6352"/>
                </a:cubicBezTo>
                <a:cubicBezTo>
                  <a:pt x="6313" y="7014"/>
                  <a:pt x="5585" y="7941"/>
                  <a:pt x="5203" y="9069"/>
                </a:cubicBezTo>
                <a:cubicBezTo>
                  <a:pt x="5000" y="9669"/>
                  <a:pt x="4915" y="10277"/>
                  <a:pt x="4927" y="10873"/>
                </a:cubicBezTo>
                <a:cubicBezTo>
                  <a:pt x="4927" y="10891"/>
                  <a:pt x="4930" y="10908"/>
                  <a:pt x="4930" y="10926"/>
                </a:cubicBezTo>
                <a:cubicBezTo>
                  <a:pt x="4935" y="11076"/>
                  <a:pt x="4941" y="11225"/>
                  <a:pt x="4958" y="11373"/>
                </a:cubicBezTo>
                <a:cubicBezTo>
                  <a:pt x="4976" y="11542"/>
                  <a:pt x="5005" y="11710"/>
                  <a:pt x="5039" y="11879"/>
                </a:cubicBezTo>
                <a:cubicBezTo>
                  <a:pt x="5060" y="11980"/>
                  <a:pt x="5092" y="12080"/>
                  <a:pt x="5117" y="12180"/>
                </a:cubicBezTo>
                <a:cubicBezTo>
                  <a:pt x="5122" y="12200"/>
                  <a:pt x="5129" y="12220"/>
                  <a:pt x="5134" y="12241"/>
                </a:cubicBezTo>
                <a:cubicBezTo>
                  <a:pt x="5160" y="12336"/>
                  <a:pt x="5176" y="12431"/>
                  <a:pt x="5208" y="12526"/>
                </a:cubicBezTo>
                <a:cubicBezTo>
                  <a:pt x="5350" y="12942"/>
                  <a:pt x="5540" y="13329"/>
                  <a:pt x="5769" y="13687"/>
                </a:cubicBezTo>
                <a:cubicBezTo>
                  <a:pt x="5776" y="13699"/>
                  <a:pt x="5784" y="13712"/>
                  <a:pt x="5792" y="13724"/>
                </a:cubicBezTo>
                <a:cubicBezTo>
                  <a:pt x="5866" y="13839"/>
                  <a:pt x="5945" y="13950"/>
                  <a:pt x="6028" y="14058"/>
                </a:cubicBezTo>
                <a:cubicBezTo>
                  <a:pt x="6072" y="14117"/>
                  <a:pt x="6117" y="14175"/>
                  <a:pt x="6163" y="14232"/>
                </a:cubicBezTo>
                <a:cubicBezTo>
                  <a:pt x="6197" y="14273"/>
                  <a:pt x="6232" y="14314"/>
                  <a:pt x="6267" y="14354"/>
                </a:cubicBezTo>
                <a:cubicBezTo>
                  <a:pt x="6573" y="14709"/>
                  <a:pt x="6924" y="15035"/>
                  <a:pt x="7330" y="15318"/>
                </a:cubicBezTo>
                <a:cubicBezTo>
                  <a:pt x="7730" y="15596"/>
                  <a:pt x="8157" y="15812"/>
                  <a:pt x="8597" y="15979"/>
                </a:cubicBezTo>
                <a:cubicBezTo>
                  <a:pt x="8646" y="15998"/>
                  <a:pt x="8695" y="16017"/>
                  <a:pt x="8745" y="16035"/>
                </a:cubicBezTo>
                <a:cubicBezTo>
                  <a:pt x="8827" y="16064"/>
                  <a:pt x="8908" y="16093"/>
                  <a:pt x="8991" y="16118"/>
                </a:cubicBezTo>
                <a:cubicBezTo>
                  <a:pt x="9118" y="16157"/>
                  <a:pt x="9247" y="16192"/>
                  <a:pt x="9377" y="16222"/>
                </a:cubicBezTo>
                <a:cubicBezTo>
                  <a:pt x="9396" y="16227"/>
                  <a:pt x="9415" y="16232"/>
                  <a:pt x="9434" y="16236"/>
                </a:cubicBezTo>
                <a:cubicBezTo>
                  <a:pt x="9857" y="16331"/>
                  <a:pt x="10298" y="16383"/>
                  <a:pt x="10752" y="16383"/>
                </a:cubicBezTo>
                <a:cubicBezTo>
                  <a:pt x="10823" y="16383"/>
                  <a:pt x="10892" y="16375"/>
                  <a:pt x="10963" y="16373"/>
                </a:cubicBezTo>
                <a:cubicBezTo>
                  <a:pt x="10966" y="16372"/>
                  <a:pt x="10970" y="16373"/>
                  <a:pt x="10974" y="16373"/>
                </a:cubicBezTo>
                <a:cubicBezTo>
                  <a:pt x="10981" y="16372"/>
                  <a:pt x="10988" y="16371"/>
                  <a:pt x="10995" y="16371"/>
                </a:cubicBezTo>
                <a:cubicBezTo>
                  <a:pt x="11015" y="16370"/>
                  <a:pt x="11034" y="16367"/>
                  <a:pt x="11055" y="16366"/>
                </a:cubicBezTo>
                <a:cubicBezTo>
                  <a:pt x="11096" y="16364"/>
                  <a:pt x="11138" y="16359"/>
                  <a:pt x="11180" y="16356"/>
                </a:cubicBezTo>
                <a:cubicBezTo>
                  <a:pt x="11286" y="16349"/>
                  <a:pt x="11392" y="16345"/>
                  <a:pt x="11497" y="16332"/>
                </a:cubicBezTo>
                <a:cubicBezTo>
                  <a:pt x="11542" y="16327"/>
                  <a:pt x="11587" y="16318"/>
                  <a:pt x="11632" y="16312"/>
                </a:cubicBezTo>
                <a:cubicBezTo>
                  <a:pt x="11759" y="16293"/>
                  <a:pt x="11886" y="16274"/>
                  <a:pt x="12010" y="16248"/>
                </a:cubicBezTo>
                <a:cubicBezTo>
                  <a:pt x="12107" y="16227"/>
                  <a:pt x="12203" y="16200"/>
                  <a:pt x="12300" y="16175"/>
                </a:cubicBezTo>
                <a:cubicBezTo>
                  <a:pt x="12378" y="16154"/>
                  <a:pt x="12458" y="16136"/>
                  <a:pt x="12535" y="16113"/>
                </a:cubicBezTo>
                <a:cubicBezTo>
                  <a:pt x="12650" y="16078"/>
                  <a:pt x="12763" y="16035"/>
                  <a:pt x="12876" y="15993"/>
                </a:cubicBezTo>
                <a:cubicBezTo>
                  <a:pt x="12936" y="15970"/>
                  <a:pt x="12996" y="15950"/>
                  <a:pt x="13054" y="15925"/>
                </a:cubicBezTo>
                <a:cubicBezTo>
                  <a:pt x="13164" y="15880"/>
                  <a:pt x="13271" y="15829"/>
                  <a:pt x="13379" y="15777"/>
                </a:cubicBezTo>
                <a:cubicBezTo>
                  <a:pt x="13391" y="15771"/>
                  <a:pt x="13403" y="15766"/>
                  <a:pt x="13416" y="15760"/>
                </a:cubicBezTo>
                <a:cubicBezTo>
                  <a:pt x="13420" y="15758"/>
                  <a:pt x="13424" y="15755"/>
                  <a:pt x="13428" y="15753"/>
                </a:cubicBezTo>
                <a:cubicBezTo>
                  <a:pt x="13444" y="15745"/>
                  <a:pt x="13460" y="15739"/>
                  <a:pt x="13475" y="15731"/>
                </a:cubicBezTo>
                <a:cubicBezTo>
                  <a:pt x="13488" y="15725"/>
                  <a:pt x="13502" y="15719"/>
                  <a:pt x="13514" y="15713"/>
                </a:cubicBezTo>
                <a:cubicBezTo>
                  <a:pt x="13518" y="15710"/>
                  <a:pt x="13522" y="15708"/>
                  <a:pt x="13527" y="15706"/>
                </a:cubicBezTo>
                <a:cubicBezTo>
                  <a:pt x="13588" y="15674"/>
                  <a:pt x="13646" y="15636"/>
                  <a:pt x="13706" y="15601"/>
                </a:cubicBezTo>
                <a:cubicBezTo>
                  <a:pt x="13797" y="15550"/>
                  <a:pt x="13888" y="15498"/>
                  <a:pt x="13976" y="15443"/>
                </a:cubicBezTo>
                <a:cubicBezTo>
                  <a:pt x="13981" y="15439"/>
                  <a:pt x="13987" y="15437"/>
                  <a:pt x="13992" y="15434"/>
                </a:cubicBezTo>
                <a:cubicBezTo>
                  <a:pt x="14054" y="15394"/>
                  <a:pt x="14119" y="15360"/>
                  <a:pt x="14180" y="15318"/>
                </a:cubicBezTo>
                <a:cubicBezTo>
                  <a:pt x="14241" y="15276"/>
                  <a:pt x="14297" y="15230"/>
                  <a:pt x="14355" y="15186"/>
                </a:cubicBezTo>
                <a:cubicBezTo>
                  <a:pt x="14494" y="15081"/>
                  <a:pt x="14628" y="14972"/>
                  <a:pt x="14755" y="14857"/>
                </a:cubicBezTo>
                <a:cubicBezTo>
                  <a:pt x="14762" y="14850"/>
                  <a:pt x="14772" y="14844"/>
                  <a:pt x="14779" y="14837"/>
                </a:cubicBezTo>
                <a:cubicBezTo>
                  <a:pt x="14782" y="14834"/>
                  <a:pt x="14785" y="14831"/>
                  <a:pt x="14788" y="14828"/>
                </a:cubicBezTo>
                <a:cubicBezTo>
                  <a:pt x="14911" y="14715"/>
                  <a:pt x="15027" y="14600"/>
                  <a:pt x="15137" y="14479"/>
                </a:cubicBezTo>
                <a:cubicBezTo>
                  <a:pt x="15187" y="14424"/>
                  <a:pt x="15233" y="14365"/>
                  <a:pt x="15281" y="14308"/>
                </a:cubicBezTo>
                <a:cubicBezTo>
                  <a:pt x="15326" y="14255"/>
                  <a:pt x="15371" y="14202"/>
                  <a:pt x="15414" y="14148"/>
                </a:cubicBezTo>
                <a:cubicBezTo>
                  <a:pt x="15485" y="14058"/>
                  <a:pt x="15552" y="13965"/>
                  <a:pt x="15618" y="13869"/>
                </a:cubicBezTo>
                <a:cubicBezTo>
                  <a:pt x="15900" y="13461"/>
                  <a:pt x="16135" y="13014"/>
                  <a:pt x="16300" y="12526"/>
                </a:cubicBezTo>
                <a:cubicBezTo>
                  <a:pt x="16323" y="12456"/>
                  <a:pt x="16336" y="12386"/>
                  <a:pt x="16356" y="12317"/>
                </a:cubicBezTo>
                <a:cubicBezTo>
                  <a:pt x="16448" y="12006"/>
                  <a:pt x="16511" y="11694"/>
                  <a:pt x="16545" y="11383"/>
                </a:cubicBezTo>
                <a:cubicBezTo>
                  <a:pt x="16549" y="11342"/>
                  <a:pt x="16559" y="11301"/>
                  <a:pt x="16562" y="11260"/>
                </a:cubicBezTo>
                <a:cubicBezTo>
                  <a:pt x="16563" y="11258"/>
                  <a:pt x="16562" y="11255"/>
                  <a:pt x="16562" y="11253"/>
                </a:cubicBezTo>
                <a:cubicBezTo>
                  <a:pt x="16567" y="11193"/>
                  <a:pt x="16567" y="11134"/>
                  <a:pt x="16569" y="11074"/>
                </a:cubicBezTo>
                <a:cubicBezTo>
                  <a:pt x="16578" y="10917"/>
                  <a:pt x="16582" y="10759"/>
                  <a:pt x="16576" y="10600"/>
                </a:cubicBezTo>
                <a:cubicBezTo>
                  <a:pt x="16575" y="10572"/>
                  <a:pt x="16573" y="10545"/>
                  <a:pt x="16571" y="10517"/>
                </a:cubicBezTo>
                <a:cubicBezTo>
                  <a:pt x="16554" y="10174"/>
                  <a:pt x="16492" y="9829"/>
                  <a:pt x="16407" y="9484"/>
                </a:cubicBezTo>
                <a:cubicBezTo>
                  <a:pt x="16393" y="9427"/>
                  <a:pt x="16379" y="9369"/>
                  <a:pt x="16363" y="9312"/>
                </a:cubicBezTo>
                <a:cubicBezTo>
                  <a:pt x="16340" y="9231"/>
                  <a:pt x="16327" y="9150"/>
                  <a:pt x="16300" y="9069"/>
                </a:cubicBezTo>
                <a:cubicBezTo>
                  <a:pt x="16221" y="8836"/>
                  <a:pt x="16122" y="8616"/>
                  <a:pt x="16014" y="8401"/>
                </a:cubicBezTo>
                <a:cubicBezTo>
                  <a:pt x="16004" y="8379"/>
                  <a:pt x="15992" y="8357"/>
                  <a:pt x="15981" y="8335"/>
                </a:cubicBezTo>
                <a:cubicBezTo>
                  <a:pt x="15920" y="8216"/>
                  <a:pt x="15855" y="8100"/>
                  <a:pt x="15785" y="7987"/>
                </a:cubicBezTo>
                <a:cubicBezTo>
                  <a:pt x="15746" y="7921"/>
                  <a:pt x="15705" y="7857"/>
                  <a:pt x="15662" y="7793"/>
                </a:cubicBezTo>
                <a:cubicBezTo>
                  <a:pt x="15621" y="7731"/>
                  <a:pt x="15579" y="7670"/>
                  <a:pt x="15535" y="7611"/>
                </a:cubicBezTo>
                <a:cubicBezTo>
                  <a:pt x="15465" y="7514"/>
                  <a:pt x="15392" y="7420"/>
                  <a:pt x="15315" y="7327"/>
                </a:cubicBezTo>
                <a:cubicBezTo>
                  <a:pt x="15295" y="7303"/>
                  <a:pt x="15275" y="7280"/>
                  <a:pt x="15255" y="7256"/>
                </a:cubicBezTo>
                <a:cubicBezTo>
                  <a:pt x="14947" y="6895"/>
                  <a:pt x="14592" y="6564"/>
                  <a:pt x="14180" y="6277"/>
                </a:cubicBezTo>
                <a:cubicBezTo>
                  <a:pt x="13261" y="5638"/>
                  <a:pt x="12208" y="5301"/>
                  <a:pt x="11150" y="5236"/>
                </a:cubicBezTo>
                <a:cubicBezTo>
                  <a:pt x="11131" y="5235"/>
                  <a:pt x="11113" y="5230"/>
                  <a:pt x="11093" y="5229"/>
                </a:cubicBezTo>
                <a:cubicBezTo>
                  <a:pt x="11063" y="5227"/>
                  <a:pt x="11032" y="5226"/>
                  <a:pt x="11002" y="5224"/>
                </a:cubicBezTo>
                <a:cubicBezTo>
                  <a:pt x="10988" y="5223"/>
                  <a:pt x="10973" y="5223"/>
                  <a:pt x="10959" y="5222"/>
                </a:cubicBezTo>
                <a:cubicBezTo>
                  <a:pt x="10890" y="5218"/>
                  <a:pt x="10822" y="5212"/>
                  <a:pt x="10752" y="5212"/>
                </a:cubicBezTo>
                <a:close/>
                <a:moveTo>
                  <a:pt x="407" y="7170"/>
                </a:moveTo>
                <a:cubicBezTo>
                  <a:pt x="236" y="7184"/>
                  <a:pt x="83" y="7293"/>
                  <a:pt x="28" y="7459"/>
                </a:cubicBezTo>
                <a:cubicBezTo>
                  <a:pt x="-45" y="7680"/>
                  <a:pt x="79" y="7919"/>
                  <a:pt x="310" y="7989"/>
                </a:cubicBezTo>
                <a:lnTo>
                  <a:pt x="3191" y="8885"/>
                </a:lnTo>
                <a:cubicBezTo>
                  <a:pt x="3422" y="8955"/>
                  <a:pt x="3669" y="8836"/>
                  <a:pt x="3743" y="8615"/>
                </a:cubicBezTo>
                <a:cubicBezTo>
                  <a:pt x="3821" y="8399"/>
                  <a:pt x="3693" y="8162"/>
                  <a:pt x="3468" y="8087"/>
                </a:cubicBezTo>
                <a:lnTo>
                  <a:pt x="580" y="7189"/>
                </a:lnTo>
                <a:cubicBezTo>
                  <a:pt x="522" y="7171"/>
                  <a:pt x="464" y="7165"/>
                  <a:pt x="407" y="7170"/>
                </a:cubicBezTo>
                <a:close/>
                <a:moveTo>
                  <a:pt x="21096" y="7170"/>
                </a:moveTo>
                <a:cubicBezTo>
                  <a:pt x="21039" y="7165"/>
                  <a:pt x="20981" y="7171"/>
                  <a:pt x="20923" y="7189"/>
                </a:cubicBezTo>
                <a:lnTo>
                  <a:pt x="18035" y="8087"/>
                </a:lnTo>
                <a:cubicBezTo>
                  <a:pt x="17804" y="8162"/>
                  <a:pt x="17680" y="8394"/>
                  <a:pt x="17753" y="8615"/>
                </a:cubicBezTo>
                <a:cubicBezTo>
                  <a:pt x="17832" y="8836"/>
                  <a:pt x="18076" y="8955"/>
                  <a:pt x="18307" y="8885"/>
                </a:cubicBezTo>
                <a:lnTo>
                  <a:pt x="21193" y="7989"/>
                </a:lnTo>
                <a:cubicBezTo>
                  <a:pt x="21424" y="7913"/>
                  <a:pt x="21548" y="7680"/>
                  <a:pt x="21475" y="7459"/>
                </a:cubicBezTo>
                <a:cubicBezTo>
                  <a:pt x="21420" y="7293"/>
                  <a:pt x="21267" y="7184"/>
                  <a:pt x="21096" y="7170"/>
                </a:cubicBezTo>
                <a:close/>
                <a:moveTo>
                  <a:pt x="3364" y="12691"/>
                </a:moveTo>
                <a:cubicBezTo>
                  <a:pt x="3307" y="12687"/>
                  <a:pt x="3249" y="12692"/>
                  <a:pt x="3191" y="12710"/>
                </a:cubicBezTo>
                <a:lnTo>
                  <a:pt x="303" y="13606"/>
                </a:lnTo>
                <a:cubicBezTo>
                  <a:pt x="72" y="13682"/>
                  <a:pt x="-52" y="13915"/>
                  <a:pt x="21" y="14136"/>
                </a:cubicBezTo>
                <a:cubicBezTo>
                  <a:pt x="100" y="14358"/>
                  <a:pt x="343" y="14476"/>
                  <a:pt x="575" y="14406"/>
                </a:cubicBezTo>
                <a:lnTo>
                  <a:pt x="3461" y="13508"/>
                </a:lnTo>
                <a:cubicBezTo>
                  <a:pt x="3692" y="13433"/>
                  <a:pt x="3816" y="13201"/>
                  <a:pt x="3743" y="12980"/>
                </a:cubicBezTo>
                <a:cubicBezTo>
                  <a:pt x="3688" y="12814"/>
                  <a:pt x="3534" y="12705"/>
                  <a:pt x="3364" y="12691"/>
                </a:cubicBezTo>
                <a:close/>
                <a:moveTo>
                  <a:pt x="18134" y="12691"/>
                </a:moveTo>
                <a:cubicBezTo>
                  <a:pt x="17963" y="12705"/>
                  <a:pt x="17808" y="12814"/>
                  <a:pt x="17753" y="12980"/>
                </a:cubicBezTo>
                <a:cubicBezTo>
                  <a:pt x="17680" y="13201"/>
                  <a:pt x="17804" y="13438"/>
                  <a:pt x="18035" y="13508"/>
                </a:cubicBezTo>
                <a:lnTo>
                  <a:pt x="20923" y="14406"/>
                </a:lnTo>
                <a:cubicBezTo>
                  <a:pt x="21154" y="14476"/>
                  <a:pt x="21401" y="14358"/>
                  <a:pt x="21475" y="14136"/>
                </a:cubicBezTo>
                <a:cubicBezTo>
                  <a:pt x="21548" y="13915"/>
                  <a:pt x="21424" y="13682"/>
                  <a:pt x="21193" y="13606"/>
                </a:cubicBezTo>
                <a:lnTo>
                  <a:pt x="18307" y="12710"/>
                </a:lnTo>
                <a:cubicBezTo>
                  <a:pt x="18249" y="12692"/>
                  <a:pt x="18191" y="12687"/>
                  <a:pt x="18134" y="12691"/>
                </a:cubicBezTo>
                <a:close/>
                <a:moveTo>
                  <a:pt x="6096" y="16433"/>
                </a:moveTo>
                <a:cubicBezTo>
                  <a:pt x="5987" y="16450"/>
                  <a:pt x="5883" y="16507"/>
                  <a:pt x="5813" y="16599"/>
                </a:cubicBezTo>
                <a:lnTo>
                  <a:pt x="4031" y="18953"/>
                </a:lnTo>
                <a:cubicBezTo>
                  <a:pt x="3891" y="19137"/>
                  <a:pt x="3935" y="19402"/>
                  <a:pt x="4127" y="19537"/>
                </a:cubicBezTo>
                <a:cubicBezTo>
                  <a:pt x="4318" y="19672"/>
                  <a:pt x="4595" y="19634"/>
                  <a:pt x="4736" y="19445"/>
                </a:cubicBezTo>
                <a:lnTo>
                  <a:pt x="6518" y="17090"/>
                </a:lnTo>
                <a:cubicBezTo>
                  <a:pt x="6659" y="16906"/>
                  <a:pt x="6618" y="16641"/>
                  <a:pt x="6421" y="16506"/>
                </a:cubicBezTo>
                <a:cubicBezTo>
                  <a:pt x="6322" y="16438"/>
                  <a:pt x="6206" y="16416"/>
                  <a:pt x="6096" y="16433"/>
                </a:cubicBezTo>
                <a:close/>
                <a:moveTo>
                  <a:pt x="15414" y="16433"/>
                </a:moveTo>
                <a:cubicBezTo>
                  <a:pt x="15304" y="16416"/>
                  <a:pt x="15186" y="16438"/>
                  <a:pt x="15088" y="16506"/>
                </a:cubicBezTo>
                <a:cubicBezTo>
                  <a:pt x="14896" y="16641"/>
                  <a:pt x="14850" y="16901"/>
                  <a:pt x="14991" y="17090"/>
                </a:cubicBezTo>
                <a:lnTo>
                  <a:pt x="16774" y="19445"/>
                </a:lnTo>
                <a:cubicBezTo>
                  <a:pt x="16915" y="19628"/>
                  <a:pt x="17184" y="19672"/>
                  <a:pt x="17382" y="19537"/>
                </a:cubicBezTo>
                <a:cubicBezTo>
                  <a:pt x="17573" y="19402"/>
                  <a:pt x="17620" y="19137"/>
                  <a:pt x="17479" y="18953"/>
                </a:cubicBezTo>
                <a:lnTo>
                  <a:pt x="15696" y="16599"/>
                </a:lnTo>
                <a:cubicBezTo>
                  <a:pt x="15625" y="16507"/>
                  <a:pt x="15523" y="16450"/>
                  <a:pt x="15414" y="16433"/>
                </a:cubicBezTo>
                <a:close/>
                <a:moveTo>
                  <a:pt x="10752" y="17863"/>
                </a:moveTo>
                <a:cubicBezTo>
                  <a:pt x="10515" y="17863"/>
                  <a:pt x="10318" y="18046"/>
                  <a:pt x="10318" y="18278"/>
                </a:cubicBezTo>
                <a:lnTo>
                  <a:pt x="10318" y="21185"/>
                </a:lnTo>
                <a:cubicBezTo>
                  <a:pt x="10318" y="21412"/>
                  <a:pt x="10509" y="21600"/>
                  <a:pt x="10752" y="21600"/>
                </a:cubicBezTo>
                <a:cubicBezTo>
                  <a:pt x="10994" y="21600"/>
                  <a:pt x="11185" y="21412"/>
                  <a:pt x="11185" y="21185"/>
                </a:cubicBezTo>
                <a:lnTo>
                  <a:pt x="11185" y="18278"/>
                </a:lnTo>
                <a:cubicBezTo>
                  <a:pt x="11185" y="18051"/>
                  <a:pt x="10994" y="17863"/>
                  <a:pt x="10752" y="1786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300" name="Lightning"/>
          <p:cNvSpPr/>
          <p:nvPr/>
        </p:nvSpPr>
        <p:spPr>
          <a:xfrm>
            <a:off x="9753648" y="7962009"/>
            <a:ext cx="1005198" cy="1804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8" y="0"/>
                </a:moveTo>
                <a:lnTo>
                  <a:pt x="0" y="12520"/>
                </a:lnTo>
                <a:lnTo>
                  <a:pt x="12017" y="12520"/>
                </a:lnTo>
                <a:lnTo>
                  <a:pt x="9664" y="21600"/>
                </a:lnTo>
                <a:lnTo>
                  <a:pt x="21600" y="8375"/>
                </a:lnTo>
                <a:lnTo>
                  <a:pt x="11515" y="8375"/>
                </a:lnTo>
                <a:lnTo>
                  <a:pt x="16221" y="0"/>
                </a:lnTo>
                <a:lnTo>
                  <a:pt x="6808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301" name="Fire"/>
          <p:cNvSpPr/>
          <p:nvPr/>
        </p:nvSpPr>
        <p:spPr>
          <a:xfrm>
            <a:off x="7042762" y="10790368"/>
            <a:ext cx="1163601" cy="1360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68" h="21600" extrusionOk="0">
                <a:moveTo>
                  <a:pt x="11239" y="0"/>
                </a:moveTo>
                <a:cubicBezTo>
                  <a:pt x="2970" y="4003"/>
                  <a:pt x="2989" y="11005"/>
                  <a:pt x="3722" y="14791"/>
                </a:cubicBezTo>
                <a:cubicBezTo>
                  <a:pt x="2739" y="13911"/>
                  <a:pt x="1717" y="12459"/>
                  <a:pt x="1372" y="10120"/>
                </a:cubicBezTo>
                <a:cubicBezTo>
                  <a:pt x="-1043" y="14091"/>
                  <a:pt x="-153" y="18364"/>
                  <a:pt x="3127" y="21600"/>
                </a:cubicBezTo>
                <a:cubicBezTo>
                  <a:pt x="4667" y="20445"/>
                  <a:pt x="8635" y="16716"/>
                  <a:pt x="8134" y="10564"/>
                </a:cubicBezTo>
                <a:cubicBezTo>
                  <a:pt x="10070" y="11636"/>
                  <a:pt x="11307" y="14756"/>
                  <a:pt x="11441" y="17747"/>
                </a:cubicBezTo>
                <a:cubicBezTo>
                  <a:pt x="12400" y="16981"/>
                  <a:pt x="13309" y="15598"/>
                  <a:pt x="13699" y="14116"/>
                </a:cubicBezTo>
                <a:cubicBezTo>
                  <a:pt x="15274" y="15860"/>
                  <a:pt x="16001" y="18709"/>
                  <a:pt x="15599" y="21600"/>
                </a:cubicBezTo>
                <a:cubicBezTo>
                  <a:pt x="15613" y="21600"/>
                  <a:pt x="15624" y="21600"/>
                  <a:pt x="15637" y="21600"/>
                </a:cubicBezTo>
                <a:cubicBezTo>
                  <a:pt x="20557" y="18093"/>
                  <a:pt x="19757" y="8611"/>
                  <a:pt x="13922" y="5682"/>
                </a:cubicBezTo>
                <a:cubicBezTo>
                  <a:pt x="14632" y="7271"/>
                  <a:pt x="14621" y="8912"/>
                  <a:pt x="14346" y="10290"/>
                </a:cubicBezTo>
                <a:cubicBezTo>
                  <a:pt x="12223" y="8105"/>
                  <a:pt x="9861" y="5847"/>
                  <a:pt x="11239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302" name="Bell"/>
          <p:cNvSpPr/>
          <p:nvPr/>
        </p:nvSpPr>
        <p:spPr>
          <a:xfrm>
            <a:off x="4192056" y="11015543"/>
            <a:ext cx="1263563" cy="1276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303" name="Shape"/>
          <p:cNvSpPr/>
          <p:nvPr/>
        </p:nvSpPr>
        <p:spPr>
          <a:xfrm>
            <a:off x="12778786" y="791919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Epilogue Medium" pitchFamily="2" charset="77"/>
            </a:endParaRPr>
          </a:p>
        </p:txBody>
      </p:sp>
      <p:sp>
        <p:nvSpPr>
          <p:cNvPr id="3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l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esenter_dark.png"/>
          <p:cNvSpPr>
            <a:spLocks noGrp="1"/>
          </p:cNvSpPr>
          <p:nvPr>
            <p:ph type="pic" sz="half" idx="21"/>
          </p:nvPr>
        </p:nvSpPr>
        <p:spPr>
          <a:xfrm>
            <a:off x="3184989" y="2329719"/>
            <a:ext cx="9682822" cy="113862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842701-B0AB-4DA7-D689-3B8F2F2C1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18737" y="3385818"/>
            <a:ext cx="12473094" cy="765240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Bold title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942EE07F-BBC2-F3CB-3D86-0D1B329CE4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8994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ED502A"/>
          </a:solidFill>
        </p:spPr>
        <p:txBody>
          <a:bodyPr anchor="ctr">
            <a:noAutofit/>
          </a:bodyPr>
          <a:lstStyle>
            <a:lvl1pPr algn="ctr">
              <a:defRPr sz="2500" spc="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A85F084-C99E-E6A6-3838-D0C6AD32EC7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2713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resenter_dark.png"/>
          <p:cNvSpPr>
            <a:spLocks noGrp="1"/>
          </p:cNvSpPr>
          <p:nvPr>
            <p:ph type="pic" sz="half" idx="22"/>
          </p:nvPr>
        </p:nvSpPr>
        <p:spPr>
          <a:xfrm>
            <a:off x="13694416" y="3211256"/>
            <a:ext cx="8933168" cy="105047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1"/>
          <p:cNvSpPr>
            <a:spLocks noGrp="1"/>
          </p:cNvSpPr>
          <p:nvPr>
            <p:ph type="body" sz="quarter" idx="24"/>
          </p:nvPr>
        </p:nvSpPr>
        <p:spPr>
          <a:xfrm>
            <a:off x="681158" y="3946237"/>
            <a:ext cx="758495" cy="758495"/>
          </a:xfrm>
          <a:prstGeom prst="ellipse">
            <a:avLst/>
          </a:prstGeom>
          <a:solidFill>
            <a:srgbClr val="EBC167"/>
          </a:solidFill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dirty="0"/>
              <a:t>1</a:t>
            </a:r>
          </a:p>
        </p:txBody>
      </p:sp>
      <p:sp>
        <p:nvSpPr>
          <p:cNvPr id="67" name="2"/>
          <p:cNvSpPr>
            <a:spLocks noGrp="1"/>
          </p:cNvSpPr>
          <p:nvPr>
            <p:ph type="body" sz="quarter" idx="25"/>
          </p:nvPr>
        </p:nvSpPr>
        <p:spPr>
          <a:xfrm>
            <a:off x="681158" y="5511311"/>
            <a:ext cx="758495" cy="758495"/>
          </a:xfrm>
          <a:prstGeom prst="ellipse">
            <a:avLst/>
          </a:prstGeom>
          <a:solidFill>
            <a:srgbClr val="EBC167"/>
          </a:solidFill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t>2</a:t>
            </a:r>
          </a:p>
        </p:txBody>
      </p:sp>
      <p:sp>
        <p:nvSpPr>
          <p:cNvPr id="68" name="3"/>
          <p:cNvSpPr>
            <a:spLocks noGrp="1"/>
          </p:cNvSpPr>
          <p:nvPr>
            <p:ph type="body" sz="quarter" idx="26"/>
          </p:nvPr>
        </p:nvSpPr>
        <p:spPr>
          <a:xfrm>
            <a:off x="681158" y="7076385"/>
            <a:ext cx="758495" cy="758495"/>
          </a:xfrm>
          <a:prstGeom prst="ellipse">
            <a:avLst/>
          </a:prstGeom>
          <a:solidFill>
            <a:srgbClr val="EBC167"/>
          </a:solidFill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t>3</a:t>
            </a:r>
          </a:p>
        </p:txBody>
      </p:sp>
      <p:sp>
        <p:nvSpPr>
          <p:cNvPr id="69" name="4"/>
          <p:cNvSpPr>
            <a:spLocks noGrp="1"/>
          </p:cNvSpPr>
          <p:nvPr>
            <p:ph type="body" sz="quarter" idx="27"/>
          </p:nvPr>
        </p:nvSpPr>
        <p:spPr>
          <a:xfrm>
            <a:off x="681158" y="8641459"/>
            <a:ext cx="758495" cy="758495"/>
          </a:xfrm>
          <a:prstGeom prst="ellipse">
            <a:avLst/>
          </a:prstGeom>
          <a:solidFill>
            <a:srgbClr val="EBC167"/>
          </a:solidFill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t>4</a:t>
            </a:r>
          </a:p>
        </p:txBody>
      </p:sp>
      <p:sp>
        <p:nvSpPr>
          <p:cNvPr id="70" name="5"/>
          <p:cNvSpPr>
            <a:spLocks noGrp="1"/>
          </p:cNvSpPr>
          <p:nvPr>
            <p:ph type="body" sz="quarter" idx="28"/>
          </p:nvPr>
        </p:nvSpPr>
        <p:spPr>
          <a:xfrm>
            <a:off x="681158" y="10206532"/>
            <a:ext cx="758495" cy="758494"/>
          </a:xfrm>
          <a:prstGeom prst="ellipse">
            <a:avLst/>
          </a:prstGeom>
          <a:solidFill>
            <a:srgbClr val="EBC167"/>
          </a:solidFill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t>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A64EE-CBB2-73FF-E41B-0F40EA012D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31988" y="3774621"/>
            <a:ext cx="9644062" cy="1101725"/>
          </a:xfrm>
        </p:spPr>
        <p:txBody>
          <a:bodyPr>
            <a:normAutofit/>
          </a:bodyPr>
          <a:lstStyle>
            <a:lvl1pPr>
              <a:defRPr sz="6500"/>
            </a:lvl1pPr>
          </a:lstStyle>
          <a:p>
            <a:pPr lvl="0"/>
            <a:r>
              <a:rPr lang="en-US" dirty="0"/>
              <a:t>Agenda item one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B5C001A-6AD6-6B71-F281-A10FDE4B41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31988" y="5325953"/>
            <a:ext cx="9644062" cy="1101725"/>
          </a:xfrm>
        </p:spPr>
        <p:txBody>
          <a:bodyPr>
            <a:normAutofit/>
          </a:bodyPr>
          <a:lstStyle>
            <a:lvl1pPr>
              <a:defRPr sz="6500"/>
            </a:lvl1pPr>
          </a:lstStyle>
          <a:p>
            <a:pPr lvl="0"/>
            <a:r>
              <a:rPr lang="en-US" dirty="0"/>
              <a:t>Agenda item one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D1BF17D-6A9C-93B1-968F-663939918D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31988" y="6877285"/>
            <a:ext cx="9644062" cy="1101725"/>
          </a:xfrm>
        </p:spPr>
        <p:txBody>
          <a:bodyPr>
            <a:normAutofit/>
          </a:bodyPr>
          <a:lstStyle>
            <a:lvl1pPr>
              <a:defRPr sz="6500"/>
            </a:lvl1pPr>
          </a:lstStyle>
          <a:p>
            <a:pPr lvl="0"/>
            <a:r>
              <a:rPr lang="en-US" dirty="0"/>
              <a:t>Agenda item one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20E185-62F3-72AF-4132-C0410BAC07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31988" y="8428617"/>
            <a:ext cx="9644062" cy="1101725"/>
          </a:xfrm>
        </p:spPr>
        <p:txBody>
          <a:bodyPr>
            <a:normAutofit/>
          </a:bodyPr>
          <a:lstStyle>
            <a:lvl1pPr>
              <a:defRPr sz="6500"/>
            </a:lvl1pPr>
          </a:lstStyle>
          <a:p>
            <a:pPr lvl="0"/>
            <a:r>
              <a:rPr lang="en-US" dirty="0"/>
              <a:t>Agenda item one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DCE151-B0BC-07BF-F776-968C19BD49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31988" y="9979950"/>
            <a:ext cx="9644062" cy="1101725"/>
          </a:xfrm>
        </p:spPr>
        <p:txBody>
          <a:bodyPr>
            <a:normAutofit/>
          </a:bodyPr>
          <a:lstStyle>
            <a:lvl1pPr>
              <a:defRPr sz="6500"/>
            </a:lvl1pPr>
          </a:lstStyle>
          <a:p>
            <a:pPr lvl="0"/>
            <a:r>
              <a:rPr lang="en-US" dirty="0"/>
              <a:t>Agenda item one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AAEF471-3FF1-364F-EA3E-635A02AC22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5F4F4CC3-5AC2-4999-FBEE-3BF97D086C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1158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2500" spc="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resenter_dark.png"/>
          <p:cNvSpPr>
            <a:spLocks noGrp="1"/>
          </p:cNvSpPr>
          <p:nvPr>
            <p:ph type="pic" sz="quarter" idx="23"/>
          </p:nvPr>
        </p:nvSpPr>
        <p:spPr>
          <a:xfrm>
            <a:off x="8836713" y="5824863"/>
            <a:ext cx="6710574" cy="78911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2" name="subtitle"/>
          <p:cNvSpPr>
            <a:spLocks noGrp="1"/>
          </p:cNvSpPr>
          <p:nvPr>
            <p:ph type="body" sz="quarter" idx="25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549AC76-8858-1C52-C2D9-D87818BA3C8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7FB7B6-2565-4F42-9CB9-4047D33FE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47287" y="9381169"/>
            <a:ext cx="8310939" cy="4334831"/>
          </a:xfrm>
        </p:spPr>
        <p:txBody>
          <a:bodyPr anchor="b">
            <a:normAutofit/>
          </a:bodyPr>
          <a:lstStyle>
            <a:lvl1pPr algn="r">
              <a:defRPr sz="15000"/>
            </a:lvl1pPr>
          </a:lstStyle>
          <a:p>
            <a:r>
              <a:rPr lang="en-US" dirty="0"/>
              <a:t>Our Mission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4CD28-4130-BBE1-7B79-97CC26E76AF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2234" y="3708399"/>
            <a:ext cx="9250693" cy="6287655"/>
          </a:xfrm>
        </p:spPr>
        <p:txBody>
          <a:bodyPr>
            <a:noAutofit/>
          </a:bodyPr>
          <a:lstStyle>
            <a:lvl1pPr>
              <a:defRPr sz="6500"/>
            </a:lvl1pPr>
          </a:lstStyle>
          <a:p>
            <a:r>
              <a:rPr lang="en-US" dirty="0"/>
              <a:t>Place a short action-based statement about your company's goals and how you will serve your customers.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ircle"/>
          <p:cNvSpPr>
            <a:spLocks noGrp="1"/>
          </p:cNvSpPr>
          <p:nvPr>
            <p:ph type="body" sz="quarter" idx="21"/>
          </p:nvPr>
        </p:nvSpPr>
        <p:spPr>
          <a:xfrm>
            <a:off x="727528" y="3604247"/>
            <a:ext cx="5202773" cy="5202772"/>
          </a:xfrm>
          <a:prstGeom prst="ellipse">
            <a:avLst/>
          </a:prstGeom>
          <a:solidFill>
            <a:schemeClr val="accent3"/>
          </a:solidFill>
          <a:ln w="101600">
            <a:solidFill>
              <a:srgbClr val="FFFFFF"/>
            </a:solidFill>
          </a:ln>
        </p:spPr>
        <p:txBody>
          <a:bodyPr anchor="ctr">
            <a:noAutofit/>
          </a:bodyPr>
          <a:lstStyle>
            <a:lvl1pPr>
              <a:defRPr b="0" i="0">
                <a:latin typeface="Epilogue Medium" pitchFamily="2" charset="77"/>
              </a:defRPr>
            </a:lvl1pPr>
          </a:lstStyle>
          <a:p>
            <a:pPr algn="ctr"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92" name="Circle"/>
          <p:cNvSpPr>
            <a:spLocks noGrp="1"/>
          </p:cNvSpPr>
          <p:nvPr>
            <p:ph type="body" sz="quarter" idx="23"/>
          </p:nvPr>
        </p:nvSpPr>
        <p:spPr>
          <a:xfrm>
            <a:off x="7595241" y="3604247"/>
            <a:ext cx="3140290" cy="3140289"/>
          </a:xfrm>
          <a:prstGeom prst="ellipse">
            <a:avLst/>
          </a:prstGeom>
          <a:solidFill>
            <a:srgbClr val="F8F1CE"/>
          </a:solidFill>
          <a:ln w="101600">
            <a:solidFill>
              <a:srgbClr val="FFFFFF"/>
            </a:solidFill>
          </a:ln>
        </p:spPr>
        <p:txBody>
          <a:bodyPr anchor="ctr">
            <a:noAutofit/>
          </a:bodyPr>
          <a:lstStyle>
            <a:lvl1pPr>
              <a:defRPr b="0" i="0">
                <a:latin typeface="Epilogue Medium" pitchFamily="2" charset="77"/>
              </a:defRPr>
            </a:lvl1pPr>
          </a:lstStyle>
          <a:p>
            <a:pPr algn="ctr"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94" name="Circle"/>
          <p:cNvSpPr>
            <a:spLocks noGrp="1"/>
          </p:cNvSpPr>
          <p:nvPr>
            <p:ph type="body" sz="quarter" idx="25"/>
          </p:nvPr>
        </p:nvSpPr>
        <p:spPr>
          <a:xfrm>
            <a:off x="15810157" y="3604247"/>
            <a:ext cx="3140289" cy="3140289"/>
          </a:xfrm>
          <a:prstGeom prst="ellipse">
            <a:avLst/>
          </a:prstGeom>
          <a:solidFill>
            <a:srgbClr val="F8F1CE"/>
          </a:solidFill>
          <a:ln w="101600">
            <a:solidFill>
              <a:srgbClr val="FFFFFF"/>
            </a:solidFill>
          </a:ln>
        </p:spPr>
        <p:txBody>
          <a:bodyPr anchor="ctr">
            <a:noAutofit/>
          </a:bodyPr>
          <a:lstStyle>
            <a:lvl1pPr>
              <a:defRPr b="0" i="0">
                <a:latin typeface="Epilogue Medium" pitchFamily="2" charset="77"/>
              </a:defRPr>
            </a:lvl1pPr>
          </a:lstStyle>
          <a:p>
            <a:pPr algn="ctr"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96" name="Circle"/>
          <p:cNvSpPr>
            <a:spLocks noGrp="1"/>
          </p:cNvSpPr>
          <p:nvPr>
            <p:ph type="body" sz="quarter" idx="27"/>
          </p:nvPr>
        </p:nvSpPr>
        <p:spPr>
          <a:xfrm>
            <a:off x="7595241" y="8212101"/>
            <a:ext cx="3140290" cy="3140289"/>
          </a:xfrm>
          <a:prstGeom prst="ellipse">
            <a:avLst/>
          </a:prstGeom>
          <a:solidFill>
            <a:srgbClr val="F8F1CE"/>
          </a:solidFill>
          <a:ln w="101600">
            <a:solidFill>
              <a:srgbClr val="FFFFFF"/>
            </a:solidFill>
          </a:ln>
        </p:spPr>
        <p:txBody>
          <a:bodyPr anchor="ctr">
            <a:noAutofit/>
          </a:bodyPr>
          <a:lstStyle>
            <a:lvl1pPr>
              <a:defRPr b="0" i="0">
                <a:latin typeface="Epilogue Medium" pitchFamily="2" charset="77"/>
              </a:defRPr>
            </a:lvl1pPr>
          </a:lstStyle>
          <a:p>
            <a:pPr algn="ctr"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98" name="Circle"/>
          <p:cNvSpPr>
            <a:spLocks noGrp="1"/>
          </p:cNvSpPr>
          <p:nvPr>
            <p:ph type="body" sz="quarter" idx="29"/>
          </p:nvPr>
        </p:nvSpPr>
        <p:spPr>
          <a:xfrm>
            <a:off x="15810157" y="8212101"/>
            <a:ext cx="3140289" cy="3140289"/>
          </a:xfrm>
          <a:prstGeom prst="ellipse">
            <a:avLst/>
          </a:prstGeom>
          <a:solidFill>
            <a:srgbClr val="F8F1CE"/>
          </a:solidFill>
          <a:ln w="101600">
            <a:solidFill>
              <a:srgbClr val="FFFFFF"/>
            </a:solidFill>
          </a:ln>
        </p:spPr>
        <p:txBody>
          <a:bodyPr anchor="ctr">
            <a:noAutofit/>
          </a:bodyPr>
          <a:lstStyle>
            <a:lvl1pPr>
              <a:defRPr b="0" i="0">
                <a:latin typeface="Epilogue Medium" pitchFamily="2" charset="77"/>
              </a:defRPr>
            </a:lvl1pPr>
          </a:lstStyle>
          <a:p>
            <a:pPr algn="ctr"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00" name="Presenter_dark.png"/>
          <p:cNvSpPr>
            <a:spLocks noGrp="1"/>
          </p:cNvSpPr>
          <p:nvPr>
            <p:ph type="pic" sz="quarter" idx="31"/>
          </p:nvPr>
        </p:nvSpPr>
        <p:spPr>
          <a:xfrm>
            <a:off x="1648885" y="4133393"/>
            <a:ext cx="3360059" cy="39511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1" name="Presenter_dark.png"/>
          <p:cNvSpPr>
            <a:spLocks noGrp="1"/>
          </p:cNvSpPr>
          <p:nvPr>
            <p:ph type="pic" sz="quarter" idx="32"/>
          </p:nvPr>
        </p:nvSpPr>
        <p:spPr>
          <a:xfrm>
            <a:off x="8121571" y="3824474"/>
            <a:ext cx="2087630" cy="24548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Presenter_dark.png"/>
          <p:cNvSpPr>
            <a:spLocks noGrp="1"/>
          </p:cNvSpPr>
          <p:nvPr>
            <p:ph type="pic" sz="quarter" idx="33"/>
          </p:nvPr>
        </p:nvSpPr>
        <p:spPr>
          <a:xfrm>
            <a:off x="8121571" y="8456784"/>
            <a:ext cx="2087630" cy="24548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Presenter_dark.png"/>
          <p:cNvSpPr>
            <a:spLocks noGrp="1"/>
          </p:cNvSpPr>
          <p:nvPr>
            <p:ph type="pic" sz="quarter" idx="34"/>
          </p:nvPr>
        </p:nvSpPr>
        <p:spPr>
          <a:xfrm>
            <a:off x="16336486" y="8456784"/>
            <a:ext cx="2087630" cy="24548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Presenter_dark.png"/>
          <p:cNvSpPr>
            <a:spLocks noGrp="1"/>
          </p:cNvSpPr>
          <p:nvPr>
            <p:ph type="pic" sz="quarter" idx="35"/>
          </p:nvPr>
        </p:nvSpPr>
        <p:spPr>
          <a:xfrm>
            <a:off x="16336486" y="3824474"/>
            <a:ext cx="2087630" cy="24548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629BB51-0A93-EEF7-210C-CF3250CA93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3328A2C-3861-E92D-7B86-9B6ED402116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2ADA7A-FCFE-7F76-F071-E3E186C45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361" y="9289948"/>
            <a:ext cx="4477166" cy="835926"/>
          </a:xfrm>
        </p:spPr>
        <p:txBody>
          <a:bodyPr>
            <a:normAutofit/>
          </a:bodyPr>
          <a:lstStyle>
            <a:lvl1pPr algn="ctr">
              <a:defRPr sz="4000" spc="0">
                <a:latin typeface="+mj-lt"/>
              </a:defRPr>
            </a:lvl1pPr>
          </a:lstStyle>
          <a:p>
            <a:r>
              <a:rPr lang="en-US" dirty="0"/>
              <a:t>Name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A5E8A8-657E-842B-35C7-40C51F596B1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1784" y="10195749"/>
            <a:ext cx="4477166" cy="71593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F4D6CEF-044A-33D2-1DB3-6002E154F10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085905" y="5280055"/>
            <a:ext cx="4477166" cy="71593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BF8F8AA-72AB-5A93-FD74-6FBB832C5B1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085905" y="4458457"/>
            <a:ext cx="4477166" cy="715934"/>
          </a:xfrm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44C6E69-CD27-3E5F-2E22-80C7683D30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85905" y="9872837"/>
            <a:ext cx="4477166" cy="71593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6F560F6-D260-9D5C-CA7D-C7610A6B044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085905" y="9051239"/>
            <a:ext cx="4477166" cy="715934"/>
          </a:xfrm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95CA250-78AE-E129-8D8D-76E830003EF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294723" y="5280055"/>
            <a:ext cx="4477166" cy="71593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3C0FC2C-3451-9B39-F7D7-E8DEBFBD3C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9294723" y="4458457"/>
            <a:ext cx="4477166" cy="715934"/>
          </a:xfrm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E183A8A-1921-E680-8FA0-797D02A8E8E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9294724" y="9872837"/>
            <a:ext cx="4477166" cy="71593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E77EF80-3BB9-5989-D475-87818E161ED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294724" y="9051239"/>
            <a:ext cx="4477166" cy="715934"/>
          </a:xfrm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en-US" dirty="0"/>
              <a:t>Name Name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Stats Slide">
    <p:bg>
      <p:bgPr>
        <a:solidFill>
          <a:srgbClr val="F8F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ed Rectangle"/>
          <p:cNvSpPr>
            <a:spLocks noGrp="1"/>
          </p:cNvSpPr>
          <p:nvPr>
            <p:ph type="body" sz="quarter" idx="21"/>
          </p:nvPr>
        </p:nvSpPr>
        <p:spPr>
          <a:xfrm>
            <a:off x="3888317" y="1722773"/>
            <a:ext cx="5904375" cy="4787226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>
              <a:defRPr b="0" i="0">
                <a:latin typeface="Epilogue Medium" pitchFamily="2" charset="77"/>
              </a:defRPr>
            </a:lvl1pPr>
          </a:lstStyle>
          <a:p>
            <a:pPr algn="ctr"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15" name="Rounded Rectangle"/>
          <p:cNvSpPr>
            <a:spLocks noGrp="1"/>
          </p:cNvSpPr>
          <p:nvPr>
            <p:ph type="body" sz="quarter" idx="22"/>
          </p:nvPr>
        </p:nvSpPr>
        <p:spPr>
          <a:xfrm>
            <a:off x="10278224" y="1684673"/>
            <a:ext cx="5904375" cy="4849009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>
              <a:defRPr b="0" i="0">
                <a:latin typeface="Epilogue Medium" pitchFamily="2" charset="77"/>
              </a:defRPr>
            </a:lvl1pPr>
          </a:lstStyle>
          <a:p>
            <a:pPr algn="ctr"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16" name="Rounded Rectangle"/>
          <p:cNvSpPr>
            <a:spLocks noGrp="1"/>
          </p:cNvSpPr>
          <p:nvPr>
            <p:ph type="body" sz="quarter" idx="23"/>
          </p:nvPr>
        </p:nvSpPr>
        <p:spPr>
          <a:xfrm>
            <a:off x="1263764" y="6955597"/>
            <a:ext cx="5904375" cy="4849009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>
              <a:defRPr b="0" i="0">
                <a:latin typeface="Epilogue Medium" pitchFamily="2" charset="77"/>
              </a:defRPr>
            </a:lvl1pPr>
          </a:lstStyle>
          <a:p>
            <a:pPr algn="ctr"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17" name="Rounded Rectangle"/>
          <p:cNvSpPr>
            <a:spLocks noGrp="1"/>
          </p:cNvSpPr>
          <p:nvPr>
            <p:ph type="body" sz="quarter" idx="24"/>
          </p:nvPr>
        </p:nvSpPr>
        <p:spPr>
          <a:xfrm>
            <a:off x="7653672" y="6955597"/>
            <a:ext cx="5904375" cy="4849009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>
              <a:defRPr b="0" i="0">
                <a:latin typeface="Epilogue Medium" pitchFamily="2" charset="77"/>
              </a:defRPr>
            </a:lvl1pPr>
          </a:lstStyle>
          <a:p>
            <a:pPr algn="ctr"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23" name="Presenter_dark.png"/>
          <p:cNvSpPr>
            <a:spLocks noGrp="1"/>
          </p:cNvSpPr>
          <p:nvPr>
            <p:ph type="pic" sz="half" idx="30"/>
          </p:nvPr>
        </p:nvSpPr>
        <p:spPr>
          <a:xfrm>
            <a:off x="15648957" y="4292302"/>
            <a:ext cx="8013854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1A86B08-3F7B-9198-1377-A35702EA729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965843" y="4549310"/>
            <a:ext cx="4529137" cy="1038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9608AE-8834-0FA1-B7B8-B9B829C91D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965843" y="2410691"/>
            <a:ext cx="4529137" cy="2010115"/>
          </a:xfrm>
        </p:spPr>
        <p:txBody>
          <a:bodyPr>
            <a:noAutofit/>
          </a:bodyPr>
          <a:lstStyle>
            <a:lvl1pPr>
              <a:defRPr sz="15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D843CE3-BCE8-C7EF-F26F-78E30709D7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44263" y="4549310"/>
            <a:ext cx="4529137" cy="1038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8D448C7-0FFD-9913-127E-1BCEC132D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44263" y="2410691"/>
            <a:ext cx="4529137" cy="2010115"/>
          </a:xfrm>
        </p:spPr>
        <p:txBody>
          <a:bodyPr>
            <a:noAutofit/>
          </a:bodyPr>
          <a:lstStyle>
            <a:lvl1pPr>
              <a:defRPr sz="15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CE1007-8783-07D0-518B-FB25D3BFFF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51383" y="9952580"/>
            <a:ext cx="4529137" cy="1038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7C3A338-A8D1-6CFB-05DA-E114C1847D0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51383" y="7813961"/>
            <a:ext cx="4529137" cy="2010115"/>
          </a:xfrm>
        </p:spPr>
        <p:txBody>
          <a:bodyPr>
            <a:noAutofit/>
          </a:bodyPr>
          <a:lstStyle>
            <a:lvl1pPr>
              <a:defRPr sz="15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5B03B83-9579-DB79-95B3-FF5A55D862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41291" y="9952580"/>
            <a:ext cx="4529137" cy="1038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889B3D1-22FE-216B-6211-BF1FD65B32B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41291" y="7813961"/>
            <a:ext cx="4529137" cy="2010115"/>
          </a:xfrm>
        </p:spPr>
        <p:txBody>
          <a:bodyPr>
            <a:noAutofit/>
          </a:bodyPr>
          <a:lstStyle>
            <a:lvl1pPr>
              <a:defRPr sz="15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306DBC1D-551F-7196-5B3F-B0826E6F225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3458A544-2ADE-0CD1-B1BB-3A6B189EBE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esenter_dark.png"/>
          <p:cNvSpPr>
            <a:spLocks noGrp="1"/>
          </p:cNvSpPr>
          <p:nvPr>
            <p:ph type="pic" sz="half" idx="23"/>
          </p:nvPr>
        </p:nvSpPr>
        <p:spPr>
          <a:xfrm>
            <a:off x="13362957" y="4292302"/>
            <a:ext cx="8013854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BA011E6-4B79-9CBB-44C1-E79A1F5816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3BE84B-1E40-EDEE-A259-578CEE28A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2654" y="450197"/>
            <a:ext cx="18246435" cy="2396912"/>
          </a:xfrm>
        </p:spPr>
        <p:txBody>
          <a:bodyPr>
            <a:normAutofit/>
          </a:bodyPr>
          <a:lstStyle>
            <a:lvl1pPr algn="r">
              <a:defRPr sz="15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CB36277-9238-1AFB-C279-262A70A2B7F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50416" y="4220014"/>
            <a:ext cx="11735259" cy="6669659"/>
          </a:xfrm>
        </p:spPr>
        <p:txBody>
          <a:bodyPr>
            <a:normAutofit/>
          </a:bodyPr>
          <a:lstStyle>
            <a:lvl1pPr>
              <a:defRPr sz="6500"/>
            </a:lvl1pPr>
            <a:lvl2pPr>
              <a:defRPr sz="6500"/>
            </a:lvl2pPr>
            <a:lvl3pPr>
              <a:defRPr sz="6500"/>
            </a:lvl3pPr>
            <a:lvl4pPr>
              <a:defRPr sz="6500"/>
            </a:lvl4pPr>
            <a:lvl5pPr>
              <a:defRPr sz="6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8205D5-AD28-EBBA-B9C3-BC84C441D0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bg>
      <p:bgPr>
        <a:solidFill>
          <a:srgbClr val="EBC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resenter_dark.png"/>
          <p:cNvSpPr>
            <a:spLocks noGrp="1"/>
          </p:cNvSpPr>
          <p:nvPr>
            <p:ph type="pic" sz="half" idx="24"/>
          </p:nvPr>
        </p:nvSpPr>
        <p:spPr>
          <a:xfrm>
            <a:off x="13362957" y="4292302"/>
            <a:ext cx="8013854" cy="94236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2176EB1-7955-BAB7-1688-BF5F9914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2654" y="450197"/>
            <a:ext cx="18246435" cy="2396912"/>
          </a:xfrm>
        </p:spPr>
        <p:txBody>
          <a:bodyPr>
            <a:normAutofit/>
          </a:bodyPr>
          <a:lstStyle>
            <a:lvl1pPr algn="r">
              <a:defRPr sz="15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8900BB-A92E-5760-FCF8-31A9805A30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50416" y="4220014"/>
            <a:ext cx="11735259" cy="6669659"/>
          </a:xfrm>
        </p:spPr>
        <p:txBody>
          <a:bodyPr>
            <a:normAutofit/>
          </a:bodyPr>
          <a:lstStyle>
            <a:lvl1pPr>
              <a:defRPr sz="6500"/>
            </a:lvl1pPr>
            <a:lvl2pPr>
              <a:defRPr sz="6500"/>
            </a:lvl2pPr>
            <a:lvl3pPr>
              <a:defRPr sz="6500"/>
            </a:lvl3pPr>
            <a:lvl4pPr>
              <a:defRPr sz="6500"/>
            </a:lvl4pPr>
            <a:lvl5pPr>
              <a:defRPr sz="6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8A44EFD-7E9C-8A31-E9FB-EBC91701F1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81158" y="12021016"/>
            <a:ext cx="3864693" cy="101473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5C8E553A-8700-C018-7A26-02EC7716A32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2234" y="726500"/>
            <a:ext cx="4792397" cy="74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cubicBezTo>
                  <a:pt x="752" y="0"/>
                  <a:pt x="0" y="4835"/>
                  <a:pt x="0" y="10800"/>
                </a:cubicBezTo>
                <a:cubicBezTo>
                  <a:pt x="0" y="16765"/>
                  <a:pt x="752" y="21600"/>
                  <a:pt x="1679" y="21600"/>
                </a:cubicBezTo>
                <a:lnTo>
                  <a:pt x="19921" y="21600"/>
                </a:lnTo>
                <a:cubicBezTo>
                  <a:pt x="20848" y="21600"/>
                  <a:pt x="21600" y="16765"/>
                  <a:pt x="21600" y="10800"/>
                </a:cubicBezTo>
                <a:cubicBezTo>
                  <a:pt x="21600" y="4835"/>
                  <a:pt x="20848" y="0"/>
                  <a:pt x="19921" y="0"/>
                </a:cubicBezTo>
                <a:lnTo>
                  <a:pt x="16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2500" spc="500"/>
            </a:lvl1pPr>
          </a:lstStyle>
          <a:p>
            <a:r>
              <a:rPr lang="en-US" dirty="0"/>
              <a:t>SUBTITLE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6560" y="13076008"/>
            <a:ext cx="418384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 b="0" i="0">
                <a:latin typeface="Epilogue Medium" pitchFamily="2" charset="77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E225AE12-DA98-150C-E4AF-0CF9B32A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342" y="450197"/>
            <a:ext cx="21845694" cy="918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EAA0B1-5F68-A655-54C4-29690FC5A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342" y="9539508"/>
            <a:ext cx="21031200" cy="3726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ransition spd="med"/>
  <p:txStyles>
    <p:titleStyle>
      <a:lvl1pPr marL="0" marR="0" indent="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-1000" baseline="0">
          <a:solidFill>
            <a:srgbClr val="000000"/>
          </a:solidFill>
          <a:uFillTx/>
          <a:latin typeface="+mj-lt"/>
          <a:ea typeface="+mn-ea"/>
          <a:cs typeface="+mn-cs"/>
          <a:sym typeface="Epilogue Regular Bold"/>
        </a:defRPr>
      </a:lvl1pPr>
      <a:lvl2pPr marL="0" marR="0" indent="4572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2pPr>
      <a:lvl3pPr marL="0" marR="0" indent="9144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3pPr>
      <a:lvl4pPr marL="0" marR="0" indent="13716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4pPr>
      <a:lvl5pPr marL="0" marR="0" indent="18288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5pPr>
      <a:lvl6pPr marL="0" marR="0" indent="22860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6pPr>
      <a:lvl7pPr marL="0" marR="0" indent="27432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7pPr>
      <a:lvl8pPr marL="0" marR="0" indent="32004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8pPr>
      <a:lvl9pPr marL="0" marR="0" indent="36576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28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28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28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280" baseline="0">
          <a:solidFill>
            <a:srgbClr val="000000"/>
          </a:solidFill>
          <a:uFillTx/>
          <a:latin typeface="+mn-lt"/>
          <a:ea typeface="+mn-ea"/>
          <a:cs typeface="+mn-cs"/>
          <a:sym typeface="Epilogue Regular Bol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mhmm.app/download" TargetMode="External"/><Relationship Id="rId2" Type="http://schemas.openxmlformats.org/officeDocument/2006/relationships/hyperlink" Target="https://fonts.google.com/specimen/Epilogu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elp.mmhmm.app/hc/en-us" TargetMode="External"/><Relationship Id="rId4" Type="http://schemas.openxmlformats.org/officeDocument/2006/relationships/hyperlink" Target="https://ooo.mmhmm.app/watch/z_8w2Fh7jsBYyEi5g56hz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iz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Customize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uses an additional font. For best results, download the </a:t>
            </a:r>
            <a:r>
              <a:rPr b="1" u="sng" dirty="0">
                <a:solidFill>
                  <a:srgbClr val="4234F2"/>
                </a:solidFill>
                <a:hlinkClick r:id="rId2"/>
              </a:rPr>
              <a:t>Epilogue font</a:t>
            </a:r>
            <a:r>
              <a:rPr dirty="0"/>
              <a:t> for free.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 content to the slides below. Slides intentionally have less text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 your audience can focus on you,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presenter. 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You can edit the master slide layout under View &gt; Slide Master.</a:t>
            </a:r>
          </a:p>
        </p:txBody>
      </p:sp>
      <p:sp>
        <p:nvSpPr>
          <p:cNvPr id="314" name="About this templat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20000"/>
              </a:lnSpc>
              <a:spcBef>
                <a:spcPts val="1200"/>
              </a:spcBef>
              <a:defRPr sz="2700" b="1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About this template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template is designed to help you look great on screen with your content in mmhmm. mmhmm is</a:t>
            </a:r>
            <a:r>
              <a:rPr lang="en-US" dirty="0"/>
              <a:t> </a:t>
            </a:r>
            <a:r>
              <a:rPr dirty="0"/>
              <a:t>a video presentation app that makes you more engaging on video calls and recordings by putting you on screen with your ideas.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 haven’t used mmhmm yet,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 dirty="0">
                <a:hlinkClick r:id="rId3"/>
              </a:rPr>
              <a:t>get started for free</a:t>
            </a:r>
            <a:r>
              <a:rPr dirty="0"/>
              <a:t>.</a:t>
            </a:r>
          </a:p>
        </p:txBody>
      </p:sp>
      <p:sp>
        <p:nvSpPr>
          <p:cNvPr id="315" name="Import…"/>
          <p:cNvSpPr txBox="1">
            <a:spLocks noGrp="1"/>
          </p:cNvSpPr>
          <p:nvPr>
            <p:ph type="body" idx="23"/>
          </p:nvPr>
        </p:nvSpPr>
        <p:spPr>
          <a:xfrm>
            <a:off x="18884470" y="6743011"/>
            <a:ext cx="4557421" cy="4587794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Once you are finished, save the presentation and upload it into the mmhmm Media Library or drag and drop the presentation into the slide tray.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4"/>
              </a:rPr>
              <a:t>mmhmm in 90 seconds</a:t>
            </a:r>
            <a:r>
              <a:rPr dirty="0"/>
              <a:t> video.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5"/>
              </a:rPr>
              <a:t>Help center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1CFA27F-6A9C-7D21-0E0E-0DD7D7FA039B}"/>
              </a:ext>
            </a:extLst>
          </p:cNvPr>
          <p:cNvPicPr>
            <a:picLocks noGrp="1" noChangeAspect="1"/>
          </p:cNvPicPr>
          <p:nvPr>
            <p:ph type="pic" sz="half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BAFB8D-6E6D-1B7A-431C-56C718C0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F06281-FE91-4DD3-FE9B-DCCA94C1DA1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66BBA-E151-E8E6-EE87-EE258FFF3D7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D7DC9C9-0305-04B6-80DD-2D5D7CBC6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066409"/>
              </p:ext>
            </p:extLst>
          </p:nvPr>
        </p:nvGraphicFramePr>
        <p:xfrm>
          <a:off x="911726" y="3735039"/>
          <a:ext cx="14296190" cy="733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Lightning">
            <a:extLst>
              <a:ext uri="{FF2B5EF4-FFF2-40B4-BE49-F238E27FC236}">
                <a16:creationId xmlns:a16="http://schemas.microsoft.com/office/drawing/2014/main" id="{9B349D6A-72FD-C49B-7DAC-F4A8B1610C3E}"/>
              </a:ext>
            </a:extLst>
          </p:cNvPr>
          <p:cNvSpPr/>
          <p:nvPr/>
        </p:nvSpPr>
        <p:spPr>
          <a:xfrm>
            <a:off x="22073985" y="3735039"/>
            <a:ext cx="1005198" cy="1804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8" y="0"/>
                </a:moveTo>
                <a:lnTo>
                  <a:pt x="0" y="12520"/>
                </a:lnTo>
                <a:lnTo>
                  <a:pt x="12017" y="12520"/>
                </a:lnTo>
                <a:lnTo>
                  <a:pt x="9664" y="21600"/>
                </a:lnTo>
                <a:lnTo>
                  <a:pt x="21600" y="8375"/>
                </a:lnTo>
                <a:lnTo>
                  <a:pt x="11515" y="8375"/>
                </a:lnTo>
                <a:lnTo>
                  <a:pt x="16221" y="0"/>
                </a:lnTo>
                <a:lnTo>
                  <a:pt x="6808" y="0"/>
                </a:lnTo>
                <a:close/>
              </a:path>
            </a:pathLst>
          </a:custGeom>
          <a:solidFill>
            <a:srgbClr val="5383E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53478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B199D1-7AAF-D9DB-A87A-F54817306FCF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425A-F65B-37C0-AB2F-A465F59D7D3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B70BE-BF6B-6A6F-E3E9-A1412E98AA6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4F73F-9C43-52B0-1FFE-847ACF51EAB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CEE504-6DC7-BF6A-0719-2A78F186134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rt">
            <a:extLst>
              <a:ext uri="{FF2B5EF4-FFF2-40B4-BE49-F238E27FC236}">
                <a16:creationId xmlns:a16="http://schemas.microsoft.com/office/drawing/2014/main" id="{E73325EB-62C7-2870-5983-2611244967A0}"/>
              </a:ext>
            </a:extLst>
          </p:cNvPr>
          <p:cNvSpPr/>
          <p:nvPr/>
        </p:nvSpPr>
        <p:spPr>
          <a:xfrm>
            <a:off x="9689397" y="11415169"/>
            <a:ext cx="1343280" cy="1187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DB5B3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57290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8D3C-9068-481A-84D7-B2B19070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B3E39D-5108-71B1-7ADD-37DA823DB780}"/>
              </a:ext>
            </a:extLst>
          </p:cNvPr>
          <p:cNvPicPr>
            <a:picLocks noGrp="1" noChangeAspect="1"/>
          </p:cNvPicPr>
          <p:nvPr>
            <p:ph type="pic" sz="half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2C5E47-17B9-BB08-F692-3AEDF22FE1B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C46FDDD1-5753-7C50-7968-63866831A1BD}"/>
              </a:ext>
            </a:extLst>
          </p:cNvPr>
          <p:cNvSpPr/>
          <p:nvPr/>
        </p:nvSpPr>
        <p:spPr>
          <a:xfrm rot="14293661">
            <a:off x="16480605" y="10967139"/>
            <a:ext cx="157371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14256"/>
                </a:moveTo>
                <a:lnTo>
                  <a:pt x="6275" y="21600"/>
                </a:lnTo>
                <a:lnTo>
                  <a:pt x="21600" y="10963"/>
                </a:lnTo>
                <a:lnTo>
                  <a:pt x="6275" y="0"/>
                </a:lnTo>
                <a:lnTo>
                  <a:pt x="6275" y="7344"/>
                </a:lnTo>
                <a:lnTo>
                  <a:pt x="0" y="7344"/>
                </a:lnTo>
                <a:lnTo>
                  <a:pt x="0" y="14256"/>
                </a:lnTo>
                <a:lnTo>
                  <a:pt x="6275" y="14256"/>
                </a:lnTo>
                <a:close/>
              </a:path>
            </a:pathLst>
          </a:custGeom>
          <a:solidFill>
            <a:srgbClr val="5383E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B7007F66-3BE8-2B18-6C2C-0F11E2EE5492}"/>
              </a:ext>
            </a:extLst>
          </p:cNvPr>
          <p:cNvGrpSpPr/>
          <p:nvPr/>
        </p:nvGrpSpPr>
        <p:grpSpPr>
          <a:xfrm>
            <a:off x="8022990" y="-228013"/>
            <a:ext cx="4560480" cy="4520314"/>
            <a:chOff x="70438" y="49321"/>
            <a:chExt cx="4560478" cy="4520312"/>
          </a:xfrm>
        </p:grpSpPr>
        <p:sp>
          <p:nvSpPr>
            <p:cNvPr id="9" name="Star">
              <a:extLst>
                <a:ext uri="{FF2B5EF4-FFF2-40B4-BE49-F238E27FC236}">
                  <a16:creationId xmlns:a16="http://schemas.microsoft.com/office/drawing/2014/main" id="{BAA2E75F-7679-522D-3303-21A035BD9031}"/>
                </a:ext>
              </a:extLst>
            </p:cNvPr>
            <p:cNvSpPr/>
            <p:nvPr/>
          </p:nvSpPr>
          <p:spPr>
            <a:xfrm>
              <a:off x="719230" y="630564"/>
              <a:ext cx="3341854" cy="3178292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F1C8C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Epilogue Medium" pitchFamily="2" charset="77"/>
              </a:endParaRPr>
            </a:p>
          </p:txBody>
        </p:sp>
        <p:sp>
          <p:nvSpPr>
            <p:cNvPr id="10" name="Star">
              <a:extLst>
                <a:ext uri="{FF2B5EF4-FFF2-40B4-BE49-F238E27FC236}">
                  <a16:creationId xmlns:a16="http://schemas.microsoft.com/office/drawing/2014/main" id="{30527B1B-C7B6-7068-975A-37159E9932AA}"/>
                </a:ext>
              </a:extLst>
            </p:cNvPr>
            <p:cNvSpPr/>
            <p:nvPr/>
          </p:nvSpPr>
          <p:spPr>
            <a:xfrm rot="19500000">
              <a:off x="679751" y="720331"/>
              <a:ext cx="3341854" cy="3178293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F1C8C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Epilogue Medium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9110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44E504-1314-6916-734D-454B3DAD77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49FC5E-D6BE-1F05-9ACF-380733D95DC2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FE189F-C620-0CF1-2B46-2CABC9C2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0F8C2-40D5-DE02-E5E6-56A9D20C0FA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8" name="Star">
            <a:extLst>
              <a:ext uri="{FF2B5EF4-FFF2-40B4-BE49-F238E27FC236}">
                <a16:creationId xmlns:a16="http://schemas.microsoft.com/office/drawing/2014/main" id="{718255FC-5FD9-A219-E49E-80B32CAFCA60}"/>
              </a:ext>
            </a:extLst>
          </p:cNvPr>
          <p:cNvSpPr/>
          <p:nvPr/>
        </p:nvSpPr>
        <p:spPr>
          <a:xfrm>
            <a:off x="9916772" y="1797101"/>
            <a:ext cx="2970504" cy="2925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2717" y="5788"/>
                </a:lnTo>
                <a:lnTo>
                  <a:pt x="17849" y="2605"/>
                </a:lnTo>
                <a:lnTo>
                  <a:pt x="15653" y="8290"/>
                </a:lnTo>
                <a:lnTo>
                  <a:pt x="21600" y="9202"/>
                </a:lnTo>
                <a:lnTo>
                  <a:pt x="16319" y="12124"/>
                </a:lnTo>
                <a:lnTo>
                  <a:pt x="20297" y="16704"/>
                </a:lnTo>
                <a:lnTo>
                  <a:pt x="14402" y="15495"/>
                </a:lnTo>
                <a:lnTo>
                  <a:pt x="14551" y="21600"/>
                </a:lnTo>
                <a:lnTo>
                  <a:pt x="10800" y="16827"/>
                </a:lnTo>
                <a:lnTo>
                  <a:pt x="7049" y="21600"/>
                </a:lnTo>
                <a:lnTo>
                  <a:pt x="7198" y="15495"/>
                </a:lnTo>
                <a:lnTo>
                  <a:pt x="1303" y="16704"/>
                </a:lnTo>
                <a:lnTo>
                  <a:pt x="5281" y="12124"/>
                </a:lnTo>
                <a:lnTo>
                  <a:pt x="0" y="9202"/>
                </a:lnTo>
                <a:lnTo>
                  <a:pt x="5947" y="8290"/>
                </a:lnTo>
                <a:lnTo>
                  <a:pt x="3751" y="2605"/>
                </a:lnTo>
                <a:lnTo>
                  <a:pt x="8883" y="5788"/>
                </a:lnTo>
                <a:close/>
              </a:path>
            </a:pathLst>
          </a:custGeom>
          <a:solidFill>
            <a:srgbClr val="5383E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E2B7AC62-EDAA-0DB6-C1F3-A1BB09CD940C}"/>
              </a:ext>
            </a:extLst>
          </p:cNvPr>
          <p:cNvSpPr/>
          <p:nvPr/>
        </p:nvSpPr>
        <p:spPr>
          <a:xfrm rot="14293661">
            <a:off x="8264742" y="8833540"/>
            <a:ext cx="157371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14256"/>
                </a:moveTo>
                <a:lnTo>
                  <a:pt x="6275" y="21600"/>
                </a:lnTo>
                <a:lnTo>
                  <a:pt x="21600" y="10963"/>
                </a:lnTo>
                <a:lnTo>
                  <a:pt x="6275" y="0"/>
                </a:lnTo>
                <a:lnTo>
                  <a:pt x="6275" y="7344"/>
                </a:lnTo>
                <a:lnTo>
                  <a:pt x="0" y="7344"/>
                </a:lnTo>
                <a:lnTo>
                  <a:pt x="0" y="14256"/>
                </a:lnTo>
                <a:lnTo>
                  <a:pt x="6275" y="14256"/>
                </a:lnTo>
                <a:close/>
              </a:path>
            </a:pathLst>
          </a:custGeom>
          <a:solidFill>
            <a:srgbClr val="DB5B3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6240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1EEC41C-3307-0A95-6CB5-B9502F595269}"/>
              </a:ext>
            </a:extLst>
          </p:cNvPr>
          <p:cNvPicPr>
            <a:picLocks noGrp="1" noChangeAspect="1"/>
          </p:cNvPicPr>
          <p:nvPr>
            <p:ph type="pic" sz="half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80C7A-4B45-45AF-927F-88A563D8F2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09049-8645-3853-9B4F-C7E7711062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65277-F7C6-A116-CE96-E3CCB11EFD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672A83-A97F-C896-5B3F-F72DD87F7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31E018-E41E-8D15-7815-3C898ADC9C4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5D1B7-4510-60F9-9378-E37E1C68065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A67B42-72DB-61A7-151C-C49DAC1618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C35EA6-824A-DC91-8DD1-8C1B4FA16DC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7ED570-4B59-BB75-B61C-A09D997F38E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299F49-9853-E216-D0E3-CDDA644011B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0EC957-1FC4-EDFF-5DA4-77688AFC5D7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CCB54A-ABCA-09C5-79F6-745CAC53D8B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tar">
            <a:extLst>
              <a:ext uri="{FF2B5EF4-FFF2-40B4-BE49-F238E27FC236}">
                <a16:creationId xmlns:a16="http://schemas.microsoft.com/office/drawing/2014/main" id="{9D1ABA99-2BE9-1B86-B723-3CA5E73B0669}"/>
              </a:ext>
            </a:extLst>
          </p:cNvPr>
          <p:cNvSpPr/>
          <p:nvPr/>
        </p:nvSpPr>
        <p:spPr>
          <a:xfrm>
            <a:off x="20675648" y="675077"/>
            <a:ext cx="2970504" cy="2925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2717" y="5788"/>
                </a:lnTo>
                <a:lnTo>
                  <a:pt x="17849" y="2605"/>
                </a:lnTo>
                <a:lnTo>
                  <a:pt x="15653" y="8290"/>
                </a:lnTo>
                <a:lnTo>
                  <a:pt x="21600" y="9202"/>
                </a:lnTo>
                <a:lnTo>
                  <a:pt x="16319" y="12124"/>
                </a:lnTo>
                <a:lnTo>
                  <a:pt x="20297" y="16704"/>
                </a:lnTo>
                <a:lnTo>
                  <a:pt x="14402" y="15495"/>
                </a:lnTo>
                <a:lnTo>
                  <a:pt x="14551" y="21600"/>
                </a:lnTo>
                <a:lnTo>
                  <a:pt x="10800" y="16827"/>
                </a:lnTo>
                <a:lnTo>
                  <a:pt x="7049" y="21600"/>
                </a:lnTo>
                <a:lnTo>
                  <a:pt x="7198" y="15495"/>
                </a:lnTo>
                <a:lnTo>
                  <a:pt x="1303" y="16704"/>
                </a:lnTo>
                <a:lnTo>
                  <a:pt x="5281" y="12124"/>
                </a:lnTo>
                <a:lnTo>
                  <a:pt x="0" y="9202"/>
                </a:lnTo>
                <a:lnTo>
                  <a:pt x="5947" y="8290"/>
                </a:lnTo>
                <a:lnTo>
                  <a:pt x="3751" y="2605"/>
                </a:lnTo>
                <a:lnTo>
                  <a:pt x="8883" y="5788"/>
                </a:lnTo>
                <a:close/>
              </a:path>
            </a:pathLst>
          </a:custGeom>
          <a:solidFill>
            <a:srgbClr val="F1C8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  <p:sp>
        <p:nvSpPr>
          <p:cNvPr id="18" name="Brightness">
            <a:extLst>
              <a:ext uri="{FF2B5EF4-FFF2-40B4-BE49-F238E27FC236}">
                <a16:creationId xmlns:a16="http://schemas.microsoft.com/office/drawing/2014/main" id="{9A8A61A1-29FF-7FB6-1822-405FAC089B3A}"/>
              </a:ext>
            </a:extLst>
          </p:cNvPr>
          <p:cNvSpPr/>
          <p:nvPr/>
        </p:nvSpPr>
        <p:spPr>
          <a:xfrm>
            <a:off x="9230663" y="2312630"/>
            <a:ext cx="1585364" cy="1662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extrusionOk="0">
                <a:moveTo>
                  <a:pt x="10752" y="0"/>
                </a:moveTo>
                <a:cubicBezTo>
                  <a:pt x="10515" y="0"/>
                  <a:pt x="10318" y="185"/>
                  <a:pt x="10318" y="417"/>
                </a:cubicBezTo>
                <a:lnTo>
                  <a:pt x="10318" y="3322"/>
                </a:lnTo>
                <a:cubicBezTo>
                  <a:pt x="10318" y="3549"/>
                  <a:pt x="10509" y="3739"/>
                  <a:pt x="10752" y="3739"/>
                </a:cubicBezTo>
                <a:cubicBezTo>
                  <a:pt x="10994" y="3739"/>
                  <a:pt x="11185" y="3554"/>
                  <a:pt x="11185" y="3322"/>
                </a:cubicBezTo>
                <a:lnTo>
                  <a:pt x="11185" y="417"/>
                </a:lnTo>
                <a:cubicBezTo>
                  <a:pt x="11185" y="190"/>
                  <a:pt x="10994" y="0"/>
                  <a:pt x="10752" y="0"/>
                </a:cubicBezTo>
                <a:close/>
                <a:moveTo>
                  <a:pt x="17056" y="1983"/>
                </a:moveTo>
                <a:cubicBezTo>
                  <a:pt x="16946" y="1999"/>
                  <a:pt x="16844" y="2056"/>
                  <a:pt x="16774" y="2150"/>
                </a:cubicBezTo>
                <a:lnTo>
                  <a:pt x="14991" y="4505"/>
                </a:lnTo>
                <a:cubicBezTo>
                  <a:pt x="14850" y="4689"/>
                  <a:pt x="14896" y="4954"/>
                  <a:pt x="15088" y="5089"/>
                </a:cubicBezTo>
                <a:cubicBezTo>
                  <a:pt x="15279" y="5224"/>
                  <a:pt x="15555" y="5185"/>
                  <a:pt x="15696" y="4996"/>
                </a:cubicBezTo>
                <a:lnTo>
                  <a:pt x="17479" y="2642"/>
                </a:lnTo>
                <a:cubicBezTo>
                  <a:pt x="17620" y="2458"/>
                  <a:pt x="17579" y="2193"/>
                  <a:pt x="17382" y="2058"/>
                </a:cubicBezTo>
                <a:cubicBezTo>
                  <a:pt x="17283" y="1990"/>
                  <a:pt x="17166" y="1967"/>
                  <a:pt x="17056" y="1983"/>
                </a:cubicBezTo>
                <a:close/>
                <a:moveTo>
                  <a:pt x="4447" y="1985"/>
                </a:moveTo>
                <a:cubicBezTo>
                  <a:pt x="4337" y="1968"/>
                  <a:pt x="4220" y="1990"/>
                  <a:pt x="4121" y="2058"/>
                </a:cubicBezTo>
                <a:cubicBezTo>
                  <a:pt x="3930" y="2193"/>
                  <a:pt x="3883" y="2453"/>
                  <a:pt x="4024" y="2642"/>
                </a:cubicBezTo>
                <a:lnTo>
                  <a:pt x="5813" y="4996"/>
                </a:lnTo>
                <a:cubicBezTo>
                  <a:pt x="5954" y="5180"/>
                  <a:pt x="6223" y="5224"/>
                  <a:pt x="6421" y="5089"/>
                </a:cubicBezTo>
                <a:cubicBezTo>
                  <a:pt x="6618" y="4954"/>
                  <a:pt x="6659" y="4689"/>
                  <a:pt x="6512" y="4505"/>
                </a:cubicBezTo>
                <a:lnTo>
                  <a:pt x="4729" y="2150"/>
                </a:lnTo>
                <a:cubicBezTo>
                  <a:pt x="4659" y="2059"/>
                  <a:pt x="4557" y="2002"/>
                  <a:pt x="4447" y="1985"/>
                </a:cubicBezTo>
                <a:close/>
                <a:moveTo>
                  <a:pt x="10752" y="5212"/>
                </a:moveTo>
                <a:cubicBezTo>
                  <a:pt x="10681" y="5212"/>
                  <a:pt x="10612" y="5220"/>
                  <a:pt x="10542" y="5222"/>
                </a:cubicBezTo>
                <a:cubicBezTo>
                  <a:pt x="10539" y="5222"/>
                  <a:pt x="10537" y="5222"/>
                  <a:pt x="10535" y="5222"/>
                </a:cubicBezTo>
                <a:cubicBezTo>
                  <a:pt x="10531" y="5222"/>
                  <a:pt x="10527" y="5224"/>
                  <a:pt x="10522" y="5224"/>
                </a:cubicBezTo>
                <a:cubicBezTo>
                  <a:pt x="10503" y="5225"/>
                  <a:pt x="10485" y="5228"/>
                  <a:pt x="10466" y="5229"/>
                </a:cubicBezTo>
                <a:cubicBezTo>
                  <a:pt x="10405" y="5232"/>
                  <a:pt x="10345" y="5238"/>
                  <a:pt x="10285" y="5243"/>
                </a:cubicBezTo>
                <a:cubicBezTo>
                  <a:pt x="10265" y="5244"/>
                  <a:pt x="10246" y="5246"/>
                  <a:pt x="10226" y="5248"/>
                </a:cubicBezTo>
                <a:cubicBezTo>
                  <a:pt x="10151" y="5254"/>
                  <a:pt x="10074" y="5255"/>
                  <a:pt x="9999" y="5265"/>
                </a:cubicBezTo>
                <a:cubicBezTo>
                  <a:pt x="9971" y="5268"/>
                  <a:pt x="9944" y="5273"/>
                  <a:pt x="9916" y="5276"/>
                </a:cubicBezTo>
                <a:cubicBezTo>
                  <a:pt x="9832" y="5288"/>
                  <a:pt x="9751" y="5306"/>
                  <a:pt x="9668" y="5320"/>
                </a:cubicBezTo>
                <a:cubicBezTo>
                  <a:pt x="9599" y="5332"/>
                  <a:pt x="9528" y="5341"/>
                  <a:pt x="9460" y="5356"/>
                </a:cubicBezTo>
                <a:cubicBezTo>
                  <a:pt x="9409" y="5367"/>
                  <a:pt x="9359" y="5381"/>
                  <a:pt x="9308" y="5393"/>
                </a:cubicBezTo>
                <a:cubicBezTo>
                  <a:pt x="9246" y="5408"/>
                  <a:pt x="9185" y="5427"/>
                  <a:pt x="9123" y="5443"/>
                </a:cubicBezTo>
                <a:cubicBezTo>
                  <a:pt x="9065" y="5459"/>
                  <a:pt x="9005" y="5473"/>
                  <a:pt x="8947" y="5491"/>
                </a:cubicBezTo>
                <a:cubicBezTo>
                  <a:pt x="8862" y="5517"/>
                  <a:pt x="8777" y="5548"/>
                  <a:pt x="8692" y="5578"/>
                </a:cubicBezTo>
                <a:cubicBezTo>
                  <a:pt x="8660" y="5590"/>
                  <a:pt x="8629" y="5604"/>
                  <a:pt x="8597" y="5616"/>
                </a:cubicBezTo>
                <a:cubicBezTo>
                  <a:pt x="8596" y="5616"/>
                  <a:pt x="8595" y="5615"/>
                  <a:pt x="8595" y="5616"/>
                </a:cubicBezTo>
                <a:cubicBezTo>
                  <a:pt x="8594" y="5616"/>
                  <a:pt x="8594" y="5617"/>
                  <a:pt x="8593" y="5617"/>
                </a:cubicBezTo>
                <a:cubicBezTo>
                  <a:pt x="8537" y="5638"/>
                  <a:pt x="8479" y="5658"/>
                  <a:pt x="8424" y="5681"/>
                </a:cubicBezTo>
                <a:cubicBezTo>
                  <a:pt x="8331" y="5720"/>
                  <a:pt x="8240" y="5764"/>
                  <a:pt x="8149" y="5808"/>
                </a:cubicBezTo>
                <a:cubicBezTo>
                  <a:pt x="8142" y="5811"/>
                  <a:pt x="8135" y="5815"/>
                  <a:pt x="8128" y="5818"/>
                </a:cubicBezTo>
                <a:cubicBezTo>
                  <a:pt x="8096" y="5834"/>
                  <a:pt x="8063" y="5849"/>
                  <a:pt x="8031" y="5865"/>
                </a:cubicBezTo>
                <a:cubicBezTo>
                  <a:pt x="8000" y="5880"/>
                  <a:pt x="7970" y="5895"/>
                  <a:pt x="7939" y="5911"/>
                </a:cubicBezTo>
                <a:cubicBezTo>
                  <a:pt x="7893" y="5936"/>
                  <a:pt x="7848" y="5964"/>
                  <a:pt x="7802" y="5990"/>
                </a:cubicBezTo>
                <a:cubicBezTo>
                  <a:pt x="7692" y="6052"/>
                  <a:pt x="7584" y="6116"/>
                  <a:pt x="7478" y="6184"/>
                </a:cubicBezTo>
                <a:cubicBezTo>
                  <a:pt x="7477" y="6185"/>
                  <a:pt x="7477" y="6186"/>
                  <a:pt x="7476" y="6186"/>
                </a:cubicBezTo>
                <a:cubicBezTo>
                  <a:pt x="7428" y="6218"/>
                  <a:pt x="7377" y="6244"/>
                  <a:pt x="7330" y="6277"/>
                </a:cubicBezTo>
                <a:cubicBezTo>
                  <a:pt x="7296" y="6301"/>
                  <a:pt x="7266" y="6327"/>
                  <a:pt x="7235" y="6352"/>
                </a:cubicBezTo>
                <a:cubicBezTo>
                  <a:pt x="6313" y="7014"/>
                  <a:pt x="5585" y="7941"/>
                  <a:pt x="5203" y="9069"/>
                </a:cubicBezTo>
                <a:cubicBezTo>
                  <a:pt x="5000" y="9669"/>
                  <a:pt x="4915" y="10277"/>
                  <a:pt x="4927" y="10873"/>
                </a:cubicBezTo>
                <a:cubicBezTo>
                  <a:pt x="4927" y="10891"/>
                  <a:pt x="4930" y="10908"/>
                  <a:pt x="4930" y="10926"/>
                </a:cubicBezTo>
                <a:cubicBezTo>
                  <a:pt x="4935" y="11076"/>
                  <a:pt x="4941" y="11225"/>
                  <a:pt x="4958" y="11373"/>
                </a:cubicBezTo>
                <a:cubicBezTo>
                  <a:pt x="4976" y="11542"/>
                  <a:pt x="5005" y="11710"/>
                  <a:pt x="5039" y="11879"/>
                </a:cubicBezTo>
                <a:cubicBezTo>
                  <a:pt x="5060" y="11980"/>
                  <a:pt x="5092" y="12080"/>
                  <a:pt x="5117" y="12180"/>
                </a:cubicBezTo>
                <a:cubicBezTo>
                  <a:pt x="5122" y="12200"/>
                  <a:pt x="5129" y="12220"/>
                  <a:pt x="5134" y="12241"/>
                </a:cubicBezTo>
                <a:cubicBezTo>
                  <a:pt x="5160" y="12336"/>
                  <a:pt x="5176" y="12431"/>
                  <a:pt x="5208" y="12526"/>
                </a:cubicBezTo>
                <a:cubicBezTo>
                  <a:pt x="5350" y="12942"/>
                  <a:pt x="5540" y="13329"/>
                  <a:pt x="5769" y="13687"/>
                </a:cubicBezTo>
                <a:cubicBezTo>
                  <a:pt x="5776" y="13699"/>
                  <a:pt x="5784" y="13712"/>
                  <a:pt x="5792" y="13724"/>
                </a:cubicBezTo>
                <a:cubicBezTo>
                  <a:pt x="5866" y="13839"/>
                  <a:pt x="5945" y="13950"/>
                  <a:pt x="6028" y="14058"/>
                </a:cubicBezTo>
                <a:cubicBezTo>
                  <a:pt x="6072" y="14117"/>
                  <a:pt x="6117" y="14175"/>
                  <a:pt x="6163" y="14232"/>
                </a:cubicBezTo>
                <a:cubicBezTo>
                  <a:pt x="6197" y="14273"/>
                  <a:pt x="6232" y="14314"/>
                  <a:pt x="6267" y="14354"/>
                </a:cubicBezTo>
                <a:cubicBezTo>
                  <a:pt x="6573" y="14709"/>
                  <a:pt x="6924" y="15035"/>
                  <a:pt x="7330" y="15318"/>
                </a:cubicBezTo>
                <a:cubicBezTo>
                  <a:pt x="7730" y="15596"/>
                  <a:pt x="8157" y="15812"/>
                  <a:pt x="8597" y="15979"/>
                </a:cubicBezTo>
                <a:cubicBezTo>
                  <a:pt x="8646" y="15998"/>
                  <a:pt x="8695" y="16017"/>
                  <a:pt x="8745" y="16035"/>
                </a:cubicBezTo>
                <a:cubicBezTo>
                  <a:pt x="8827" y="16064"/>
                  <a:pt x="8908" y="16093"/>
                  <a:pt x="8991" y="16118"/>
                </a:cubicBezTo>
                <a:cubicBezTo>
                  <a:pt x="9118" y="16157"/>
                  <a:pt x="9247" y="16192"/>
                  <a:pt x="9377" y="16222"/>
                </a:cubicBezTo>
                <a:cubicBezTo>
                  <a:pt x="9396" y="16227"/>
                  <a:pt x="9415" y="16232"/>
                  <a:pt x="9434" y="16236"/>
                </a:cubicBezTo>
                <a:cubicBezTo>
                  <a:pt x="9857" y="16331"/>
                  <a:pt x="10298" y="16383"/>
                  <a:pt x="10752" y="16383"/>
                </a:cubicBezTo>
                <a:cubicBezTo>
                  <a:pt x="10823" y="16383"/>
                  <a:pt x="10892" y="16375"/>
                  <a:pt x="10963" y="16373"/>
                </a:cubicBezTo>
                <a:cubicBezTo>
                  <a:pt x="10966" y="16372"/>
                  <a:pt x="10970" y="16373"/>
                  <a:pt x="10974" y="16373"/>
                </a:cubicBezTo>
                <a:cubicBezTo>
                  <a:pt x="10981" y="16372"/>
                  <a:pt x="10988" y="16371"/>
                  <a:pt x="10995" y="16371"/>
                </a:cubicBezTo>
                <a:cubicBezTo>
                  <a:pt x="11015" y="16370"/>
                  <a:pt x="11034" y="16367"/>
                  <a:pt x="11055" y="16366"/>
                </a:cubicBezTo>
                <a:cubicBezTo>
                  <a:pt x="11096" y="16364"/>
                  <a:pt x="11138" y="16359"/>
                  <a:pt x="11180" y="16356"/>
                </a:cubicBezTo>
                <a:cubicBezTo>
                  <a:pt x="11286" y="16349"/>
                  <a:pt x="11392" y="16345"/>
                  <a:pt x="11497" y="16332"/>
                </a:cubicBezTo>
                <a:cubicBezTo>
                  <a:pt x="11542" y="16327"/>
                  <a:pt x="11587" y="16318"/>
                  <a:pt x="11632" y="16312"/>
                </a:cubicBezTo>
                <a:cubicBezTo>
                  <a:pt x="11759" y="16293"/>
                  <a:pt x="11886" y="16274"/>
                  <a:pt x="12010" y="16248"/>
                </a:cubicBezTo>
                <a:cubicBezTo>
                  <a:pt x="12107" y="16227"/>
                  <a:pt x="12203" y="16200"/>
                  <a:pt x="12300" y="16175"/>
                </a:cubicBezTo>
                <a:cubicBezTo>
                  <a:pt x="12378" y="16154"/>
                  <a:pt x="12458" y="16136"/>
                  <a:pt x="12535" y="16113"/>
                </a:cubicBezTo>
                <a:cubicBezTo>
                  <a:pt x="12650" y="16078"/>
                  <a:pt x="12763" y="16035"/>
                  <a:pt x="12876" y="15993"/>
                </a:cubicBezTo>
                <a:cubicBezTo>
                  <a:pt x="12936" y="15970"/>
                  <a:pt x="12996" y="15950"/>
                  <a:pt x="13054" y="15925"/>
                </a:cubicBezTo>
                <a:cubicBezTo>
                  <a:pt x="13164" y="15880"/>
                  <a:pt x="13271" y="15829"/>
                  <a:pt x="13379" y="15777"/>
                </a:cubicBezTo>
                <a:cubicBezTo>
                  <a:pt x="13391" y="15771"/>
                  <a:pt x="13403" y="15766"/>
                  <a:pt x="13416" y="15760"/>
                </a:cubicBezTo>
                <a:cubicBezTo>
                  <a:pt x="13420" y="15758"/>
                  <a:pt x="13424" y="15755"/>
                  <a:pt x="13428" y="15753"/>
                </a:cubicBezTo>
                <a:cubicBezTo>
                  <a:pt x="13444" y="15745"/>
                  <a:pt x="13460" y="15739"/>
                  <a:pt x="13475" y="15731"/>
                </a:cubicBezTo>
                <a:cubicBezTo>
                  <a:pt x="13488" y="15725"/>
                  <a:pt x="13502" y="15719"/>
                  <a:pt x="13514" y="15713"/>
                </a:cubicBezTo>
                <a:cubicBezTo>
                  <a:pt x="13518" y="15710"/>
                  <a:pt x="13522" y="15708"/>
                  <a:pt x="13527" y="15706"/>
                </a:cubicBezTo>
                <a:cubicBezTo>
                  <a:pt x="13588" y="15674"/>
                  <a:pt x="13646" y="15636"/>
                  <a:pt x="13706" y="15601"/>
                </a:cubicBezTo>
                <a:cubicBezTo>
                  <a:pt x="13797" y="15550"/>
                  <a:pt x="13888" y="15498"/>
                  <a:pt x="13976" y="15443"/>
                </a:cubicBezTo>
                <a:cubicBezTo>
                  <a:pt x="13981" y="15439"/>
                  <a:pt x="13987" y="15437"/>
                  <a:pt x="13992" y="15434"/>
                </a:cubicBezTo>
                <a:cubicBezTo>
                  <a:pt x="14054" y="15394"/>
                  <a:pt x="14119" y="15360"/>
                  <a:pt x="14180" y="15318"/>
                </a:cubicBezTo>
                <a:cubicBezTo>
                  <a:pt x="14241" y="15276"/>
                  <a:pt x="14297" y="15230"/>
                  <a:pt x="14355" y="15186"/>
                </a:cubicBezTo>
                <a:cubicBezTo>
                  <a:pt x="14494" y="15081"/>
                  <a:pt x="14628" y="14972"/>
                  <a:pt x="14755" y="14857"/>
                </a:cubicBezTo>
                <a:cubicBezTo>
                  <a:pt x="14762" y="14850"/>
                  <a:pt x="14772" y="14844"/>
                  <a:pt x="14779" y="14837"/>
                </a:cubicBezTo>
                <a:cubicBezTo>
                  <a:pt x="14782" y="14834"/>
                  <a:pt x="14785" y="14831"/>
                  <a:pt x="14788" y="14828"/>
                </a:cubicBezTo>
                <a:cubicBezTo>
                  <a:pt x="14911" y="14715"/>
                  <a:pt x="15027" y="14600"/>
                  <a:pt x="15137" y="14479"/>
                </a:cubicBezTo>
                <a:cubicBezTo>
                  <a:pt x="15187" y="14424"/>
                  <a:pt x="15233" y="14365"/>
                  <a:pt x="15281" y="14308"/>
                </a:cubicBezTo>
                <a:cubicBezTo>
                  <a:pt x="15326" y="14255"/>
                  <a:pt x="15371" y="14202"/>
                  <a:pt x="15414" y="14148"/>
                </a:cubicBezTo>
                <a:cubicBezTo>
                  <a:pt x="15485" y="14058"/>
                  <a:pt x="15552" y="13965"/>
                  <a:pt x="15618" y="13869"/>
                </a:cubicBezTo>
                <a:cubicBezTo>
                  <a:pt x="15900" y="13461"/>
                  <a:pt x="16135" y="13014"/>
                  <a:pt x="16300" y="12526"/>
                </a:cubicBezTo>
                <a:cubicBezTo>
                  <a:pt x="16323" y="12456"/>
                  <a:pt x="16336" y="12386"/>
                  <a:pt x="16356" y="12317"/>
                </a:cubicBezTo>
                <a:cubicBezTo>
                  <a:pt x="16448" y="12006"/>
                  <a:pt x="16511" y="11694"/>
                  <a:pt x="16545" y="11383"/>
                </a:cubicBezTo>
                <a:cubicBezTo>
                  <a:pt x="16549" y="11342"/>
                  <a:pt x="16559" y="11301"/>
                  <a:pt x="16562" y="11260"/>
                </a:cubicBezTo>
                <a:cubicBezTo>
                  <a:pt x="16563" y="11258"/>
                  <a:pt x="16562" y="11255"/>
                  <a:pt x="16562" y="11253"/>
                </a:cubicBezTo>
                <a:cubicBezTo>
                  <a:pt x="16567" y="11193"/>
                  <a:pt x="16567" y="11134"/>
                  <a:pt x="16569" y="11074"/>
                </a:cubicBezTo>
                <a:cubicBezTo>
                  <a:pt x="16578" y="10917"/>
                  <a:pt x="16582" y="10759"/>
                  <a:pt x="16576" y="10600"/>
                </a:cubicBezTo>
                <a:cubicBezTo>
                  <a:pt x="16575" y="10572"/>
                  <a:pt x="16573" y="10545"/>
                  <a:pt x="16571" y="10517"/>
                </a:cubicBezTo>
                <a:cubicBezTo>
                  <a:pt x="16554" y="10174"/>
                  <a:pt x="16492" y="9829"/>
                  <a:pt x="16407" y="9484"/>
                </a:cubicBezTo>
                <a:cubicBezTo>
                  <a:pt x="16393" y="9427"/>
                  <a:pt x="16379" y="9369"/>
                  <a:pt x="16363" y="9312"/>
                </a:cubicBezTo>
                <a:cubicBezTo>
                  <a:pt x="16340" y="9231"/>
                  <a:pt x="16327" y="9150"/>
                  <a:pt x="16300" y="9069"/>
                </a:cubicBezTo>
                <a:cubicBezTo>
                  <a:pt x="16221" y="8836"/>
                  <a:pt x="16122" y="8616"/>
                  <a:pt x="16014" y="8401"/>
                </a:cubicBezTo>
                <a:cubicBezTo>
                  <a:pt x="16004" y="8379"/>
                  <a:pt x="15992" y="8357"/>
                  <a:pt x="15981" y="8335"/>
                </a:cubicBezTo>
                <a:cubicBezTo>
                  <a:pt x="15920" y="8216"/>
                  <a:pt x="15855" y="8100"/>
                  <a:pt x="15785" y="7987"/>
                </a:cubicBezTo>
                <a:cubicBezTo>
                  <a:pt x="15746" y="7921"/>
                  <a:pt x="15705" y="7857"/>
                  <a:pt x="15662" y="7793"/>
                </a:cubicBezTo>
                <a:cubicBezTo>
                  <a:pt x="15621" y="7731"/>
                  <a:pt x="15579" y="7670"/>
                  <a:pt x="15535" y="7611"/>
                </a:cubicBezTo>
                <a:cubicBezTo>
                  <a:pt x="15465" y="7514"/>
                  <a:pt x="15392" y="7420"/>
                  <a:pt x="15315" y="7327"/>
                </a:cubicBezTo>
                <a:cubicBezTo>
                  <a:pt x="15295" y="7303"/>
                  <a:pt x="15275" y="7280"/>
                  <a:pt x="15255" y="7256"/>
                </a:cubicBezTo>
                <a:cubicBezTo>
                  <a:pt x="14947" y="6895"/>
                  <a:pt x="14592" y="6564"/>
                  <a:pt x="14180" y="6277"/>
                </a:cubicBezTo>
                <a:cubicBezTo>
                  <a:pt x="13261" y="5638"/>
                  <a:pt x="12208" y="5301"/>
                  <a:pt x="11150" y="5236"/>
                </a:cubicBezTo>
                <a:cubicBezTo>
                  <a:pt x="11131" y="5235"/>
                  <a:pt x="11113" y="5230"/>
                  <a:pt x="11093" y="5229"/>
                </a:cubicBezTo>
                <a:cubicBezTo>
                  <a:pt x="11063" y="5227"/>
                  <a:pt x="11032" y="5226"/>
                  <a:pt x="11002" y="5224"/>
                </a:cubicBezTo>
                <a:cubicBezTo>
                  <a:pt x="10988" y="5223"/>
                  <a:pt x="10973" y="5223"/>
                  <a:pt x="10959" y="5222"/>
                </a:cubicBezTo>
                <a:cubicBezTo>
                  <a:pt x="10890" y="5218"/>
                  <a:pt x="10822" y="5212"/>
                  <a:pt x="10752" y="5212"/>
                </a:cubicBezTo>
                <a:close/>
                <a:moveTo>
                  <a:pt x="407" y="7170"/>
                </a:moveTo>
                <a:cubicBezTo>
                  <a:pt x="236" y="7184"/>
                  <a:pt x="83" y="7293"/>
                  <a:pt x="28" y="7459"/>
                </a:cubicBezTo>
                <a:cubicBezTo>
                  <a:pt x="-45" y="7680"/>
                  <a:pt x="79" y="7919"/>
                  <a:pt x="310" y="7989"/>
                </a:cubicBezTo>
                <a:lnTo>
                  <a:pt x="3191" y="8885"/>
                </a:lnTo>
                <a:cubicBezTo>
                  <a:pt x="3422" y="8955"/>
                  <a:pt x="3669" y="8836"/>
                  <a:pt x="3743" y="8615"/>
                </a:cubicBezTo>
                <a:cubicBezTo>
                  <a:pt x="3821" y="8399"/>
                  <a:pt x="3693" y="8162"/>
                  <a:pt x="3468" y="8087"/>
                </a:cubicBezTo>
                <a:lnTo>
                  <a:pt x="580" y="7189"/>
                </a:lnTo>
                <a:cubicBezTo>
                  <a:pt x="522" y="7171"/>
                  <a:pt x="464" y="7165"/>
                  <a:pt x="407" y="7170"/>
                </a:cubicBezTo>
                <a:close/>
                <a:moveTo>
                  <a:pt x="21096" y="7170"/>
                </a:moveTo>
                <a:cubicBezTo>
                  <a:pt x="21039" y="7165"/>
                  <a:pt x="20981" y="7171"/>
                  <a:pt x="20923" y="7189"/>
                </a:cubicBezTo>
                <a:lnTo>
                  <a:pt x="18035" y="8087"/>
                </a:lnTo>
                <a:cubicBezTo>
                  <a:pt x="17804" y="8162"/>
                  <a:pt x="17680" y="8394"/>
                  <a:pt x="17753" y="8615"/>
                </a:cubicBezTo>
                <a:cubicBezTo>
                  <a:pt x="17832" y="8836"/>
                  <a:pt x="18076" y="8955"/>
                  <a:pt x="18307" y="8885"/>
                </a:cubicBezTo>
                <a:lnTo>
                  <a:pt x="21193" y="7989"/>
                </a:lnTo>
                <a:cubicBezTo>
                  <a:pt x="21424" y="7913"/>
                  <a:pt x="21548" y="7680"/>
                  <a:pt x="21475" y="7459"/>
                </a:cubicBezTo>
                <a:cubicBezTo>
                  <a:pt x="21420" y="7293"/>
                  <a:pt x="21267" y="7184"/>
                  <a:pt x="21096" y="7170"/>
                </a:cubicBezTo>
                <a:close/>
                <a:moveTo>
                  <a:pt x="3364" y="12691"/>
                </a:moveTo>
                <a:cubicBezTo>
                  <a:pt x="3307" y="12687"/>
                  <a:pt x="3249" y="12692"/>
                  <a:pt x="3191" y="12710"/>
                </a:cubicBezTo>
                <a:lnTo>
                  <a:pt x="303" y="13606"/>
                </a:lnTo>
                <a:cubicBezTo>
                  <a:pt x="72" y="13682"/>
                  <a:pt x="-52" y="13915"/>
                  <a:pt x="21" y="14136"/>
                </a:cubicBezTo>
                <a:cubicBezTo>
                  <a:pt x="100" y="14358"/>
                  <a:pt x="343" y="14476"/>
                  <a:pt x="575" y="14406"/>
                </a:cubicBezTo>
                <a:lnTo>
                  <a:pt x="3461" y="13508"/>
                </a:lnTo>
                <a:cubicBezTo>
                  <a:pt x="3692" y="13433"/>
                  <a:pt x="3816" y="13201"/>
                  <a:pt x="3743" y="12980"/>
                </a:cubicBezTo>
                <a:cubicBezTo>
                  <a:pt x="3688" y="12814"/>
                  <a:pt x="3534" y="12705"/>
                  <a:pt x="3364" y="12691"/>
                </a:cubicBezTo>
                <a:close/>
                <a:moveTo>
                  <a:pt x="18134" y="12691"/>
                </a:moveTo>
                <a:cubicBezTo>
                  <a:pt x="17963" y="12705"/>
                  <a:pt x="17808" y="12814"/>
                  <a:pt x="17753" y="12980"/>
                </a:cubicBezTo>
                <a:cubicBezTo>
                  <a:pt x="17680" y="13201"/>
                  <a:pt x="17804" y="13438"/>
                  <a:pt x="18035" y="13508"/>
                </a:cubicBezTo>
                <a:lnTo>
                  <a:pt x="20923" y="14406"/>
                </a:lnTo>
                <a:cubicBezTo>
                  <a:pt x="21154" y="14476"/>
                  <a:pt x="21401" y="14358"/>
                  <a:pt x="21475" y="14136"/>
                </a:cubicBezTo>
                <a:cubicBezTo>
                  <a:pt x="21548" y="13915"/>
                  <a:pt x="21424" y="13682"/>
                  <a:pt x="21193" y="13606"/>
                </a:cubicBezTo>
                <a:lnTo>
                  <a:pt x="18307" y="12710"/>
                </a:lnTo>
                <a:cubicBezTo>
                  <a:pt x="18249" y="12692"/>
                  <a:pt x="18191" y="12687"/>
                  <a:pt x="18134" y="12691"/>
                </a:cubicBezTo>
                <a:close/>
                <a:moveTo>
                  <a:pt x="6096" y="16433"/>
                </a:moveTo>
                <a:cubicBezTo>
                  <a:pt x="5987" y="16450"/>
                  <a:pt x="5883" y="16507"/>
                  <a:pt x="5813" y="16599"/>
                </a:cubicBezTo>
                <a:lnTo>
                  <a:pt x="4031" y="18953"/>
                </a:lnTo>
                <a:cubicBezTo>
                  <a:pt x="3891" y="19137"/>
                  <a:pt x="3935" y="19402"/>
                  <a:pt x="4127" y="19537"/>
                </a:cubicBezTo>
                <a:cubicBezTo>
                  <a:pt x="4318" y="19672"/>
                  <a:pt x="4595" y="19634"/>
                  <a:pt x="4736" y="19445"/>
                </a:cubicBezTo>
                <a:lnTo>
                  <a:pt x="6518" y="17090"/>
                </a:lnTo>
                <a:cubicBezTo>
                  <a:pt x="6659" y="16906"/>
                  <a:pt x="6618" y="16641"/>
                  <a:pt x="6421" y="16506"/>
                </a:cubicBezTo>
                <a:cubicBezTo>
                  <a:pt x="6322" y="16438"/>
                  <a:pt x="6206" y="16416"/>
                  <a:pt x="6096" y="16433"/>
                </a:cubicBezTo>
                <a:close/>
                <a:moveTo>
                  <a:pt x="15414" y="16433"/>
                </a:moveTo>
                <a:cubicBezTo>
                  <a:pt x="15304" y="16416"/>
                  <a:pt x="15186" y="16438"/>
                  <a:pt x="15088" y="16506"/>
                </a:cubicBezTo>
                <a:cubicBezTo>
                  <a:pt x="14896" y="16641"/>
                  <a:pt x="14850" y="16901"/>
                  <a:pt x="14991" y="17090"/>
                </a:cubicBezTo>
                <a:lnTo>
                  <a:pt x="16774" y="19445"/>
                </a:lnTo>
                <a:cubicBezTo>
                  <a:pt x="16915" y="19628"/>
                  <a:pt x="17184" y="19672"/>
                  <a:pt x="17382" y="19537"/>
                </a:cubicBezTo>
                <a:cubicBezTo>
                  <a:pt x="17573" y="19402"/>
                  <a:pt x="17620" y="19137"/>
                  <a:pt x="17479" y="18953"/>
                </a:cubicBezTo>
                <a:lnTo>
                  <a:pt x="15696" y="16599"/>
                </a:lnTo>
                <a:cubicBezTo>
                  <a:pt x="15625" y="16507"/>
                  <a:pt x="15523" y="16450"/>
                  <a:pt x="15414" y="16433"/>
                </a:cubicBezTo>
                <a:close/>
                <a:moveTo>
                  <a:pt x="10752" y="17863"/>
                </a:moveTo>
                <a:cubicBezTo>
                  <a:pt x="10515" y="17863"/>
                  <a:pt x="10318" y="18046"/>
                  <a:pt x="10318" y="18278"/>
                </a:cubicBezTo>
                <a:lnTo>
                  <a:pt x="10318" y="21185"/>
                </a:lnTo>
                <a:cubicBezTo>
                  <a:pt x="10318" y="21412"/>
                  <a:pt x="10509" y="21600"/>
                  <a:pt x="10752" y="21600"/>
                </a:cubicBezTo>
                <a:cubicBezTo>
                  <a:pt x="10994" y="21600"/>
                  <a:pt x="11185" y="21412"/>
                  <a:pt x="11185" y="21185"/>
                </a:cubicBezTo>
                <a:lnTo>
                  <a:pt x="11185" y="18278"/>
                </a:lnTo>
                <a:cubicBezTo>
                  <a:pt x="11185" y="18051"/>
                  <a:pt x="10994" y="17863"/>
                  <a:pt x="10752" y="17863"/>
                </a:cubicBezTo>
                <a:close/>
              </a:path>
            </a:pathLst>
          </a:custGeom>
          <a:solidFill>
            <a:srgbClr val="EBC16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  <p:sp>
        <p:nvSpPr>
          <p:cNvPr id="19" name="Fire">
            <a:extLst>
              <a:ext uri="{FF2B5EF4-FFF2-40B4-BE49-F238E27FC236}">
                <a16:creationId xmlns:a16="http://schemas.microsoft.com/office/drawing/2014/main" id="{0E1EEBB2-F2DA-AEB1-4061-78FF30E8FF4E}"/>
              </a:ext>
            </a:extLst>
          </p:cNvPr>
          <p:cNvSpPr/>
          <p:nvPr/>
        </p:nvSpPr>
        <p:spPr>
          <a:xfrm>
            <a:off x="6314007" y="11526968"/>
            <a:ext cx="1163602" cy="1360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68" h="21600" extrusionOk="0">
                <a:moveTo>
                  <a:pt x="11239" y="0"/>
                </a:moveTo>
                <a:cubicBezTo>
                  <a:pt x="2970" y="4003"/>
                  <a:pt x="2989" y="11005"/>
                  <a:pt x="3722" y="14791"/>
                </a:cubicBezTo>
                <a:cubicBezTo>
                  <a:pt x="2739" y="13911"/>
                  <a:pt x="1717" y="12459"/>
                  <a:pt x="1372" y="10120"/>
                </a:cubicBezTo>
                <a:cubicBezTo>
                  <a:pt x="-1043" y="14091"/>
                  <a:pt x="-153" y="18364"/>
                  <a:pt x="3127" y="21600"/>
                </a:cubicBezTo>
                <a:cubicBezTo>
                  <a:pt x="4667" y="20445"/>
                  <a:pt x="8635" y="16716"/>
                  <a:pt x="8134" y="10564"/>
                </a:cubicBezTo>
                <a:cubicBezTo>
                  <a:pt x="10070" y="11636"/>
                  <a:pt x="11307" y="14756"/>
                  <a:pt x="11441" y="17747"/>
                </a:cubicBezTo>
                <a:cubicBezTo>
                  <a:pt x="12400" y="16981"/>
                  <a:pt x="13309" y="15598"/>
                  <a:pt x="13699" y="14116"/>
                </a:cubicBezTo>
                <a:cubicBezTo>
                  <a:pt x="15274" y="15860"/>
                  <a:pt x="16001" y="18709"/>
                  <a:pt x="15599" y="21600"/>
                </a:cubicBezTo>
                <a:cubicBezTo>
                  <a:pt x="15613" y="21600"/>
                  <a:pt x="15624" y="21600"/>
                  <a:pt x="15637" y="21600"/>
                </a:cubicBezTo>
                <a:cubicBezTo>
                  <a:pt x="20557" y="18093"/>
                  <a:pt x="19757" y="8611"/>
                  <a:pt x="13922" y="5682"/>
                </a:cubicBezTo>
                <a:cubicBezTo>
                  <a:pt x="14632" y="7271"/>
                  <a:pt x="14621" y="8912"/>
                  <a:pt x="14346" y="10290"/>
                </a:cubicBezTo>
                <a:cubicBezTo>
                  <a:pt x="12223" y="8105"/>
                  <a:pt x="9861" y="5847"/>
                  <a:pt x="11239" y="0"/>
                </a:cubicBezTo>
                <a:close/>
              </a:path>
            </a:pathLst>
          </a:custGeom>
          <a:solidFill>
            <a:srgbClr val="DB5B3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56399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">
            <a:extLst>
              <a:ext uri="{FF2B5EF4-FFF2-40B4-BE49-F238E27FC236}">
                <a16:creationId xmlns:a16="http://schemas.microsoft.com/office/drawing/2014/main" id="{F4F9E163-E7BE-E1E7-3493-605AD0CF78FA}"/>
              </a:ext>
            </a:extLst>
          </p:cNvPr>
          <p:cNvSpPr/>
          <p:nvPr/>
        </p:nvSpPr>
        <p:spPr>
          <a:xfrm>
            <a:off x="17775102" y="7640656"/>
            <a:ext cx="3902576" cy="38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2717" y="5788"/>
                </a:lnTo>
                <a:lnTo>
                  <a:pt x="17849" y="2605"/>
                </a:lnTo>
                <a:lnTo>
                  <a:pt x="15653" y="8290"/>
                </a:lnTo>
                <a:lnTo>
                  <a:pt x="21600" y="9202"/>
                </a:lnTo>
                <a:lnTo>
                  <a:pt x="16319" y="12124"/>
                </a:lnTo>
                <a:lnTo>
                  <a:pt x="20297" y="16704"/>
                </a:lnTo>
                <a:lnTo>
                  <a:pt x="14402" y="15495"/>
                </a:lnTo>
                <a:lnTo>
                  <a:pt x="14551" y="21600"/>
                </a:lnTo>
                <a:lnTo>
                  <a:pt x="10800" y="16827"/>
                </a:lnTo>
                <a:lnTo>
                  <a:pt x="7049" y="21600"/>
                </a:lnTo>
                <a:lnTo>
                  <a:pt x="7198" y="15495"/>
                </a:lnTo>
                <a:lnTo>
                  <a:pt x="1303" y="16704"/>
                </a:lnTo>
                <a:lnTo>
                  <a:pt x="5281" y="12124"/>
                </a:lnTo>
                <a:lnTo>
                  <a:pt x="0" y="9202"/>
                </a:lnTo>
                <a:lnTo>
                  <a:pt x="5947" y="8290"/>
                </a:lnTo>
                <a:lnTo>
                  <a:pt x="3751" y="2605"/>
                </a:lnTo>
                <a:lnTo>
                  <a:pt x="8883" y="5788"/>
                </a:lnTo>
                <a:close/>
              </a:path>
            </a:pathLst>
          </a:custGeom>
          <a:solidFill>
            <a:srgbClr val="F1C8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1D1B2E1-3B1E-DAD1-DAF5-D58F8A95089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84CAF-99BD-4BA7-8CFB-675FCDE7A93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4257B1-25D2-6633-E225-D0015A97B0B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E0B357-E83B-16E6-2E1C-A444C07E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BCFE5D-543C-E0CE-2A64-FF034FE24C4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45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151A9A-DBAF-E95D-69DB-AA82C0802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B504D-0DB5-EC8A-935F-318059BFA9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E9BE-0183-FAA1-DD56-81336675FD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10503-6E2B-7665-0F09-D6AB3DDF3B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24AC62-6B01-BF65-3401-1CB7DF4F981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5F50E406-7941-24EB-58B9-21B8236FDBDD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818F595E-CD6F-48F2-FD88-FF2B5D6C17A1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F193780A-6F7E-019A-638F-17900E30AAA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A9EE6D28-B1E0-1E2D-773F-78E23D6D371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CC84ABC3-0840-EFA0-8497-2214233363A4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>
            <a:fillRect/>
          </a:stretch>
        </p:blipFill>
        <p:spPr/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807BD27-CAF7-73E8-74E1-DE9D696DCA0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64A141-A52F-3A31-88AD-CB65FC69173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7904869-94BB-ECF8-4D8A-5719E7A0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D884835-7714-FA09-AA11-9E0A16E17A8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1CC252D-5BB6-9701-5654-DBFA7AF8203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87EC13-4CC8-2A57-A50E-33212AF7281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8B81919-BCA8-C501-29AB-672E8A8E091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148819-55C0-F0BA-8021-04519A9D27C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1882DFA-7A45-3762-C3E7-9C0A3B9E068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C1169F-0048-4A8E-1A78-716CA192928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7FA0F19-0604-F0F1-5E0A-B5B95E49699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2034B58-DDFC-93A1-A0CB-E28241EF0D5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6" name="Group">
            <a:extLst>
              <a:ext uri="{FF2B5EF4-FFF2-40B4-BE49-F238E27FC236}">
                <a16:creationId xmlns:a16="http://schemas.microsoft.com/office/drawing/2014/main" id="{5DDFF6E1-9E46-4A0F-B820-89A124149606}"/>
              </a:ext>
            </a:extLst>
          </p:cNvPr>
          <p:cNvGrpSpPr/>
          <p:nvPr/>
        </p:nvGrpSpPr>
        <p:grpSpPr>
          <a:xfrm>
            <a:off x="18950446" y="58500"/>
            <a:ext cx="3523952" cy="3492915"/>
            <a:chOff x="70438" y="49321"/>
            <a:chExt cx="4560478" cy="4520312"/>
          </a:xfrm>
        </p:grpSpPr>
        <p:sp>
          <p:nvSpPr>
            <p:cNvPr id="37" name="Star">
              <a:extLst>
                <a:ext uri="{FF2B5EF4-FFF2-40B4-BE49-F238E27FC236}">
                  <a16:creationId xmlns:a16="http://schemas.microsoft.com/office/drawing/2014/main" id="{33DB967C-D10E-B90E-3BD2-FB4D3C6C2B1C}"/>
                </a:ext>
              </a:extLst>
            </p:cNvPr>
            <p:cNvSpPr/>
            <p:nvPr/>
          </p:nvSpPr>
          <p:spPr>
            <a:xfrm>
              <a:off x="719230" y="630564"/>
              <a:ext cx="3341854" cy="3178292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F1C8C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Epilogue Medium" pitchFamily="2" charset="77"/>
              </a:endParaRPr>
            </a:p>
          </p:txBody>
        </p:sp>
        <p:sp>
          <p:nvSpPr>
            <p:cNvPr id="38" name="Star">
              <a:extLst>
                <a:ext uri="{FF2B5EF4-FFF2-40B4-BE49-F238E27FC236}">
                  <a16:creationId xmlns:a16="http://schemas.microsoft.com/office/drawing/2014/main" id="{3318D96F-7E6E-6B44-C8C4-A40B3A5F0350}"/>
                </a:ext>
              </a:extLst>
            </p:cNvPr>
            <p:cNvSpPr/>
            <p:nvPr/>
          </p:nvSpPr>
          <p:spPr>
            <a:xfrm rot="19500000">
              <a:off x="679751" y="720331"/>
              <a:ext cx="3341854" cy="3178293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rgbClr val="F1C8C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Epilogue Medium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7738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6E205-4001-7499-164F-569D59F2F8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4AA5B-8255-0BCA-DAD3-A2CB42271E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1FA97-BE38-A2BC-9128-9C58A40238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ACBEB-755C-78D8-3CC8-D0D6D4D69D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03F31B6-3C2D-9205-348C-A2FD4C49A0AB}"/>
              </a:ext>
            </a:extLst>
          </p:cNvPr>
          <p:cNvPicPr>
            <a:picLocks noGrp="1" noChangeAspect="1"/>
          </p:cNvPicPr>
          <p:nvPr>
            <p:ph type="pic" sz="half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DDB990-B199-E2EE-ADEE-DDA803821DB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A9B546-F050-A2A3-835C-C64D4BCFC9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BF193D-BF49-07DE-0495-C784196DA4F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E98683-BFDE-D070-E4F8-EF5CB785E50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7C3200-7743-5D3D-EF0C-9B35684C514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AD1451-69E3-B550-7973-2FCD79CB078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D249C1-A294-3CE1-CF17-11013FB0131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5F439DF-BF8D-EDCF-84F2-7BF4F72BB62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8337F1-254D-045E-63B8-47BE8C65403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D360F57-79AE-389D-3607-4B67E827A33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4C370C73-3C9F-67D0-297F-D25FB3244713}"/>
              </a:ext>
            </a:extLst>
          </p:cNvPr>
          <p:cNvSpPr/>
          <p:nvPr/>
        </p:nvSpPr>
        <p:spPr>
          <a:xfrm rot="14293661">
            <a:off x="16845436" y="2026340"/>
            <a:ext cx="157371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14256"/>
                </a:moveTo>
                <a:lnTo>
                  <a:pt x="6275" y="21600"/>
                </a:lnTo>
                <a:lnTo>
                  <a:pt x="21600" y="10963"/>
                </a:lnTo>
                <a:lnTo>
                  <a:pt x="6275" y="0"/>
                </a:lnTo>
                <a:lnTo>
                  <a:pt x="6275" y="7344"/>
                </a:lnTo>
                <a:lnTo>
                  <a:pt x="0" y="7344"/>
                </a:lnTo>
                <a:lnTo>
                  <a:pt x="0" y="14256"/>
                </a:lnTo>
                <a:lnTo>
                  <a:pt x="6275" y="14256"/>
                </a:lnTo>
                <a:close/>
              </a:path>
            </a:pathLst>
          </a:custGeom>
          <a:solidFill>
            <a:srgbClr val="5383E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  <p:sp>
        <p:nvSpPr>
          <p:cNvPr id="20" name="Star">
            <a:extLst>
              <a:ext uri="{FF2B5EF4-FFF2-40B4-BE49-F238E27FC236}">
                <a16:creationId xmlns:a16="http://schemas.microsoft.com/office/drawing/2014/main" id="{674520FB-905C-2BC7-01B9-ED260A99AA3E}"/>
              </a:ext>
            </a:extLst>
          </p:cNvPr>
          <p:cNvSpPr/>
          <p:nvPr/>
        </p:nvSpPr>
        <p:spPr>
          <a:xfrm>
            <a:off x="182897" y="5052642"/>
            <a:ext cx="2970503" cy="2925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2717" y="5788"/>
                </a:lnTo>
                <a:lnTo>
                  <a:pt x="17849" y="2605"/>
                </a:lnTo>
                <a:lnTo>
                  <a:pt x="15653" y="8290"/>
                </a:lnTo>
                <a:lnTo>
                  <a:pt x="21600" y="9202"/>
                </a:lnTo>
                <a:lnTo>
                  <a:pt x="16319" y="12124"/>
                </a:lnTo>
                <a:lnTo>
                  <a:pt x="20297" y="16704"/>
                </a:lnTo>
                <a:lnTo>
                  <a:pt x="14402" y="15495"/>
                </a:lnTo>
                <a:lnTo>
                  <a:pt x="14551" y="21600"/>
                </a:lnTo>
                <a:lnTo>
                  <a:pt x="10800" y="16827"/>
                </a:lnTo>
                <a:lnTo>
                  <a:pt x="7049" y="21600"/>
                </a:lnTo>
                <a:lnTo>
                  <a:pt x="7198" y="15495"/>
                </a:lnTo>
                <a:lnTo>
                  <a:pt x="1303" y="16704"/>
                </a:lnTo>
                <a:lnTo>
                  <a:pt x="5281" y="12124"/>
                </a:lnTo>
                <a:lnTo>
                  <a:pt x="0" y="9202"/>
                </a:lnTo>
                <a:lnTo>
                  <a:pt x="5947" y="8290"/>
                </a:lnTo>
                <a:lnTo>
                  <a:pt x="3751" y="2605"/>
                </a:lnTo>
                <a:lnTo>
                  <a:pt x="8883" y="5788"/>
                </a:lnTo>
                <a:close/>
              </a:path>
            </a:pathLst>
          </a:custGeom>
          <a:solidFill>
            <a:srgbClr val="F1C8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4874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0F41A6D-4BB8-30D8-E1B0-720DEB2114C0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F747A-F66D-CE7C-1A2E-5E8C5F9B46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7D2392-271E-B1F1-F7E8-05F31C0B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37882-6A35-030A-C08A-DA03B665A3A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ED392C-70CF-CC31-F324-F97DA6BACE4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9" name="Star">
            <a:extLst>
              <a:ext uri="{FF2B5EF4-FFF2-40B4-BE49-F238E27FC236}">
                <a16:creationId xmlns:a16="http://schemas.microsoft.com/office/drawing/2014/main" id="{CA69D10B-54ED-9A74-5E98-59882CE4E99C}"/>
              </a:ext>
            </a:extLst>
          </p:cNvPr>
          <p:cNvSpPr/>
          <p:nvPr/>
        </p:nvSpPr>
        <p:spPr>
          <a:xfrm>
            <a:off x="20391302" y="6472256"/>
            <a:ext cx="3902576" cy="3843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2717" y="5788"/>
                </a:lnTo>
                <a:lnTo>
                  <a:pt x="17849" y="2605"/>
                </a:lnTo>
                <a:lnTo>
                  <a:pt x="15653" y="8290"/>
                </a:lnTo>
                <a:lnTo>
                  <a:pt x="21600" y="9202"/>
                </a:lnTo>
                <a:lnTo>
                  <a:pt x="16319" y="12124"/>
                </a:lnTo>
                <a:lnTo>
                  <a:pt x="20297" y="16704"/>
                </a:lnTo>
                <a:lnTo>
                  <a:pt x="14402" y="15495"/>
                </a:lnTo>
                <a:lnTo>
                  <a:pt x="14551" y="21600"/>
                </a:lnTo>
                <a:lnTo>
                  <a:pt x="10800" y="16827"/>
                </a:lnTo>
                <a:lnTo>
                  <a:pt x="7049" y="21600"/>
                </a:lnTo>
                <a:lnTo>
                  <a:pt x="7198" y="15495"/>
                </a:lnTo>
                <a:lnTo>
                  <a:pt x="1303" y="16704"/>
                </a:lnTo>
                <a:lnTo>
                  <a:pt x="5281" y="12124"/>
                </a:lnTo>
                <a:lnTo>
                  <a:pt x="0" y="9202"/>
                </a:lnTo>
                <a:lnTo>
                  <a:pt x="5947" y="8290"/>
                </a:lnTo>
                <a:lnTo>
                  <a:pt x="3751" y="2605"/>
                </a:lnTo>
                <a:lnTo>
                  <a:pt x="8883" y="5788"/>
                </a:lnTo>
                <a:close/>
              </a:path>
            </a:pathLst>
          </a:custGeom>
          <a:solidFill>
            <a:srgbClr val="F1C8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07800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0A0E40A-1A63-C32B-AFAC-32A4B3A7A89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r="1539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73224CB-164A-2493-5423-A5FF56DC0810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4BE259-3E06-20B0-B8A7-43825DE4F41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BB3B7-DACE-E627-2928-D9C12DA0345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38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496F-FEE5-AD37-0133-61B857DF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29A8F-B68E-D9A4-A275-E046A40DE7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23CCF3F-68EC-9A9E-594C-E749CA3158B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/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0408F33-4E88-1F21-023E-6C9CC9C216C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Star">
            <a:extLst>
              <a:ext uri="{FF2B5EF4-FFF2-40B4-BE49-F238E27FC236}">
                <a16:creationId xmlns:a16="http://schemas.microsoft.com/office/drawing/2014/main" id="{594AA89D-A93B-51D7-BAE0-45CE66D83D0A}"/>
              </a:ext>
            </a:extLst>
          </p:cNvPr>
          <p:cNvSpPr/>
          <p:nvPr/>
        </p:nvSpPr>
        <p:spPr>
          <a:xfrm>
            <a:off x="1661699" y="8595610"/>
            <a:ext cx="2970504" cy="292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2717" y="5788"/>
                </a:lnTo>
                <a:lnTo>
                  <a:pt x="17849" y="2605"/>
                </a:lnTo>
                <a:lnTo>
                  <a:pt x="15653" y="8290"/>
                </a:lnTo>
                <a:lnTo>
                  <a:pt x="21600" y="9202"/>
                </a:lnTo>
                <a:lnTo>
                  <a:pt x="16319" y="12124"/>
                </a:lnTo>
                <a:lnTo>
                  <a:pt x="20297" y="16704"/>
                </a:lnTo>
                <a:lnTo>
                  <a:pt x="14402" y="15495"/>
                </a:lnTo>
                <a:lnTo>
                  <a:pt x="14551" y="21600"/>
                </a:lnTo>
                <a:lnTo>
                  <a:pt x="10800" y="16827"/>
                </a:lnTo>
                <a:lnTo>
                  <a:pt x="7049" y="21600"/>
                </a:lnTo>
                <a:lnTo>
                  <a:pt x="7198" y="15495"/>
                </a:lnTo>
                <a:lnTo>
                  <a:pt x="1303" y="16704"/>
                </a:lnTo>
                <a:lnTo>
                  <a:pt x="5281" y="12124"/>
                </a:lnTo>
                <a:lnTo>
                  <a:pt x="0" y="9202"/>
                </a:lnTo>
                <a:lnTo>
                  <a:pt x="5947" y="8290"/>
                </a:lnTo>
                <a:lnTo>
                  <a:pt x="3751" y="2605"/>
                </a:lnTo>
                <a:lnTo>
                  <a:pt x="8883" y="5788"/>
                </a:lnTo>
                <a:close/>
              </a:path>
            </a:pathLst>
          </a:custGeom>
          <a:solidFill>
            <a:srgbClr val="F1C8C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5C37AE3A-4717-1E0E-D4DA-AFE4AC4E35B4}"/>
              </a:ext>
            </a:extLst>
          </p:cNvPr>
          <p:cNvSpPr/>
          <p:nvPr/>
        </p:nvSpPr>
        <p:spPr>
          <a:xfrm rot="14293661">
            <a:off x="18485868" y="4185340"/>
            <a:ext cx="157371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14256"/>
                </a:moveTo>
                <a:lnTo>
                  <a:pt x="6275" y="21600"/>
                </a:lnTo>
                <a:lnTo>
                  <a:pt x="21600" y="10963"/>
                </a:lnTo>
                <a:lnTo>
                  <a:pt x="6275" y="0"/>
                </a:lnTo>
                <a:lnTo>
                  <a:pt x="6275" y="7344"/>
                </a:lnTo>
                <a:lnTo>
                  <a:pt x="0" y="7344"/>
                </a:lnTo>
                <a:lnTo>
                  <a:pt x="0" y="14256"/>
                </a:lnTo>
                <a:lnTo>
                  <a:pt x="6275" y="14256"/>
                </a:lnTo>
                <a:close/>
              </a:path>
            </a:pathLst>
          </a:custGeom>
          <a:solidFill>
            <a:srgbClr val="5383E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Epilogue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40981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Creative Them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D4F29"/>
      </a:accent1>
      <a:accent2>
        <a:srgbClr val="EBC167"/>
      </a:accent2>
      <a:accent3>
        <a:srgbClr val="F1C8CD"/>
      </a:accent3>
      <a:accent4>
        <a:srgbClr val="5383EC"/>
      </a:accent4>
      <a:accent5>
        <a:srgbClr val="F8F1CE"/>
      </a:accent5>
      <a:accent6>
        <a:srgbClr val="FF42A1"/>
      </a:accent6>
      <a:hlink>
        <a:srgbClr val="0000FF"/>
      </a:hlink>
      <a:folHlink>
        <a:srgbClr val="FF00FF"/>
      </a:folHlink>
    </a:clrScheme>
    <a:fontScheme name="Calm Theme">
      <a:majorFont>
        <a:latin typeface="Epilogue Bold"/>
        <a:ea typeface=""/>
        <a:cs typeface=""/>
      </a:majorFont>
      <a:minorFont>
        <a:latin typeface="Epilogue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Epilogue Regular Regular"/>
            <a:ea typeface="Epilogue Regular Regular"/>
            <a:cs typeface="Epilogue Regular Regular"/>
            <a:sym typeface="Epilogue Regular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Epilogue Regular Bold"/>
        <a:ea typeface="Epilogue Regular Bold"/>
        <a:cs typeface="Epilogue Regular Bold"/>
      </a:majorFont>
      <a:minorFont>
        <a:latin typeface="Epilogue Regular Bold"/>
        <a:ea typeface="Epilogue Regular Bold"/>
        <a:cs typeface="Epilogue Regular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Epilogue Regular Regular"/>
            <a:ea typeface="Epilogue Regular Regular"/>
            <a:cs typeface="Epilogue Regular Regular"/>
            <a:sym typeface="Epilogue Regular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172</Words>
  <Application>Microsoft Macintosh PowerPoint</Application>
  <PresentationFormat>Custom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Epilogue</vt:lpstr>
      <vt:lpstr>Epilogue Bold</vt:lpstr>
      <vt:lpstr>Epilogue Medium</vt:lpstr>
      <vt:lpstr>Epilogue Regular Regular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Alejandro  Rodriguez</cp:lastModifiedBy>
  <cp:revision>20</cp:revision>
  <dcterms:modified xsi:type="dcterms:W3CDTF">2023-10-23T21:47:21Z</dcterms:modified>
</cp:coreProperties>
</file>