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Syne Regular Regular"/>
        <a:ea typeface="Syne Regular Regular"/>
        <a:cs typeface="Syne Regular Regular"/>
        <a:sym typeface="Syne Regular Regular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Syne Regular Regular"/>
        <a:ea typeface="Syne Regular Regular"/>
        <a:cs typeface="Syne Regular Regular"/>
        <a:sym typeface="Syne Regular Regular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Syne Regular Regular"/>
        <a:ea typeface="Syne Regular Regular"/>
        <a:cs typeface="Syne Regular Regular"/>
        <a:sym typeface="Syne Regular Regular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Syne Regular Regular"/>
        <a:ea typeface="Syne Regular Regular"/>
        <a:cs typeface="Syne Regular Regular"/>
        <a:sym typeface="Syne Regular Regular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Syne Regular Regular"/>
        <a:ea typeface="Syne Regular Regular"/>
        <a:cs typeface="Syne Regular Regular"/>
        <a:sym typeface="Syne Regular Regular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Syne Regular Regular"/>
        <a:ea typeface="Syne Regular Regular"/>
        <a:cs typeface="Syne Regular Regular"/>
        <a:sym typeface="Syne Regular Regular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Syne Regular Regular"/>
        <a:ea typeface="Syne Regular Regular"/>
        <a:cs typeface="Syne Regular Regular"/>
        <a:sym typeface="Syne Regular Regular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Syne Regular Regular"/>
        <a:ea typeface="Syne Regular Regular"/>
        <a:cs typeface="Syne Regular Regular"/>
        <a:sym typeface="Syne Regular Regular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Syne Regular Regular"/>
        <a:ea typeface="Syne Regular Regular"/>
        <a:cs typeface="Syne Regular Regular"/>
        <a:sym typeface="Syne Regular Regular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yne Regular Regular"/>
          <a:ea typeface="Syne Regular Regular"/>
          <a:cs typeface="Syne Regular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yne Regular Bold"/>
          <a:ea typeface="Syne Regular Bold"/>
          <a:cs typeface="Syne Regular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yne Regular Bold"/>
          <a:ea typeface="Syne Regular Bold"/>
          <a:cs typeface="Syne Regular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yne Regular Bold"/>
          <a:ea typeface="Syne Regular Bold"/>
          <a:cs typeface="Syne Regular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Syne Regular Regular"/>
          <a:ea typeface="Syne Regular Regular"/>
          <a:cs typeface="Syne Regular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yne Regular Bold"/>
          <a:ea typeface="Syne Regular Bold"/>
          <a:cs typeface="Syne Regular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Syne Regular Regular"/>
          <a:ea typeface="Syne Regular Regular"/>
          <a:cs typeface="Syne Regular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yne Regular Bold"/>
          <a:ea typeface="Syne Regular Bold"/>
          <a:cs typeface="Syne Regular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yne Regular Regular"/>
          <a:ea typeface="Syne Regular Regular"/>
          <a:cs typeface="Syne Regular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Syne Regular Medium"/>
          <a:ea typeface="Syne Regular Medium"/>
          <a:cs typeface="Syne Regular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Syne Regular Regular"/>
          <a:ea typeface="Syne Regular Regular"/>
          <a:cs typeface="Syne Regular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Syne Regular Medium"/>
          <a:ea typeface="Syne Regular Medium"/>
          <a:cs typeface="Syne Regular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yne Regular Regular"/>
          <a:ea typeface="Syne Regular Regular"/>
          <a:cs typeface="Syne Regular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Syne Regular Medium"/>
          <a:ea typeface="Syne Regular Medium"/>
          <a:cs typeface="Syne Regular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Syne Regular Medium"/>
          <a:ea typeface="Syne Regular Medium"/>
          <a:cs typeface="Syne Regular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Syne Regular Medium"/>
          <a:ea typeface="Syne Regular Medium"/>
          <a:cs typeface="Syne Regular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yne Regular Regular"/>
          <a:ea typeface="Syne Regular Regular"/>
          <a:cs typeface="Syne Regular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Syne Regular Bold"/>
          <a:ea typeface="Syne Regular Bold"/>
          <a:cs typeface="Syne Regular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Syne Regular Bold"/>
          <a:ea typeface="Syne Regular Bold"/>
          <a:cs typeface="Syne Regular 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yne Regular Bold"/>
          <a:ea typeface="Syne Regular Bold"/>
          <a:cs typeface="Syne Regular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yne Regular Regular"/>
          <a:ea typeface="Syne Regular Regular"/>
          <a:cs typeface="Syne Regular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Syne Regular Bold"/>
          <a:ea typeface="Syne Regular Bold"/>
          <a:cs typeface="Syne Regular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yne Regular Bold"/>
          <a:ea typeface="Syne Regular Bold"/>
          <a:cs typeface="Syne Regular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yne Regular Bold"/>
          <a:ea typeface="Syne Regular Bold"/>
          <a:cs typeface="Syne Regular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howGuides="1">
      <p:cViewPr varScale="1">
        <p:scale>
          <a:sx n="41" d="100"/>
          <a:sy n="41" d="100"/>
        </p:scale>
        <p:origin x="691" y="2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15-D04E-AF46-FFE00F7627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15-D04E-AF46-FFE00F7627C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15-D04E-AF46-FFE00F762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7934864"/>
        <c:axId val="1465831648"/>
      </c:barChart>
      <c:catAx>
        <c:axId val="192793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5831648"/>
        <c:crosses val="autoZero"/>
        <c:auto val="1"/>
        <c:lblAlgn val="ctr"/>
        <c:lblOffset val="100"/>
        <c:noMultiLvlLbl val="0"/>
      </c:catAx>
      <c:valAx>
        <c:axId val="146583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793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Syne Regular Regular"/>
        <a:ea typeface="Syne Regular Regular"/>
        <a:cs typeface="Syne Regular Regular"/>
        <a:sym typeface="Syne Regular Regular"/>
      </a:defRPr>
    </a:lvl1pPr>
    <a:lvl2pPr indent="228600" defTabSz="457200" latinLnBrk="0">
      <a:lnSpc>
        <a:spcPct val="117999"/>
      </a:lnSpc>
      <a:defRPr sz="2200">
        <a:latin typeface="Syne Regular Regular"/>
        <a:ea typeface="Syne Regular Regular"/>
        <a:cs typeface="Syne Regular Regular"/>
        <a:sym typeface="Syne Regular Regular"/>
      </a:defRPr>
    </a:lvl2pPr>
    <a:lvl3pPr indent="457200" defTabSz="457200" latinLnBrk="0">
      <a:lnSpc>
        <a:spcPct val="117999"/>
      </a:lnSpc>
      <a:defRPr sz="2200">
        <a:latin typeface="Syne Regular Regular"/>
        <a:ea typeface="Syne Regular Regular"/>
        <a:cs typeface="Syne Regular Regular"/>
        <a:sym typeface="Syne Regular Regular"/>
      </a:defRPr>
    </a:lvl3pPr>
    <a:lvl4pPr indent="685800" defTabSz="457200" latinLnBrk="0">
      <a:lnSpc>
        <a:spcPct val="117999"/>
      </a:lnSpc>
      <a:defRPr sz="2200">
        <a:latin typeface="Syne Regular Regular"/>
        <a:ea typeface="Syne Regular Regular"/>
        <a:cs typeface="Syne Regular Regular"/>
        <a:sym typeface="Syne Regular Regular"/>
      </a:defRPr>
    </a:lvl4pPr>
    <a:lvl5pPr indent="914400" defTabSz="457200" latinLnBrk="0">
      <a:lnSpc>
        <a:spcPct val="117999"/>
      </a:lnSpc>
      <a:defRPr sz="2200">
        <a:latin typeface="Syne Regular Regular"/>
        <a:ea typeface="Syne Regular Regular"/>
        <a:cs typeface="Syne Regular Regular"/>
        <a:sym typeface="Syne Regular Regular"/>
      </a:defRPr>
    </a:lvl5pPr>
    <a:lvl6pPr indent="1143000" defTabSz="457200" latinLnBrk="0">
      <a:lnSpc>
        <a:spcPct val="117999"/>
      </a:lnSpc>
      <a:defRPr sz="2200">
        <a:latin typeface="Syne Regular Regular"/>
        <a:ea typeface="Syne Regular Regular"/>
        <a:cs typeface="Syne Regular Regular"/>
        <a:sym typeface="Syne Regular Regular"/>
      </a:defRPr>
    </a:lvl6pPr>
    <a:lvl7pPr indent="1371600" defTabSz="457200" latinLnBrk="0">
      <a:lnSpc>
        <a:spcPct val="117999"/>
      </a:lnSpc>
      <a:defRPr sz="2200">
        <a:latin typeface="Syne Regular Regular"/>
        <a:ea typeface="Syne Regular Regular"/>
        <a:cs typeface="Syne Regular Regular"/>
        <a:sym typeface="Syne Regular Regular"/>
      </a:defRPr>
    </a:lvl7pPr>
    <a:lvl8pPr indent="1600200" defTabSz="457200" latinLnBrk="0">
      <a:lnSpc>
        <a:spcPct val="117999"/>
      </a:lnSpc>
      <a:defRPr sz="2200">
        <a:latin typeface="Syne Regular Regular"/>
        <a:ea typeface="Syne Regular Regular"/>
        <a:cs typeface="Syne Regular Regular"/>
        <a:sym typeface="Syne Regular Regular"/>
      </a:defRPr>
    </a:lvl8pPr>
    <a:lvl9pPr indent="1828800" defTabSz="457200" latinLnBrk="0">
      <a:lnSpc>
        <a:spcPct val="117999"/>
      </a:lnSpc>
      <a:defRPr sz="2200">
        <a:latin typeface="Syne Regular Regular"/>
        <a:ea typeface="Syne Regular Regular"/>
        <a:cs typeface="Syne Regular Regular"/>
        <a:sym typeface="Syne Regular Regular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fonts.google.com/specimen/Syne" TargetMode="External"/><Relationship Id="rId7" Type="http://schemas.openxmlformats.org/officeDocument/2006/relationships/hyperlink" Target="https://www.mmhmm.app/download" TargetMode="External"/><Relationship Id="rId2" Type="http://schemas.openxmlformats.org/officeDocument/2006/relationships/hyperlink" Target="https://fonts.google.com/specimen/Young+Serif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hyperlink" Target="https://help.mmhmm.app/hc/en-us" TargetMode="External"/><Relationship Id="rId4" Type="http://schemas.openxmlformats.org/officeDocument/2006/relationships/image" Target="../media/image1.jpeg"/><Relationship Id="rId9" Type="http://schemas.openxmlformats.org/officeDocument/2006/relationships/hyperlink" Target="https://ooo.mmhmm.app/watch/z_8w2Fh7jsBYyEi5g56hzA" TargetMode="Externa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struc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/>
          <p:cNvSpPr/>
          <p:nvPr/>
        </p:nvSpPr>
        <p:spPr>
          <a:xfrm>
            <a:off x="7951450" y="7959516"/>
            <a:ext cx="2491753" cy="507502"/>
          </a:xfrm>
          <a:prstGeom prst="rect">
            <a:avLst/>
          </a:prstGeom>
          <a:solidFill>
            <a:srgbClr val="1700FF">
              <a:alpha val="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" name="Rectangle"/>
          <p:cNvSpPr/>
          <p:nvPr/>
        </p:nvSpPr>
        <p:spPr>
          <a:xfrm>
            <a:off x="10935950" y="7959516"/>
            <a:ext cx="1572297" cy="507502"/>
          </a:xfrm>
          <a:prstGeom prst="rect">
            <a:avLst/>
          </a:prstGeom>
          <a:solidFill>
            <a:srgbClr val="1700FF">
              <a:alpha val="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" name="Customiz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984911" y="6784575"/>
            <a:ext cx="5272690" cy="54372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defTabSz="457200">
              <a:lnSpc>
                <a:spcPct val="50000"/>
              </a:lnSpc>
              <a:defRPr sz="3600" b="1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Customize</a:t>
            </a:r>
            <a:endParaRPr lang="en-US" dirty="0"/>
          </a:p>
          <a:p>
            <a:pPr algn="l"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This presentation uses additional fonts. For best results, download the</a:t>
            </a:r>
            <a:br>
              <a:rPr lang="en-US" dirty="0"/>
            </a:br>
            <a:r>
              <a:rPr b="1" u="sng" dirty="0">
                <a:solidFill>
                  <a:srgbClr val="4134F2"/>
                </a:solidFill>
                <a:hlinkClick r:id="rId2"/>
              </a:rPr>
              <a:t>Young Serif Font</a:t>
            </a:r>
            <a:r>
              <a:rPr dirty="0"/>
              <a:t> and </a:t>
            </a:r>
            <a:r>
              <a:rPr b="1" u="sng" dirty="0">
                <a:solidFill>
                  <a:srgbClr val="4134F1"/>
                </a:solidFill>
                <a:hlinkClick r:id="rId3"/>
              </a:rPr>
              <a:t>Syne Font</a:t>
            </a:r>
          </a:p>
          <a:p>
            <a:pPr algn="l"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for free.</a:t>
            </a:r>
          </a:p>
          <a:p>
            <a:pPr algn="l"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l"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Add content to the slides below.</a:t>
            </a:r>
            <a:br>
              <a:rPr lang="en-US" dirty="0"/>
            </a:br>
            <a:r>
              <a:rPr dirty="0"/>
              <a:t>Slides intentionally have less text</a:t>
            </a:r>
            <a:br>
              <a:rPr lang="en-US" dirty="0"/>
            </a:br>
            <a:r>
              <a:rPr dirty="0"/>
              <a:t>so your audience can focus on you,</a:t>
            </a:r>
          </a:p>
          <a:p>
            <a:pPr algn="l"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presenter. </a:t>
            </a:r>
          </a:p>
          <a:p>
            <a:pPr algn="l"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l"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You can edit the master slide layout under View &gt; Slide Master.</a:t>
            </a:r>
          </a:p>
        </p:txBody>
      </p:sp>
      <p:sp>
        <p:nvSpPr>
          <p:cNvPr id="21" name="Rectangle"/>
          <p:cNvSpPr/>
          <p:nvPr/>
        </p:nvSpPr>
        <p:spPr>
          <a:xfrm>
            <a:off x="-7560" y="-6960"/>
            <a:ext cx="7430001" cy="13839151"/>
          </a:xfrm>
          <a:prstGeom prst="rect">
            <a:avLst/>
          </a:prstGeom>
          <a:solidFill>
            <a:srgbClr val="F5F5F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Syne Medium" pitchFamily="2" charset="77"/>
            </a:endParaRPr>
          </a:p>
        </p:txBody>
      </p:sp>
      <p:sp>
        <p:nvSpPr>
          <p:cNvPr id="22" name="Remove…"/>
          <p:cNvSpPr txBox="1"/>
          <p:nvPr/>
        </p:nvSpPr>
        <p:spPr>
          <a:xfrm>
            <a:off x="13440939" y="6759175"/>
            <a:ext cx="5152579" cy="3313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lnSpc>
                <a:spcPct val="50000"/>
              </a:lnSpc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Remove</a:t>
            </a:r>
          </a:p>
          <a:p>
            <a:pPr algn="l" defTabSz="457200">
              <a:lnSpc>
                <a:spcPct val="120000"/>
              </a:lnSpc>
              <a:defRPr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These designs place the speaker</a:t>
            </a:r>
          </a:p>
          <a:p>
            <a:pPr algn="l" defTabSz="457200">
              <a:lnSpc>
                <a:spcPct val="120000"/>
              </a:lnSpc>
              <a:defRPr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 a specific spot on each slide so none of the content gets blocked.</a:t>
            </a:r>
          </a:p>
          <a:p>
            <a:pPr algn="l" defTabSz="457200">
              <a:lnSpc>
                <a:spcPct val="120000"/>
              </a:lnSpc>
              <a:defRPr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l" defTabSz="457200">
              <a:lnSpc>
                <a:spcPct val="120000"/>
              </a:lnSpc>
              <a:defRPr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Remember to delete the silhouette placeholders before uploading your presentation to mmhmm.</a:t>
            </a:r>
          </a:p>
        </p:txBody>
      </p:sp>
      <p:pic>
        <p:nvPicPr>
          <p:cNvPr id="23" name="2. Edit-Keynot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r="929"/>
          <a:stretch/>
        </p:blipFill>
        <p:spPr>
          <a:xfrm>
            <a:off x="8068118" y="2967130"/>
            <a:ext cx="4777186" cy="27776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8" extrusionOk="0">
                <a:moveTo>
                  <a:pt x="414" y="0"/>
                </a:moveTo>
                <a:cubicBezTo>
                  <a:pt x="292" y="0"/>
                  <a:pt x="219" y="-1"/>
                  <a:pt x="170" y="34"/>
                </a:cubicBezTo>
                <a:cubicBezTo>
                  <a:pt x="100" y="78"/>
                  <a:pt x="45" y="173"/>
                  <a:pt x="19" y="293"/>
                </a:cubicBezTo>
                <a:cubicBezTo>
                  <a:pt x="-1" y="377"/>
                  <a:pt x="0" y="504"/>
                  <a:pt x="0" y="713"/>
                </a:cubicBezTo>
                <a:lnTo>
                  <a:pt x="0" y="20885"/>
                </a:lnTo>
                <a:cubicBezTo>
                  <a:pt x="0" y="21094"/>
                  <a:pt x="-1" y="21218"/>
                  <a:pt x="19" y="21302"/>
                </a:cubicBezTo>
                <a:cubicBezTo>
                  <a:pt x="45" y="21422"/>
                  <a:pt x="100" y="21520"/>
                  <a:pt x="170" y="21564"/>
                </a:cubicBezTo>
                <a:cubicBezTo>
                  <a:pt x="219" y="21599"/>
                  <a:pt x="292" y="21598"/>
                  <a:pt x="414" y="21598"/>
                </a:cubicBezTo>
                <a:lnTo>
                  <a:pt x="21184" y="21598"/>
                </a:lnTo>
                <a:cubicBezTo>
                  <a:pt x="21306" y="21598"/>
                  <a:pt x="21379" y="21599"/>
                  <a:pt x="21428" y="21564"/>
                </a:cubicBezTo>
                <a:cubicBezTo>
                  <a:pt x="21498" y="21520"/>
                  <a:pt x="21553" y="21422"/>
                  <a:pt x="21579" y="21302"/>
                </a:cubicBezTo>
                <a:cubicBezTo>
                  <a:pt x="21599" y="21218"/>
                  <a:pt x="21598" y="21094"/>
                  <a:pt x="21598" y="20885"/>
                </a:cubicBezTo>
                <a:lnTo>
                  <a:pt x="21598" y="713"/>
                </a:lnTo>
                <a:cubicBezTo>
                  <a:pt x="21598" y="504"/>
                  <a:pt x="21599" y="377"/>
                  <a:pt x="21579" y="293"/>
                </a:cubicBezTo>
                <a:cubicBezTo>
                  <a:pt x="21553" y="173"/>
                  <a:pt x="21498" y="78"/>
                  <a:pt x="21428" y="34"/>
                </a:cubicBezTo>
                <a:cubicBezTo>
                  <a:pt x="21379" y="-1"/>
                  <a:pt x="21306" y="0"/>
                  <a:pt x="21184" y="0"/>
                </a:cubicBezTo>
                <a:lnTo>
                  <a:pt x="41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4" name="3. Remove-Keynot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" r="925"/>
          <a:stretch/>
        </p:blipFill>
        <p:spPr>
          <a:xfrm>
            <a:off x="13510490" y="2967130"/>
            <a:ext cx="4777583" cy="2777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8" extrusionOk="0">
                <a:moveTo>
                  <a:pt x="414" y="0"/>
                </a:moveTo>
                <a:cubicBezTo>
                  <a:pt x="292" y="0"/>
                  <a:pt x="219" y="-1"/>
                  <a:pt x="170" y="34"/>
                </a:cubicBezTo>
                <a:cubicBezTo>
                  <a:pt x="100" y="78"/>
                  <a:pt x="45" y="173"/>
                  <a:pt x="19" y="293"/>
                </a:cubicBezTo>
                <a:cubicBezTo>
                  <a:pt x="-1" y="377"/>
                  <a:pt x="0" y="504"/>
                  <a:pt x="0" y="713"/>
                </a:cubicBezTo>
                <a:lnTo>
                  <a:pt x="0" y="20885"/>
                </a:lnTo>
                <a:cubicBezTo>
                  <a:pt x="0" y="21094"/>
                  <a:pt x="-1" y="21221"/>
                  <a:pt x="19" y="21305"/>
                </a:cubicBezTo>
                <a:cubicBezTo>
                  <a:pt x="45" y="21426"/>
                  <a:pt x="100" y="21520"/>
                  <a:pt x="170" y="21564"/>
                </a:cubicBezTo>
                <a:cubicBezTo>
                  <a:pt x="219" y="21599"/>
                  <a:pt x="292" y="21598"/>
                  <a:pt x="414" y="21598"/>
                </a:cubicBezTo>
                <a:lnTo>
                  <a:pt x="21185" y="21598"/>
                </a:lnTo>
                <a:cubicBezTo>
                  <a:pt x="21306" y="21598"/>
                  <a:pt x="21378" y="21599"/>
                  <a:pt x="21427" y="21564"/>
                </a:cubicBezTo>
                <a:cubicBezTo>
                  <a:pt x="21497" y="21520"/>
                  <a:pt x="21552" y="21425"/>
                  <a:pt x="21577" y="21305"/>
                </a:cubicBezTo>
                <a:cubicBezTo>
                  <a:pt x="21598" y="21221"/>
                  <a:pt x="21599" y="21094"/>
                  <a:pt x="21599" y="20885"/>
                </a:cubicBezTo>
                <a:lnTo>
                  <a:pt x="21599" y="713"/>
                </a:lnTo>
                <a:cubicBezTo>
                  <a:pt x="21599" y="504"/>
                  <a:pt x="21598" y="377"/>
                  <a:pt x="21577" y="293"/>
                </a:cubicBezTo>
                <a:cubicBezTo>
                  <a:pt x="21552" y="173"/>
                  <a:pt x="21497" y="78"/>
                  <a:pt x="21427" y="34"/>
                </a:cubicBezTo>
                <a:cubicBezTo>
                  <a:pt x="21378" y="-1"/>
                  <a:pt x="21306" y="0"/>
                  <a:pt x="21185" y="0"/>
                </a:cubicBezTo>
                <a:lnTo>
                  <a:pt x="41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5" name="4. Import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r="889"/>
          <a:stretch/>
        </p:blipFill>
        <p:spPr>
          <a:xfrm>
            <a:off x="18952061" y="2967130"/>
            <a:ext cx="4777385" cy="2777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8" extrusionOk="0">
                <a:moveTo>
                  <a:pt x="414" y="0"/>
                </a:moveTo>
                <a:cubicBezTo>
                  <a:pt x="292" y="0"/>
                  <a:pt x="219" y="-1"/>
                  <a:pt x="170" y="34"/>
                </a:cubicBezTo>
                <a:cubicBezTo>
                  <a:pt x="100" y="78"/>
                  <a:pt x="45" y="173"/>
                  <a:pt x="19" y="293"/>
                </a:cubicBezTo>
                <a:cubicBezTo>
                  <a:pt x="-1" y="377"/>
                  <a:pt x="0" y="504"/>
                  <a:pt x="0" y="713"/>
                </a:cubicBezTo>
                <a:lnTo>
                  <a:pt x="0" y="20885"/>
                </a:lnTo>
                <a:cubicBezTo>
                  <a:pt x="0" y="21094"/>
                  <a:pt x="-1" y="21221"/>
                  <a:pt x="19" y="21305"/>
                </a:cubicBezTo>
                <a:cubicBezTo>
                  <a:pt x="45" y="21425"/>
                  <a:pt x="100" y="21520"/>
                  <a:pt x="170" y="21564"/>
                </a:cubicBezTo>
                <a:cubicBezTo>
                  <a:pt x="219" y="21599"/>
                  <a:pt x="292" y="21598"/>
                  <a:pt x="414" y="21598"/>
                </a:cubicBezTo>
                <a:lnTo>
                  <a:pt x="21183" y="21598"/>
                </a:lnTo>
                <a:cubicBezTo>
                  <a:pt x="21304" y="21598"/>
                  <a:pt x="21378" y="21599"/>
                  <a:pt x="21427" y="21564"/>
                </a:cubicBezTo>
                <a:cubicBezTo>
                  <a:pt x="21497" y="21520"/>
                  <a:pt x="21552" y="21425"/>
                  <a:pt x="21577" y="21305"/>
                </a:cubicBezTo>
                <a:cubicBezTo>
                  <a:pt x="21598" y="21221"/>
                  <a:pt x="21599" y="21094"/>
                  <a:pt x="21599" y="20885"/>
                </a:cubicBezTo>
                <a:lnTo>
                  <a:pt x="21599" y="713"/>
                </a:lnTo>
                <a:cubicBezTo>
                  <a:pt x="21599" y="504"/>
                  <a:pt x="21598" y="377"/>
                  <a:pt x="21577" y="293"/>
                </a:cubicBezTo>
                <a:cubicBezTo>
                  <a:pt x="21552" y="173"/>
                  <a:pt x="21497" y="78"/>
                  <a:pt x="21427" y="34"/>
                </a:cubicBezTo>
                <a:cubicBezTo>
                  <a:pt x="21378" y="-1"/>
                  <a:pt x="21304" y="0"/>
                  <a:pt x="21183" y="0"/>
                </a:cubicBezTo>
                <a:lnTo>
                  <a:pt x="414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6" name="Instructions"/>
          <p:cNvSpPr txBox="1"/>
          <p:nvPr/>
        </p:nvSpPr>
        <p:spPr>
          <a:xfrm>
            <a:off x="21682070" y="772315"/>
            <a:ext cx="2076600" cy="484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457200">
              <a:defRPr sz="2700" b="1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Instructions</a:t>
            </a:r>
          </a:p>
        </p:txBody>
      </p:sp>
      <p:sp>
        <p:nvSpPr>
          <p:cNvPr id="27" name="About this template…"/>
          <p:cNvSpPr txBox="1">
            <a:spLocks noGrp="1"/>
          </p:cNvSpPr>
          <p:nvPr>
            <p:ph type="body" sz="quarter" idx="22"/>
          </p:nvPr>
        </p:nvSpPr>
        <p:spPr>
          <a:xfrm>
            <a:off x="613626" y="6628283"/>
            <a:ext cx="6468491" cy="48682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defTabSz="457200">
              <a:lnSpc>
                <a:spcPct val="120000"/>
              </a:lnSpc>
              <a:spcBef>
                <a:spcPts val="1200"/>
              </a:spcBef>
              <a:defRPr sz="2700" b="1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About this template</a:t>
            </a:r>
          </a:p>
          <a:p>
            <a:pPr algn="l" defTabSz="457200">
              <a:lnSpc>
                <a:spcPct val="120000"/>
              </a:lnSpc>
              <a:defRPr sz="270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presentation template is designed to help you look great on screen with your content in mmhmm. mmhmm is a video presentation app that makes you more engaging on video calls and recordings by putting you on screen with your ideas.</a:t>
            </a:r>
          </a:p>
          <a:p>
            <a:pPr algn="l" defTabSz="457200">
              <a:lnSpc>
                <a:spcPct val="120000"/>
              </a:lnSpc>
              <a:defRPr sz="270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l" defTabSz="457200">
              <a:lnSpc>
                <a:spcPct val="120000"/>
              </a:lnSpc>
              <a:defRPr sz="270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 you haven’t used mmhmm yet,</a:t>
            </a:r>
          </a:p>
          <a:p>
            <a:pPr algn="l" defTabSz="457200">
              <a:lnSpc>
                <a:spcPct val="120000"/>
              </a:lnSpc>
              <a:defRPr sz="270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u="sng">
                <a:hlinkClick r:id="rId7"/>
              </a:rPr>
              <a:t>get started for free</a:t>
            </a:r>
            <a:r>
              <a:t>.</a:t>
            </a:r>
          </a:p>
        </p:txBody>
      </p:sp>
      <p:sp>
        <p:nvSpPr>
          <p:cNvPr id="28" name="STEP 1"/>
          <p:cNvSpPr txBox="1"/>
          <p:nvPr/>
        </p:nvSpPr>
        <p:spPr>
          <a:xfrm>
            <a:off x="8041999" y="6063115"/>
            <a:ext cx="1305379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 b="1" spc="192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STEP 1</a:t>
            </a:r>
          </a:p>
        </p:txBody>
      </p:sp>
      <p:sp>
        <p:nvSpPr>
          <p:cNvPr id="29" name="STEP 2"/>
          <p:cNvSpPr txBox="1"/>
          <p:nvPr/>
        </p:nvSpPr>
        <p:spPr>
          <a:xfrm>
            <a:off x="13479039" y="6063115"/>
            <a:ext cx="1305378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 b="1" spc="192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STEP 2</a:t>
            </a:r>
          </a:p>
        </p:txBody>
      </p:sp>
      <p:sp>
        <p:nvSpPr>
          <p:cNvPr id="30" name="STEP 3"/>
          <p:cNvSpPr txBox="1"/>
          <p:nvPr/>
        </p:nvSpPr>
        <p:spPr>
          <a:xfrm>
            <a:off x="18922570" y="6063115"/>
            <a:ext cx="1305379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 b="1" spc="192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STEP 3</a:t>
            </a:r>
          </a:p>
        </p:txBody>
      </p:sp>
      <p:pic>
        <p:nvPicPr>
          <p:cNvPr id="31" name="Wordmark.png" descr="Wordmar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725" y="671706"/>
            <a:ext cx="2567953" cy="507501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Import…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8884470" y="6784575"/>
            <a:ext cx="4536639" cy="4587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lnSpc>
                <a:spcPct val="50000"/>
              </a:lnSpc>
              <a:defRPr sz="3600" b="1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Import</a:t>
            </a:r>
          </a:p>
          <a:p>
            <a:pPr algn="l"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Once you are finished, save the presentation and upload it into the mmhmm Media Library or drag and drop the presentation into the slide tray.</a:t>
            </a:r>
          </a:p>
          <a:p>
            <a:pPr algn="l"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l"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If you’re new to mmhmm, watch</a:t>
            </a:r>
          </a:p>
          <a:p>
            <a:pPr algn="l"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</a:t>
            </a:r>
            <a:r>
              <a:rPr u="sng" dirty="0">
                <a:solidFill>
                  <a:srgbClr val="4235F2"/>
                </a:solidFill>
                <a:hlinkClick r:id="rId9"/>
              </a:rPr>
              <a:t>mmhmm in 90 seconds</a:t>
            </a:r>
            <a:r>
              <a:rPr dirty="0"/>
              <a:t> video.</a:t>
            </a:r>
          </a:p>
          <a:p>
            <a:pPr algn="l"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For more support, check out our</a:t>
            </a:r>
          </a:p>
          <a:p>
            <a:pPr algn="l"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rgbClr val="4235F2"/>
                </a:solidFill>
                <a:hlinkClick r:id="rId10"/>
              </a:rPr>
              <a:t>Help center</a:t>
            </a:r>
            <a:r>
              <a:rPr dirty="0"/>
              <a:t>. </a:t>
            </a:r>
          </a:p>
        </p:txBody>
      </p:sp>
      <p:sp>
        <p:nvSpPr>
          <p:cNvPr id="33" name="How to use this Keynote template"/>
          <p:cNvSpPr txBox="1"/>
          <p:nvPr/>
        </p:nvSpPr>
        <p:spPr>
          <a:xfrm>
            <a:off x="575081" y="1752154"/>
            <a:ext cx="6545582" cy="4534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lnSpc>
                <a:spcPct val="90000"/>
              </a:lnSpc>
              <a:defRPr sz="8000" b="1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How to</a:t>
            </a:r>
            <a:br>
              <a:rPr lang="en-US" dirty="0"/>
            </a:br>
            <a:r>
              <a:rPr dirty="0"/>
              <a:t>use this </a:t>
            </a:r>
            <a:r>
              <a:rPr lang="en-US" dirty="0"/>
              <a:t>PowerPoint</a:t>
            </a:r>
            <a:r>
              <a:rPr dirty="0"/>
              <a:t> template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A9DB4D-9FA2-E026-8C36-C3FE648C0FB3}"/>
              </a:ext>
            </a:extLst>
          </p:cNvPr>
          <p:cNvSpPr txBox="1"/>
          <p:nvPr userDrawn="1"/>
        </p:nvSpPr>
        <p:spPr>
          <a:xfrm>
            <a:off x="7929985" y="12940953"/>
            <a:ext cx="1123384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mmhmm does not support video, music or transitions from templates and allows for a max of 250MB file size.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9923E7D-D9C5-5E9E-4223-23D67C1BD5B8}"/>
              </a:ext>
            </a:extLst>
          </p:cNvPr>
          <p:cNvCxnSpPr/>
          <p:nvPr userDrawn="1"/>
        </p:nvCxnSpPr>
        <p:spPr>
          <a:xfrm>
            <a:off x="7991199" y="12712248"/>
            <a:ext cx="1114864" cy="0"/>
          </a:xfrm>
          <a:prstGeom prst="line">
            <a:avLst/>
          </a:prstGeom>
          <a:noFill/>
          <a:ln w="31750" cap="flat">
            <a:solidFill>
              <a:srgbClr val="4235F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"/>
          <p:cNvGrpSpPr/>
          <p:nvPr/>
        </p:nvGrpSpPr>
        <p:grpSpPr>
          <a:xfrm rot="20006096">
            <a:off x="672853" y="1609781"/>
            <a:ext cx="2597699" cy="2597699"/>
            <a:chOff x="0" y="0"/>
            <a:chExt cx="2597697" cy="2597697"/>
          </a:xfrm>
        </p:grpSpPr>
        <p:sp>
          <p:nvSpPr>
            <p:cNvPr id="162" name="Circle"/>
            <p:cNvSpPr/>
            <p:nvPr/>
          </p:nvSpPr>
          <p:spPr>
            <a:xfrm>
              <a:off x="0" y="0"/>
              <a:ext cx="2597698" cy="259769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Syne Regular Medium"/>
                  <a:ea typeface="Syne Regular Medium"/>
                  <a:cs typeface="Syne Regular Medium"/>
                  <a:sym typeface="Syne Regular Medium"/>
                </a:defRPr>
              </a:pPr>
              <a:endParaRPr/>
            </a:p>
          </p:txBody>
        </p:sp>
        <p:pic>
          <p:nvPicPr>
            <p:cNvPr id="163" name="BLACKquotation.png" descr="BLACKquotati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7649" y="784498"/>
              <a:ext cx="1422401" cy="1028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5" name="This a quote about how great of an experience someone had working with you."/>
          <p:cNvSpPr txBox="1">
            <a:spLocks noGrp="1"/>
          </p:cNvSpPr>
          <p:nvPr>
            <p:ph type="body" idx="22"/>
          </p:nvPr>
        </p:nvSpPr>
        <p:spPr>
          <a:xfrm>
            <a:off x="1362882" y="4277474"/>
            <a:ext cx="20561936" cy="651100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2438338">
              <a:lnSpc>
                <a:spcPct val="90000"/>
              </a:lnSpc>
              <a:spcBef>
                <a:spcPts val="3900"/>
              </a:spcBef>
              <a:defRPr sz="12000" cap="none" spc="0">
                <a:latin typeface="+mn-lt"/>
                <a:ea typeface="+mn-ea"/>
                <a:cs typeface="+mn-cs"/>
                <a:sym typeface="YoungSerif"/>
              </a:defRPr>
            </a:lvl1pPr>
          </a:lstStyle>
          <a:p>
            <a:r>
              <a:rPr dirty="0"/>
              <a:t>This a quote about how great of an experience someone had working with you.</a:t>
            </a:r>
          </a:p>
        </p:txBody>
      </p:sp>
      <p:sp>
        <p:nvSpPr>
          <p:cNvPr id="168" name="Presenter_dark.png"/>
          <p:cNvSpPr>
            <a:spLocks noGrp="1"/>
          </p:cNvSpPr>
          <p:nvPr>
            <p:ph type="pic" sz="quarter" idx="25"/>
          </p:nvPr>
        </p:nvSpPr>
        <p:spPr>
          <a:xfrm>
            <a:off x="19319890" y="8436757"/>
            <a:ext cx="4489435" cy="52792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Agenda">
            <a:extLst>
              <a:ext uri="{FF2B5EF4-FFF2-40B4-BE49-F238E27FC236}">
                <a16:creationId xmlns:a16="http://schemas.microsoft.com/office/drawing/2014/main" id="{FDCCA0D3-9C16-E4B3-E62E-E0952047A551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634692" y="561400"/>
            <a:ext cx="6155419" cy="745199"/>
          </a:xfrm>
          <a:prstGeom prst="rect">
            <a:avLst/>
          </a:prstGeom>
        </p:spPr>
        <p:txBody>
          <a:bodyPr>
            <a:noAutofit/>
          </a:bodyPr>
          <a:lstStyle>
            <a:lvl1pPr algn="l"/>
          </a:lstStyle>
          <a:p>
            <a:r>
              <a:rPr lang="en-US" dirty="0"/>
              <a:t>SUBTITLE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F9E7EFD-F3A2-935F-0BFA-2C25BD48294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9884615" y="455917"/>
            <a:ext cx="3864693" cy="101473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Add your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6BBFB-0F2B-F042-9E86-F87CE694521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693920" y="11075988"/>
            <a:ext cx="8983662" cy="871537"/>
          </a:xfrm>
        </p:spPr>
        <p:txBody>
          <a:bodyPr/>
          <a:lstStyle/>
          <a:p>
            <a:pPr lvl="0"/>
            <a:r>
              <a:rPr lang="en-US" dirty="0"/>
              <a:t>- Name Name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Photo Half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place Image.jpg"/>
          <p:cNvSpPr>
            <a:spLocks noGrp="1"/>
          </p:cNvSpPr>
          <p:nvPr>
            <p:ph type="pic" idx="21"/>
          </p:nvPr>
        </p:nvSpPr>
        <p:spPr>
          <a:xfrm>
            <a:off x="634692" y="1928049"/>
            <a:ext cx="12395508" cy="111465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9" name="Presenter_dark.png"/>
          <p:cNvSpPr>
            <a:spLocks noGrp="1"/>
          </p:cNvSpPr>
          <p:nvPr>
            <p:ph type="pic" sz="half" idx="24"/>
          </p:nvPr>
        </p:nvSpPr>
        <p:spPr>
          <a:xfrm>
            <a:off x="13738570" y="3195609"/>
            <a:ext cx="8946475" cy="105203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Agenda">
            <a:extLst>
              <a:ext uri="{FF2B5EF4-FFF2-40B4-BE49-F238E27FC236}">
                <a16:creationId xmlns:a16="http://schemas.microsoft.com/office/drawing/2014/main" id="{67B56459-C723-55C2-55CB-A58E88B3BE28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634692" y="561400"/>
            <a:ext cx="6155419" cy="745199"/>
          </a:xfrm>
          <a:prstGeom prst="rect">
            <a:avLst/>
          </a:prstGeom>
        </p:spPr>
        <p:txBody>
          <a:bodyPr>
            <a:noAutofit/>
          </a:bodyPr>
          <a:lstStyle>
            <a:lvl1pPr algn="l"/>
          </a:lstStyle>
          <a:p>
            <a:r>
              <a:rPr lang="en-US" dirty="0"/>
              <a:t>SUBTITLE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ADCDA495-F65A-8BE7-578A-EE692BAC27B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9884615" y="455917"/>
            <a:ext cx="3864693" cy="101473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c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484DF-36F7-5B1A-2008-FDF5EBF3195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38200" y="4622801"/>
            <a:ext cx="22682200" cy="2921000"/>
          </a:xfrm>
        </p:spPr>
        <p:txBody>
          <a:bodyPr>
            <a:normAutofit/>
          </a:bodyPr>
          <a:lstStyle>
            <a:lvl1pPr>
              <a:defRPr sz="15000">
                <a:latin typeface="+mj-lt"/>
              </a:defRPr>
            </a:lvl1pPr>
          </a:lstStyle>
          <a:p>
            <a:pPr lvl="0"/>
            <a:r>
              <a:rPr lang="en-US" dirty="0"/>
              <a:t>Fact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04312F-40FE-F476-0689-E2E7590BA3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8200" y="8435975"/>
            <a:ext cx="22682200" cy="1317625"/>
          </a:xfrm>
        </p:spPr>
        <p:txBody>
          <a:bodyPr/>
          <a:lstStyle/>
          <a:p>
            <a:pPr lvl="0"/>
            <a:r>
              <a:rPr lang="en-US" dirty="0"/>
              <a:t>Subtitle</a:t>
            </a:r>
          </a:p>
        </p:txBody>
      </p:sp>
      <p:sp>
        <p:nvSpPr>
          <p:cNvPr id="190" name="Presenter_dark.png"/>
          <p:cNvSpPr>
            <a:spLocks noGrp="1"/>
          </p:cNvSpPr>
          <p:nvPr>
            <p:ph type="pic" sz="quarter" idx="24"/>
          </p:nvPr>
        </p:nvSpPr>
        <p:spPr>
          <a:xfrm>
            <a:off x="19319890" y="8436757"/>
            <a:ext cx="4489435" cy="52792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Agenda">
            <a:extLst>
              <a:ext uri="{FF2B5EF4-FFF2-40B4-BE49-F238E27FC236}">
                <a16:creationId xmlns:a16="http://schemas.microsoft.com/office/drawing/2014/main" id="{082178B7-C181-A0D6-71D0-B344CF2BB361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634692" y="561400"/>
            <a:ext cx="6155419" cy="745199"/>
          </a:xfrm>
          <a:prstGeom prst="rect">
            <a:avLst/>
          </a:prstGeom>
        </p:spPr>
        <p:txBody>
          <a:bodyPr>
            <a:noAutofit/>
          </a:bodyPr>
          <a:lstStyle>
            <a:lvl1pPr algn="l"/>
          </a:lstStyle>
          <a:p>
            <a:r>
              <a:rPr lang="en-US" dirty="0"/>
              <a:t>SUBTITLE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99277733-33EA-7315-D917-DECF1CBB635D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9884615" y="455917"/>
            <a:ext cx="3864693" cy="101473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Dar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resenter_light.png"/>
          <p:cNvSpPr>
            <a:spLocks noGrp="1"/>
          </p:cNvSpPr>
          <p:nvPr>
            <p:ph type="pic" sz="quarter" idx="24"/>
          </p:nvPr>
        </p:nvSpPr>
        <p:spPr>
          <a:xfrm rot="16200000">
            <a:off x="19915989" y="1560479"/>
            <a:ext cx="4119441" cy="484415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Agenda">
            <a:extLst>
              <a:ext uri="{FF2B5EF4-FFF2-40B4-BE49-F238E27FC236}">
                <a16:creationId xmlns:a16="http://schemas.microsoft.com/office/drawing/2014/main" id="{D5BC87CE-DDEF-DB9F-2587-50455DD30A9F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634692" y="561400"/>
            <a:ext cx="6155419" cy="74519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BC7F980-B4E2-9415-8FE1-F2CAD1C3330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9884615" y="455917"/>
            <a:ext cx="3864693" cy="101473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Add your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20E154-27E4-A120-116D-66B6778353F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4692" y="4395483"/>
            <a:ext cx="19786600" cy="8864600"/>
          </a:xfrm>
        </p:spPr>
        <p:txBody>
          <a:bodyPr anchor="b">
            <a:noAutofit/>
          </a:bodyPr>
          <a:lstStyle>
            <a:lvl1pPr algn="l"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resenter_dark.png"/>
          <p:cNvSpPr>
            <a:spLocks noGrp="1"/>
          </p:cNvSpPr>
          <p:nvPr>
            <p:ph type="pic" sz="quarter" idx="24"/>
          </p:nvPr>
        </p:nvSpPr>
        <p:spPr>
          <a:xfrm rot="16200000">
            <a:off x="19915989" y="1560479"/>
            <a:ext cx="4119441" cy="484415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Agenda">
            <a:extLst>
              <a:ext uri="{FF2B5EF4-FFF2-40B4-BE49-F238E27FC236}">
                <a16:creationId xmlns:a16="http://schemas.microsoft.com/office/drawing/2014/main" id="{ECF3DD12-086F-0A4D-A849-740F596D24AD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634692" y="561400"/>
            <a:ext cx="6155419" cy="74519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B42A10C-D8F0-D7CB-759F-DE7D91918B1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9884615" y="455917"/>
            <a:ext cx="3864693" cy="1014730"/>
          </a:xfrm>
          <a:solidFill>
            <a:schemeClr val="accent1"/>
          </a:solidFill>
        </p:spPr>
        <p:txBody>
          <a:bodyPr/>
          <a:lstStyle/>
          <a:p>
            <a:r>
              <a:rPr lang="en-US" dirty="0"/>
              <a:t>Add your logo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54342E9-46A4-036E-6551-D1BABED248E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4692" y="4395483"/>
            <a:ext cx="19786600" cy="8864600"/>
          </a:xfrm>
        </p:spPr>
        <p:txBody>
          <a:bodyPr anchor="b">
            <a:noAutofit/>
          </a:bodyPr>
          <a:lstStyle>
            <a:lvl1pPr algn="l">
              <a:defRPr sz="30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Pr>
        <a:solidFill>
          <a:srgbClr val="EEBF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resenter_dark.png"/>
          <p:cNvSpPr>
            <a:spLocks noGrp="1"/>
          </p:cNvSpPr>
          <p:nvPr>
            <p:ph type="pic" sz="half" idx="23"/>
          </p:nvPr>
        </p:nvSpPr>
        <p:spPr>
          <a:xfrm>
            <a:off x="7718762" y="3195609"/>
            <a:ext cx="8946475" cy="105203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Agenda">
            <a:extLst>
              <a:ext uri="{FF2B5EF4-FFF2-40B4-BE49-F238E27FC236}">
                <a16:creationId xmlns:a16="http://schemas.microsoft.com/office/drawing/2014/main" id="{2CF43DF1-BDCC-88A1-07EB-A8514DEC5442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634692" y="561400"/>
            <a:ext cx="6155419" cy="745199"/>
          </a:xfrm>
          <a:prstGeom prst="rect">
            <a:avLst/>
          </a:prstGeom>
        </p:spPr>
        <p:txBody>
          <a:bodyPr>
            <a:noAutofit/>
          </a:bodyPr>
          <a:lstStyle>
            <a:lvl1pPr algn="l"/>
          </a:lstStyle>
          <a:p>
            <a:r>
              <a:rPr lang="en-US" dirty="0"/>
              <a:t>SUBTITLE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7E18AA9F-1A68-344E-A498-50F2ECF20DA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9884615" y="455917"/>
            <a:ext cx="3864693" cy="101473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hank you"/>
          <p:cNvSpPr txBox="1">
            <a:spLocks noGrp="1"/>
          </p:cNvSpPr>
          <p:nvPr>
            <p:ph type="body" idx="22" hasCustomPrompt="1"/>
          </p:nvPr>
        </p:nvSpPr>
        <p:spPr>
          <a:xfrm>
            <a:off x="736292" y="1418762"/>
            <a:ext cx="22911416" cy="7219881"/>
          </a:xfrm>
          <a:prstGeom prst="rect">
            <a:avLst/>
          </a:prstGeom>
        </p:spPr>
        <p:txBody>
          <a:bodyPr anchor="ctr">
            <a:noAutofit/>
          </a:bodyPr>
          <a:lstStyle>
            <a:lvl1pPr defTabSz="2438338">
              <a:lnSpc>
                <a:spcPct val="40000"/>
              </a:lnSpc>
              <a:spcBef>
                <a:spcPts val="13800"/>
              </a:spcBef>
              <a:defRPr sz="35000" cap="none" spc="-1400">
                <a:latin typeface="+mj-lt"/>
                <a:ea typeface="+mn-ea"/>
                <a:cs typeface="+mn-cs"/>
                <a:sym typeface="YoungSerif"/>
              </a:defRPr>
            </a:lvl1pPr>
          </a:lstStyle>
          <a:p>
            <a:r>
              <a:rPr dirty="0"/>
              <a:t>Thank you</a:t>
            </a:r>
          </a:p>
        </p:txBody>
      </p:sp>
      <p:sp>
        <p:nvSpPr>
          <p:cNvPr id="234" name="Presenter_dark.png"/>
          <p:cNvSpPr>
            <a:spLocks noGrp="1"/>
          </p:cNvSpPr>
          <p:nvPr>
            <p:ph type="pic" sz="quarter" idx="25"/>
          </p:nvPr>
        </p:nvSpPr>
        <p:spPr>
          <a:xfrm>
            <a:off x="8702675" y="5509626"/>
            <a:ext cx="6978650" cy="820637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resentation">
            <a:extLst>
              <a:ext uri="{FF2B5EF4-FFF2-40B4-BE49-F238E27FC236}">
                <a16:creationId xmlns:a16="http://schemas.microsoft.com/office/drawing/2014/main" id="{7FE0F3A9-23B2-BABB-6576-767B21D6368D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2547256" y="9226232"/>
            <a:ext cx="6155419" cy="127000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PRESENTATION</a:t>
            </a:r>
          </a:p>
        </p:txBody>
      </p:sp>
      <p:sp>
        <p:nvSpPr>
          <p:cNvPr id="3" name="Month, day, year">
            <a:extLst>
              <a:ext uri="{FF2B5EF4-FFF2-40B4-BE49-F238E27FC236}">
                <a16:creationId xmlns:a16="http://schemas.microsoft.com/office/drawing/2014/main" id="{7CB2B74A-9E50-9B15-A946-52324F5FC8E3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5972271" y="9226232"/>
            <a:ext cx="6155419" cy="127000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PRESENTATION DATE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C8A4442A-7FEE-3A7F-C634-B479B106B40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092241" y="455917"/>
            <a:ext cx="3864693" cy="101473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ic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Lorem Ipsum"/>
          <p:cNvSpPr/>
          <p:nvPr/>
        </p:nvSpPr>
        <p:spPr>
          <a:xfrm>
            <a:off x="1061027" y="8037459"/>
            <a:ext cx="3465946" cy="3465945"/>
          </a:xfrm>
          <a:prstGeom prst="star12">
            <a:avLst>
              <a:gd name="adj" fmla="val 36339"/>
            </a:avLst>
          </a:prstGeom>
          <a:solidFill>
            <a:srgbClr val="E692F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500" cap="all" spc="280">
                <a:solidFill>
                  <a:srgbClr val="000000"/>
                </a:solidFill>
                <a:latin typeface="Syne Regular Bold"/>
                <a:ea typeface="Syne Regular Bold"/>
                <a:cs typeface="Syne Regular Bold"/>
                <a:sym typeface="Syne Regular Bold"/>
              </a:defRPr>
            </a:lvl1pPr>
          </a:lstStyle>
          <a:p>
            <a:r>
              <a:rPr dirty="0">
                <a:latin typeface="+mn-lt"/>
              </a:rPr>
              <a:t>Lorem Ipsum</a:t>
            </a:r>
          </a:p>
        </p:txBody>
      </p:sp>
      <p:sp>
        <p:nvSpPr>
          <p:cNvPr id="243" name="Lorem Ipsum"/>
          <p:cNvSpPr/>
          <p:nvPr/>
        </p:nvSpPr>
        <p:spPr>
          <a:xfrm>
            <a:off x="15944755" y="8681704"/>
            <a:ext cx="4735887" cy="2177456"/>
          </a:xfrm>
          <a:prstGeom prst="ellipse">
            <a:avLst/>
          </a:prstGeom>
          <a:solidFill>
            <a:srgbClr val="F7BC02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500" cap="all" spc="280">
                <a:solidFill>
                  <a:srgbClr val="000000"/>
                </a:solidFill>
                <a:latin typeface="Syne Regular Bold"/>
                <a:ea typeface="Syne Regular Bold"/>
                <a:cs typeface="Syne Regular Bold"/>
                <a:sym typeface="Syne Regular Bold"/>
              </a:defRPr>
            </a:lvl1pPr>
          </a:lstStyle>
          <a:p>
            <a:r>
              <a:rPr dirty="0">
                <a:latin typeface="+mn-lt"/>
              </a:rPr>
              <a:t>Lorem Ipsum</a:t>
            </a:r>
          </a:p>
        </p:txBody>
      </p:sp>
      <p:sp>
        <p:nvSpPr>
          <p:cNvPr id="244" name="Lorem Ipsum"/>
          <p:cNvSpPr/>
          <p:nvPr/>
        </p:nvSpPr>
        <p:spPr>
          <a:xfrm>
            <a:off x="11850560" y="8677460"/>
            <a:ext cx="3089011" cy="27298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rgbClr val="62E5DA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500" cap="all" spc="280">
                <a:solidFill>
                  <a:srgbClr val="000000"/>
                </a:solidFill>
                <a:latin typeface="Syne Regular Bold"/>
                <a:ea typeface="Syne Regular Bold"/>
                <a:cs typeface="Syne Regular Bold"/>
                <a:sym typeface="Syne Regular Bold"/>
              </a:defRPr>
            </a:lvl1pPr>
          </a:lstStyle>
          <a:p>
            <a:r>
              <a:rPr dirty="0">
                <a:latin typeface="+mn-lt"/>
              </a:rPr>
              <a:t>Lorem Ipsum</a:t>
            </a:r>
          </a:p>
        </p:txBody>
      </p:sp>
      <p:sp>
        <p:nvSpPr>
          <p:cNvPr id="245" name="Lorem Ipsum"/>
          <p:cNvSpPr/>
          <p:nvPr/>
        </p:nvSpPr>
        <p:spPr>
          <a:xfrm>
            <a:off x="5842170" y="8532186"/>
            <a:ext cx="4963836" cy="24764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10800"/>
                </a:ln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312694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500" cap="all" spc="280">
                <a:latin typeface="Syne Regular Bold"/>
                <a:ea typeface="Syne Regular Bold"/>
                <a:cs typeface="Syne Regular Bold"/>
                <a:sym typeface="Syne Regular Bold"/>
              </a:defRPr>
            </a:lvl1pPr>
          </a:lstStyle>
          <a:p>
            <a:r>
              <a:rPr dirty="0">
                <a:latin typeface="+mn-lt"/>
              </a:rPr>
              <a:t>Lorem Ipsum</a:t>
            </a:r>
          </a:p>
        </p:txBody>
      </p:sp>
      <p:sp>
        <p:nvSpPr>
          <p:cNvPr id="246" name="Hi!"/>
          <p:cNvSpPr/>
          <p:nvPr/>
        </p:nvSpPr>
        <p:spPr>
          <a:xfrm>
            <a:off x="21685828" y="8864600"/>
            <a:ext cx="1270001" cy="1270000"/>
          </a:xfrm>
          <a:prstGeom prst="ellipse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500" cap="all" spc="280">
                <a:solidFill>
                  <a:srgbClr val="000000"/>
                </a:solidFill>
                <a:latin typeface="Syne Regular Bold"/>
                <a:ea typeface="Syne Regular Bold"/>
                <a:cs typeface="Syne Regular Bold"/>
                <a:sym typeface="Syne Regular Bold"/>
              </a:defRPr>
            </a:lvl1pPr>
          </a:lstStyle>
          <a:p>
            <a:r>
              <a:rPr dirty="0">
                <a:latin typeface="+mn-lt"/>
              </a:rPr>
              <a:t>Hi!</a:t>
            </a:r>
          </a:p>
        </p:txBody>
      </p:sp>
      <p:sp>
        <p:nvSpPr>
          <p:cNvPr id="247" name="Stickers!"/>
          <p:cNvSpPr txBox="1"/>
          <p:nvPr/>
        </p:nvSpPr>
        <p:spPr>
          <a:xfrm>
            <a:off x="634692" y="561400"/>
            <a:ext cx="6155419" cy="745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defRPr sz="3500" cap="all" spc="280">
                <a:solidFill>
                  <a:srgbClr val="000000"/>
                </a:solidFill>
                <a:latin typeface="Syne Regular Bold"/>
                <a:ea typeface="Syne Regular Bold"/>
                <a:cs typeface="Syne Regular Bold"/>
                <a:sym typeface="Syne Regular Bold"/>
              </a:defRPr>
            </a:lvl1pPr>
          </a:lstStyle>
          <a:p>
            <a:r>
              <a:rPr dirty="0">
                <a:latin typeface="+mn-lt"/>
              </a:rPr>
              <a:t>Stickers!</a:t>
            </a:r>
          </a:p>
        </p:txBody>
      </p:sp>
      <p:grpSp>
        <p:nvGrpSpPr>
          <p:cNvPr id="254" name="Group"/>
          <p:cNvGrpSpPr/>
          <p:nvPr/>
        </p:nvGrpSpPr>
        <p:grpSpPr>
          <a:xfrm>
            <a:off x="7881439" y="4253433"/>
            <a:ext cx="2395350" cy="1730751"/>
            <a:chOff x="0" y="0"/>
            <a:chExt cx="2395349" cy="1730750"/>
          </a:xfrm>
        </p:grpSpPr>
        <p:sp>
          <p:nvSpPr>
            <p:cNvPr id="248" name="Triangle"/>
            <p:cNvSpPr/>
            <p:nvPr/>
          </p:nvSpPr>
          <p:spPr>
            <a:xfrm>
              <a:off x="0" y="0"/>
              <a:ext cx="2395350" cy="173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62E5DA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Syne Regular Medium"/>
                  <a:ea typeface="Syne Regular Medium"/>
                  <a:cs typeface="Syne Regular Medium"/>
                  <a:sym typeface="Syne Regular Medium"/>
                </a:defRPr>
              </a:pPr>
              <a:endParaRPr/>
            </a:p>
          </p:txBody>
        </p:sp>
        <p:grpSp>
          <p:nvGrpSpPr>
            <p:cNvPr id="253" name="Group"/>
            <p:cNvGrpSpPr/>
            <p:nvPr/>
          </p:nvGrpSpPr>
          <p:grpSpPr>
            <a:xfrm>
              <a:off x="776424" y="687964"/>
              <a:ext cx="842502" cy="842502"/>
              <a:chOff x="0" y="0"/>
              <a:chExt cx="842500" cy="842500"/>
            </a:xfrm>
          </p:grpSpPr>
          <p:sp>
            <p:nvSpPr>
              <p:cNvPr id="249" name="Line"/>
              <p:cNvSpPr/>
              <p:nvPr/>
            </p:nvSpPr>
            <p:spPr>
              <a:xfrm flipV="1">
                <a:off x="421250" y="0"/>
                <a:ext cx="1" cy="842501"/>
              </a:xfrm>
              <a:prstGeom prst="line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50" name="Line"/>
              <p:cNvSpPr/>
              <p:nvPr/>
            </p:nvSpPr>
            <p:spPr>
              <a:xfrm flipV="1">
                <a:off x="123381" y="123381"/>
                <a:ext cx="595739" cy="595739"/>
              </a:xfrm>
              <a:prstGeom prst="line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51" name="Line"/>
              <p:cNvSpPr/>
              <p:nvPr/>
            </p:nvSpPr>
            <p:spPr>
              <a:xfrm>
                <a:off x="0" y="421250"/>
                <a:ext cx="842501" cy="1"/>
              </a:xfrm>
              <a:prstGeom prst="line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52" name="Line"/>
              <p:cNvSpPr/>
              <p:nvPr/>
            </p:nvSpPr>
            <p:spPr>
              <a:xfrm>
                <a:off x="98553" y="150475"/>
                <a:ext cx="645394" cy="541550"/>
              </a:xfrm>
              <a:prstGeom prst="line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62" name="Group"/>
          <p:cNvGrpSpPr/>
          <p:nvPr/>
        </p:nvGrpSpPr>
        <p:grpSpPr>
          <a:xfrm>
            <a:off x="11461385" y="3602035"/>
            <a:ext cx="3033548" cy="3033548"/>
            <a:chOff x="0" y="0"/>
            <a:chExt cx="3033547" cy="3033547"/>
          </a:xfrm>
        </p:grpSpPr>
        <p:sp>
          <p:nvSpPr>
            <p:cNvPr id="255" name="Star"/>
            <p:cNvSpPr/>
            <p:nvPr/>
          </p:nvSpPr>
          <p:spPr>
            <a:xfrm>
              <a:off x="0" y="0"/>
              <a:ext cx="3033548" cy="3033548"/>
            </a:xfrm>
            <a:prstGeom prst="star12">
              <a:avLst>
                <a:gd name="adj" fmla="val 36339"/>
              </a:avLst>
            </a:prstGeom>
            <a:solidFill>
              <a:srgbClr val="F7BC02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Syne Regular Medium"/>
                  <a:ea typeface="Syne Regular Medium"/>
                  <a:cs typeface="Syne Regular Medium"/>
                  <a:sym typeface="Syne Regular Medium"/>
                </a:defRPr>
              </a:pPr>
              <a:endParaRPr/>
            </a:p>
          </p:txBody>
        </p:sp>
        <p:grpSp>
          <p:nvGrpSpPr>
            <p:cNvPr id="261" name="Group"/>
            <p:cNvGrpSpPr/>
            <p:nvPr/>
          </p:nvGrpSpPr>
          <p:grpSpPr>
            <a:xfrm>
              <a:off x="694065" y="694065"/>
              <a:ext cx="1645417" cy="1645417"/>
              <a:chOff x="0" y="0"/>
              <a:chExt cx="1645416" cy="1645416"/>
            </a:xfrm>
          </p:grpSpPr>
          <p:sp>
            <p:nvSpPr>
              <p:cNvPr id="256" name="Circle"/>
              <p:cNvSpPr/>
              <p:nvPr/>
            </p:nvSpPr>
            <p:spPr>
              <a:xfrm>
                <a:off x="0" y="0"/>
                <a:ext cx="1645417" cy="1645417"/>
              </a:xfrm>
              <a:prstGeom prst="ellipse">
                <a:avLst/>
              </a:prstGeom>
              <a:solidFill>
                <a:srgbClr val="F7BC02"/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latin typeface="Syne Regular Medium"/>
                    <a:ea typeface="Syne Regular Medium"/>
                    <a:cs typeface="Syne Regular Medium"/>
                    <a:sym typeface="Syne Regular Medium"/>
                  </a:defRPr>
                </a:pPr>
                <a:endParaRPr/>
              </a:p>
            </p:txBody>
          </p:sp>
          <p:grpSp>
            <p:nvGrpSpPr>
              <p:cNvPr id="259" name="Group"/>
              <p:cNvGrpSpPr/>
              <p:nvPr/>
            </p:nvGrpSpPr>
            <p:grpSpPr>
              <a:xfrm>
                <a:off x="513386" y="347220"/>
                <a:ext cx="618645" cy="441865"/>
                <a:chOff x="0" y="0"/>
                <a:chExt cx="618644" cy="441864"/>
              </a:xfrm>
            </p:grpSpPr>
            <p:sp>
              <p:nvSpPr>
                <p:cNvPr id="257" name="Oval"/>
                <p:cNvSpPr/>
                <p:nvPr/>
              </p:nvSpPr>
              <p:spPr>
                <a:xfrm>
                  <a:off x="0" y="-1"/>
                  <a:ext cx="183901" cy="44186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latin typeface="Syne Regular Medium"/>
                      <a:ea typeface="Syne Regular Medium"/>
                      <a:cs typeface="Syne Regular Medium"/>
                      <a:sym typeface="Syne Regular Medium"/>
                    </a:defRPr>
                  </a:pPr>
                  <a:endParaRPr/>
                </a:p>
              </p:txBody>
            </p:sp>
            <p:sp>
              <p:nvSpPr>
                <p:cNvPr id="258" name="Oval"/>
                <p:cNvSpPr/>
                <p:nvPr/>
              </p:nvSpPr>
              <p:spPr>
                <a:xfrm>
                  <a:off x="434744" y="-1"/>
                  <a:ext cx="183901" cy="44186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latin typeface="Syne Regular Medium"/>
                      <a:ea typeface="Syne Regular Medium"/>
                      <a:cs typeface="Syne Regular Medium"/>
                      <a:sym typeface="Syne Regular Medium"/>
                    </a:defRPr>
                  </a:pPr>
                  <a:endParaRPr/>
                </a:p>
              </p:txBody>
            </p:sp>
          </p:grpSp>
          <p:sp>
            <p:nvSpPr>
              <p:cNvPr id="260" name="Line"/>
              <p:cNvSpPr/>
              <p:nvPr/>
            </p:nvSpPr>
            <p:spPr>
              <a:xfrm rot="10800000" flipH="1">
                <a:off x="307420" y="833457"/>
                <a:ext cx="1030577" cy="515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19667" extrusionOk="0">
                    <a:moveTo>
                      <a:pt x="1" y="19667"/>
                    </a:moveTo>
                    <a:cubicBezTo>
                      <a:pt x="-49" y="14619"/>
                      <a:pt x="1032" y="9581"/>
                      <a:pt x="3144" y="5754"/>
                    </a:cubicBezTo>
                    <a:cubicBezTo>
                      <a:pt x="7371" y="-1903"/>
                      <a:pt x="14167" y="-1933"/>
                      <a:pt x="18354" y="5754"/>
                    </a:cubicBezTo>
                    <a:cubicBezTo>
                      <a:pt x="20475" y="9649"/>
                      <a:pt x="21551" y="14622"/>
                      <a:pt x="21496" y="19620"/>
                    </a:cubicBezTo>
                  </a:path>
                </a:pathLst>
              </a:custGeom>
              <a:noFill/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latin typeface="Syne Regular Medium"/>
                    <a:ea typeface="Syne Regular Medium"/>
                    <a:cs typeface="Syne Regular Medium"/>
                    <a:sym typeface="Syne Regular Medium"/>
                  </a:defRPr>
                </a:pPr>
                <a:endParaRPr/>
              </a:p>
            </p:txBody>
          </p:sp>
        </p:grpSp>
      </p:grpSp>
      <p:grpSp>
        <p:nvGrpSpPr>
          <p:cNvPr id="268" name="Group"/>
          <p:cNvGrpSpPr/>
          <p:nvPr/>
        </p:nvGrpSpPr>
        <p:grpSpPr>
          <a:xfrm>
            <a:off x="15679529" y="4105468"/>
            <a:ext cx="2026682" cy="2026682"/>
            <a:chOff x="0" y="0"/>
            <a:chExt cx="2026680" cy="2026680"/>
          </a:xfrm>
        </p:grpSpPr>
        <p:sp>
          <p:nvSpPr>
            <p:cNvPr id="263" name="Circle"/>
            <p:cNvSpPr/>
            <p:nvPr/>
          </p:nvSpPr>
          <p:spPr>
            <a:xfrm>
              <a:off x="0" y="0"/>
              <a:ext cx="2026681" cy="2026681"/>
            </a:xfrm>
            <a:prstGeom prst="ellipse">
              <a:avLst/>
            </a:prstGeom>
            <a:solidFill>
              <a:srgbClr val="E692F0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Syne Regular Medium"/>
                  <a:ea typeface="Syne Regular Medium"/>
                  <a:cs typeface="Syne Regular Medium"/>
                  <a:sym typeface="Syne Regular Medium"/>
                </a:defRPr>
              </a:pPr>
              <a:endParaRPr/>
            </a:p>
          </p:txBody>
        </p:sp>
        <p:grpSp>
          <p:nvGrpSpPr>
            <p:cNvPr id="266" name="Group"/>
            <p:cNvGrpSpPr/>
            <p:nvPr/>
          </p:nvGrpSpPr>
          <p:grpSpPr>
            <a:xfrm>
              <a:off x="632344" y="427675"/>
              <a:ext cx="761994" cy="544252"/>
              <a:chOff x="0" y="0"/>
              <a:chExt cx="761993" cy="544250"/>
            </a:xfrm>
          </p:grpSpPr>
          <p:sp>
            <p:nvSpPr>
              <p:cNvPr id="264" name="Oval"/>
              <p:cNvSpPr/>
              <p:nvPr/>
            </p:nvSpPr>
            <p:spPr>
              <a:xfrm>
                <a:off x="0" y="-1"/>
                <a:ext cx="226513" cy="544252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latin typeface="Syne Regular Medium"/>
                    <a:ea typeface="Syne Regular Medium"/>
                    <a:cs typeface="Syne Regular Medium"/>
                    <a:sym typeface="Syne Regular Medium"/>
                  </a:defRPr>
                </a:pPr>
                <a:endParaRPr/>
              </a:p>
            </p:txBody>
          </p:sp>
          <p:sp>
            <p:nvSpPr>
              <p:cNvPr id="265" name="Oval"/>
              <p:cNvSpPr/>
              <p:nvPr/>
            </p:nvSpPr>
            <p:spPr>
              <a:xfrm>
                <a:off x="535480" y="-1"/>
                <a:ext cx="226514" cy="544252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latin typeface="Syne Regular Medium"/>
                    <a:ea typeface="Syne Regular Medium"/>
                    <a:cs typeface="Syne Regular Medium"/>
                    <a:sym typeface="Syne Regular Medium"/>
                  </a:defRPr>
                </a:pPr>
                <a:endParaRPr/>
              </a:p>
            </p:txBody>
          </p:sp>
        </p:grpSp>
        <p:sp>
          <p:nvSpPr>
            <p:cNvPr id="267" name="Line"/>
            <p:cNvSpPr/>
            <p:nvPr/>
          </p:nvSpPr>
          <p:spPr>
            <a:xfrm rot="10800000" flipH="1">
              <a:off x="378652" y="1026581"/>
              <a:ext cx="1269376" cy="634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19667" extrusionOk="0">
                  <a:moveTo>
                    <a:pt x="1" y="19667"/>
                  </a:moveTo>
                  <a:cubicBezTo>
                    <a:pt x="-49" y="14619"/>
                    <a:pt x="1032" y="9581"/>
                    <a:pt x="3144" y="5754"/>
                  </a:cubicBezTo>
                  <a:cubicBezTo>
                    <a:pt x="7371" y="-1903"/>
                    <a:pt x="14167" y="-1933"/>
                    <a:pt x="18354" y="5754"/>
                  </a:cubicBezTo>
                  <a:cubicBezTo>
                    <a:pt x="20475" y="9649"/>
                    <a:pt x="21551" y="14622"/>
                    <a:pt x="21496" y="19620"/>
                  </a:cubicBez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Syne Regular Medium"/>
                  <a:ea typeface="Syne Regular Medium"/>
                  <a:cs typeface="Syne Regular Medium"/>
                  <a:sym typeface="Syne Regular Medium"/>
                </a:defRPr>
              </a:pPr>
              <a:endParaRPr/>
            </a:p>
          </p:txBody>
        </p:sp>
      </p:grpSp>
      <p:sp>
        <p:nvSpPr>
          <p:cNvPr id="269" name="Star"/>
          <p:cNvSpPr/>
          <p:nvPr/>
        </p:nvSpPr>
        <p:spPr>
          <a:xfrm>
            <a:off x="19600817" y="4423484"/>
            <a:ext cx="1474096" cy="1401948"/>
          </a:xfrm>
          <a:prstGeom prst="star5">
            <a:avLst>
              <a:gd name="adj" fmla="val 28850"/>
              <a:gd name="hf" fmla="val 105146"/>
              <a:gd name="vf" fmla="val 110557"/>
            </a:avLst>
          </a:prstGeom>
          <a:solidFill>
            <a:srgbClr val="F7BC02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Syne Regular Medium"/>
                <a:ea typeface="Syne Regular Medium"/>
                <a:cs typeface="Syne Regular Medium"/>
                <a:sym typeface="Syne Regular Medium"/>
              </a:defRPr>
            </a:pPr>
            <a:endParaRPr/>
          </a:p>
        </p:txBody>
      </p:sp>
      <p:grpSp>
        <p:nvGrpSpPr>
          <p:cNvPr id="276" name="Group"/>
          <p:cNvGrpSpPr/>
          <p:nvPr/>
        </p:nvGrpSpPr>
        <p:grpSpPr>
          <a:xfrm>
            <a:off x="5428362" y="4483808"/>
            <a:ext cx="1270001" cy="1270001"/>
            <a:chOff x="0" y="0"/>
            <a:chExt cx="1270000" cy="1270000"/>
          </a:xfrm>
        </p:grpSpPr>
        <p:sp>
          <p:nvSpPr>
            <p:cNvPr id="270" name="Circle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E692F0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Syne Regular Medium"/>
                  <a:ea typeface="Syne Regular Medium"/>
                  <a:cs typeface="Syne Regular Medium"/>
                  <a:sym typeface="Syne Regular Medium"/>
                </a:defRPr>
              </a:pPr>
              <a:endParaRPr/>
            </a:p>
          </p:txBody>
        </p:sp>
        <p:grpSp>
          <p:nvGrpSpPr>
            <p:cNvPr id="275" name="Group"/>
            <p:cNvGrpSpPr/>
            <p:nvPr/>
          </p:nvGrpSpPr>
          <p:grpSpPr>
            <a:xfrm>
              <a:off x="213749" y="213749"/>
              <a:ext cx="842502" cy="842502"/>
              <a:chOff x="0" y="0"/>
              <a:chExt cx="842500" cy="842500"/>
            </a:xfrm>
          </p:grpSpPr>
          <p:sp>
            <p:nvSpPr>
              <p:cNvPr id="271" name="Line"/>
              <p:cNvSpPr/>
              <p:nvPr/>
            </p:nvSpPr>
            <p:spPr>
              <a:xfrm flipV="1">
                <a:off x="421250" y="0"/>
                <a:ext cx="1" cy="842501"/>
              </a:xfrm>
              <a:prstGeom prst="line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72" name="Line"/>
              <p:cNvSpPr/>
              <p:nvPr/>
            </p:nvSpPr>
            <p:spPr>
              <a:xfrm flipV="1">
                <a:off x="123381" y="123381"/>
                <a:ext cx="595739" cy="595739"/>
              </a:xfrm>
              <a:prstGeom prst="line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73" name="Line"/>
              <p:cNvSpPr/>
              <p:nvPr/>
            </p:nvSpPr>
            <p:spPr>
              <a:xfrm>
                <a:off x="0" y="421250"/>
                <a:ext cx="842501" cy="1"/>
              </a:xfrm>
              <a:prstGeom prst="line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74" name="Line"/>
              <p:cNvSpPr/>
              <p:nvPr/>
            </p:nvSpPr>
            <p:spPr>
              <a:xfrm>
                <a:off x="98553" y="150475"/>
                <a:ext cx="645394" cy="541550"/>
              </a:xfrm>
              <a:prstGeom prst="line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79" name="Group"/>
          <p:cNvGrpSpPr/>
          <p:nvPr/>
        </p:nvGrpSpPr>
        <p:grpSpPr>
          <a:xfrm>
            <a:off x="726440" y="4483808"/>
            <a:ext cx="1270001" cy="1270001"/>
            <a:chOff x="0" y="0"/>
            <a:chExt cx="1270000" cy="1270000"/>
          </a:xfrm>
        </p:grpSpPr>
        <p:sp>
          <p:nvSpPr>
            <p:cNvPr id="277" name="Circle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62E5DA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Syne Regular Medium"/>
                  <a:ea typeface="Syne Regular Medium"/>
                  <a:cs typeface="Syne Regular Medium"/>
                  <a:sym typeface="Syne Regular Medium"/>
                </a:defRPr>
              </a:pPr>
              <a:endParaRPr/>
            </a:p>
          </p:txBody>
        </p:sp>
        <p:sp>
          <p:nvSpPr>
            <p:cNvPr id="278" name="Daisy"/>
            <p:cNvSpPr/>
            <p:nvPr/>
          </p:nvSpPr>
          <p:spPr>
            <a:xfrm>
              <a:off x="159960" y="159946"/>
              <a:ext cx="950080" cy="950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3126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Syne Regular Medium"/>
                  <a:ea typeface="Syne Regular Medium"/>
                  <a:cs typeface="Syne Regular Medium"/>
                  <a:sym typeface="Syne Regular Medium"/>
                </a:defRPr>
              </a:pPr>
              <a:endParaRPr/>
            </a:p>
          </p:txBody>
        </p:sp>
      </p:grpSp>
      <p:grpSp>
        <p:nvGrpSpPr>
          <p:cNvPr id="283" name="Group"/>
          <p:cNvGrpSpPr/>
          <p:nvPr/>
        </p:nvGrpSpPr>
        <p:grpSpPr>
          <a:xfrm>
            <a:off x="3077401" y="4483808"/>
            <a:ext cx="1270001" cy="1270001"/>
            <a:chOff x="0" y="0"/>
            <a:chExt cx="1270000" cy="1270000"/>
          </a:xfrm>
        </p:grpSpPr>
        <p:sp>
          <p:nvSpPr>
            <p:cNvPr id="280" name="Circle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Syne Regular Medium"/>
                  <a:ea typeface="Syne Regular Medium"/>
                  <a:cs typeface="Syne Regular Medium"/>
                  <a:sym typeface="Syne Regular Medium"/>
                </a:defRPr>
              </a:pPr>
              <a:endParaRPr/>
            </a:p>
          </p:txBody>
        </p:sp>
        <p:sp>
          <p:nvSpPr>
            <p:cNvPr id="281" name="Circle"/>
            <p:cNvSpPr/>
            <p:nvPr/>
          </p:nvSpPr>
          <p:spPr>
            <a:xfrm>
              <a:off x="545390" y="916231"/>
              <a:ext cx="179219" cy="179219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Syne Regular Medium"/>
                  <a:ea typeface="Syne Regular Medium"/>
                  <a:cs typeface="Syne Regular Medium"/>
                  <a:sym typeface="Syne Regular Medium"/>
                </a:defRPr>
              </a:pPr>
              <a:endParaRPr/>
            </a:p>
          </p:txBody>
        </p:sp>
        <p:sp>
          <p:nvSpPr>
            <p:cNvPr id="282" name="Triangle"/>
            <p:cNvSpPr/>
            <p:nvPr/>
          </p:nvSpPr>
          <p:spPr>
            <a:xfrm rot="10800000">
              <a:off x="472764" y="192819"/>
              <a:ext cx="324472" cy="628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Syne Regular Medium"/>
                  <a:ea typeface="Syne Regular Medium"/>
                  <a:cs typeface="Syne Regular Medium"/>
                  <a:sym typeface="Syne Regular Medium"/>
                </a:defRPr>
              </a:pPr>
              <a:endParaRPr/>
            </a:p>
          </p:txBody>
        </p:sp>
      </p:grpSp>
      <p:sp>
        <p:nvSpPr>
          <p:cNvPr id="2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et’s Chat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736292" y="1926376"/>
            <a:ext cx="22911416" cy="5829397"/>
          </a:xfrm>
          <a:prstGeom prst="rect">
            <a:avLst/>
          </a:prstGeom>
        </p:spPr>
        <p:txBody>
          <a:bodyPr anchor="ctr">
            <a:noAutofit/>
          </a:bodyPr>
          <a:lstStyle>
            <a:lvl1pPr defTabSz="2438338">
              <a:lnSpc>
                <a:spcPct val="40000"/>
              </a:lnSpc>
              <a:spcBef>
                <a:spcPts val="13800"/>
              </a:spcBef>
              <a:defRPr sz="35000" cap="none" spc="-1400">
                <a:latin typeface="+mj-lt"/>
                <a:ea typeface="+mn-ea"/>
                <a:cs typeface="+mn-cs"/>
                <a:sym typeface="YoungSerif"/>
              </a:defRPr>
            </a:lvl1pPr>
          </a:lstStyle>
          <a:p>
            <a:r>
              <a:rPr dirty="0"/>
              <a:t>Let’s Chat</a:t>
            </a:r>
          </a:p>
        </p:txBody>
      </p:sp>
      <p:sp>
        <p:nvSpPr>
          <p:cNvPr id="42" name="Presentation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2547256" y="9226232"/>
            <a:ext cx="6155419" cy="127000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PRESENTATION</a:t>
            </a:r>
          </a:p>
        </p:txBody>
      </p:sp>
      <p:sp>
        <p:nvSpPr>
          <p:cNvPr id="43" name="Month, day, year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5972271" y="9226232"/>
            <a:ext cx="6155419" cy="127000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PRESENTATION DATE</a:t>
            </a:r>
          </a:p>
        </p:txBody>
      </p:sp>
      <p:sp>
        <p:nvSpPr>
          <p:cNvPr id="45" name="Presenter_dark.png"/>
          <p:cNvSpPr>
            <a:spLocks noGrp="1"/>
          </p:cNvSpPr>
          <p:nvPr>
            <p:ph type="pic" sz="quarter" idx="25"/>
          </p:nvPr>
        </p:nvSpPr>
        <p:spPr>
          <a:xfrm>
            <a:off x="8702675" y="5509626"/>
            <a:ext cx="6978650" cy="820637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0A98072F-FCC2-C5B7-1049-50FFA17E5D5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092241" y="455917"/>
            <a:ext cx="3864693" cy="101473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genda item one"/>
          <p:cNvSpPr txBox="1">
            <a:spLocks noGrp="1"/>
          </p:cNvSpPr>
          <p:nvPr>
            <p:ph type="body" sz="quarter" idx="21"/>
          </p:nvPr>
        </p:nvSpPr>
        <p:spPr>
          <a:xfrm>
            <a:off x="1400389" y="2274513"/>
            <a:ext cx="17900964" cy="3271826"/>
          </a:xfrm>
          <a:prstGeom prst="rect">
            <a:avLst/>
          </a:prstGeom>
        </p:spPr>
        <p:txBody>
          <a:bodyPr/>
          <a:lstStyle>
            <a:lvl1pPr algn="l" defTabSz="2438338">
              <a:lnSpc>
                <a:spcPct val="90000"/>
              </a:lnSpc>
              <a:spcBef>
                <a:spcPts val="4800"/>
              </a:spcBef>
              <a:defRPr sz="15000" cap="none" spc="-300">
                <a:latin typeface="+mn-lt"/>
                <a:ea typeface="+mn-ea"/>
                <a:cs typeface="+mn-cs"/>
                <a:sym typeface="YoungSerif"/>
              </a:defRPr>
            </a:lvl1pPr>
          </a:lstStyle>
          <a:p>
            <a:r>
              <a:t>Agenda item one</a:t>
            </a:r>
          </a:p>
        </p:txBody>
      </p:sp>
      <p:sp>
        <p:nvSpPr>
          <p:cNvPr id="62" name="Agenda item two"/>
          <p:cNvSpPr txBox="1">
            <a:spLocks noGrp="1"/>
          </p:cNvSpPr>
          <p:nvPr>
            <p:ph type="body" sz="quarter" idx="22"/>
          </p:nvPr>
        </p:nvSpPr>
        <p:spPr>
          <a:xfrm>
            <a:off x="3377232" y="4822203"/>
            <a:ext cx="17900964" cy="3271826"/>
          </a:xfrm>
          <a:prstGeom prst="rect">
            <a:avLst/>
          </a:prstGeom>
        </p:spPr>
        <p:txBody>
          <a:bodyPr/>
          <a:lstStyle>
            <a:lvl1pPr algn="l" defTabSz="2438338">
              <a:lnSpc>
                <a:spcPct val="90000"/>
              </a:lnSpc>
              <a:spcBef>
                <a:spcPts val="4800"/>
              </a:spcBef>
              <a:defRPr sz="15000" cap="none" spc="-300">
                <a:latin typeface="+mn-lt"/>
                <a:ea typeface="+mn-ea"/>
                <a:cs typeface="+mn-cs"/>
                <a:sym typeface="YoungSerif"/>
              </a:defRPr>
            </a:lvl1pPr>
          </a:lstStyle>
          <a:p>
            <a:r>
              <a:rPr dirty="0"/>
              <a:t>Agenda item two</a:t>
            </a:r>
          </a:p>
        </p:txBody>
      </p:sp>
      <p:sp>
        <p:nvSpPr>
          <p:cNvPr id="63" name="Agenda item four"/>
          <p:cNvSpPr txBox="1">
            <a:spLocks noGrp="1"/>
          </p:cNvSpPr>
          <p:nvPr>
            <p:ph type="body" sz="quarter" idx="23"/>
          </p:nvPr>
        </p:nvSpPr>
        <p:spPr>
          <a:xfrm>
            <a:off x="7330918" y="9917584"/>
            <a:ext cx="17900964" cy="3271825"/>
          </a:xfrm>
          <a:prstGeom prst="rect">
            <a:avLst/>
          </a:prstGeom>
        </p:spPr>
        <p:txBody>
          <a:bodyPr/>
          <a:lstStyle>
            <a:lvl1pPr algn="l" defTabSz="2438338">
              <a:lnSpc>
                <a:spcPct val="90000"/>
              </a:lnSpc>
              <a:spcBef>
                <a:spcPts val="4800"/>
              </a:spcBef>
              <a:defRPr sz="15000" cap="none" spc="-300">
                <a:latin typeface="+mn-lt"/>
                <a:ea typeface="+mn-ea"/>
                <a:cs typeface="+mn-cs"/>
                <a:sym typeface="YoungSerif"/>
              </a:defRPr>
            </a:lvl1pPr>
          </a:lstStyle>
          <a:p>
            <a:r>
              <a:t>Agenda item four</a:t>
            </a:r>
          </a:p>
        </p:txBody>
      </p:sp>
      <p:sp>
        <p:nvSpPr>
          <p:cNvPr id="64" name="Agenda item three"/>
          <p:cNvSpPr txBox="1">
            <a:spLocks noGrp="1"/>
          </p:cNvSpPr>
          <p:nvPr>
            <p:ph type="body" sz="quarter" idx="24"/>
          </p:nvPr>
        </p:nvSpPr>
        <p:spPr>
          <a:xfrm>
            <a:off x="5354075" y="7369894"/>
            <a:ext cx="17900964" cy="3271825"/>
          </a:xfrm>
          <a:prstGeom prst="rect">
            <a:avLst/>
          </a:prstGeom>
        </p:spPr>
        <p:txBody>
          <a:bodyPr/>
          <a:lstStyle>
            <a:lvl1pPr algn="l" defTabSz="2438338">
              <a:lnSpc>
                <a:spcPct val="90000"/>
              </a:lnSpc>
              <a:spcBef>
                <a:spcPts val="4800"/>
              </a:spcBef>
              <a:defRPr sz="15000" cap="none" spc="-300">
                <a:latin typeface="+mn-lt"/>
                <a:ea typeface="+mn-ea"/>
                <a:cs typeface="+mn-cs"/>
                <a:sym typeface="YoungSerif"/>
              </a:defRPr>
            </a:lvl1pPr>
          </a:lstStyle>
          <a:p>
            <a:r>
              <a:t>Agenda item three</a:t>
            </a:r>
          </a:p>
        </p:txBody>
      </p:sp>
      <p:sp>
        <p:nvSpPr>
          <p:cNvPr id="74" name="Agenda"/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634692" y="561400"/>
            <a:ext cx="6155419" cy="745199"/>
          </a:xfrm>
          <a:prstGeom prst="rect">
            <a:avLst/>
          </a:prstGeom>
        </p:spPr>
        <p:txBody>
          <a:bodyPr>
            <a:noAutofit/>
          </a:bodyPr>
          <a:lstStyle>
            <a:lvl1pPr algn="l"/>
          </a:lstStyle>
          <a:p>
            <a:r>
              <a:rPr lang="en-US" dirty="0"/>
              <a:t>AGENDA</a:t>
            </a:r>
          </a:p>
        </p:txBody>
      </p:sp>
      <p:sp>
        <p:nvSpPr>
          <p:cNvPr id="76" name="Presenter_dark.png"/>
          <p:cNvSpPr>
            <a:spLocks noGrp="1"/>
          </p:cNvSpPr>
          <p:nvPr>
            <p:ph type="pic" sz="quarter" idx="27"/>
          </p:nvPr>
        </p:nvSpPr>
        <p:spPr>
          <a:xfrm rot="16200000">
            <a:off x="19915989" y="1560479"/>
            <a:ext cx="4119441" cy="484415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0EC080F-3BA7-1BB3-A9E5-0327C6E5D60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9884615" y="455917"/>
            <a:ext cx="3864693" cy="101473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Add your logo</a:t>
            </a:r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E464E4D3-8A56-FF29-543C-F93984045607}"/>
              </a:ext>
            </a:extLst>
          </p:cNvPr>
          <p:cNvSpPr>
            <a:spLocks noGrp="1"/>
          </p:cNvSpPr>
          <p:nvPr>
            <p:ph type="dgm" sz="quarter" idx="41" hasCustomPrompt="1"/>
          </p:nvPr>
        </p:nvSpPr>
        <p:spPr>
          <a:xfrm>
            <a:off x="420542" y="2673351"/>
            <a:ext cx="911944" cy="911944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7" name="SmartArt Placeholder 5">
            <a:extLst>
              <a:ext uri="{FF2B5EF4-FFF2-40B4-BE49-F238E27FC236}">
                <a16:creationId xmlns:a16="http://schemas.microsoft.com/office/drawing/2014/main" id="{6E9E3E77-FAB9-3DF9-50AA-3E743C14EB73}"/>
              </a:ext>
            </a:extLst>
          </p:cNvPr>
          <p:cNvSpPr>
            <a:spLocks noGrp="1"/>
          </p:cNvSpPr>
          <p:nvPr>
            <p:ph type="dgm" sz="quarter" idx="42" hasCustomPrompt="1"/>
          </p:nvPr>
        </p:nvSpPr>
        <p:spPr>
          <a:xfrm>
            <a:off x="2401742" y="5391151"/>
            <a:ext cx="911944" cy="911944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8" name="SmartArt Placeholder 5">
            <a:extLst>
              <a:ext uri="{FF2B5EF4-FFF2-40B4-BE49-F238E27FC236}">
                <a16:creationId xmlns:a16="http://schemas.microsoft.com/office/drawing/2014/main" id="{30A85F2D-893A-5DF2-6ABF-0C3437C23592}"/>
              </a:ext>
            </a:extLst>
          </p:cNvPr>
          <p:cNvSpPr>
            <a:spLocks noGrp="1"/>
          </p:cNvSpPr>
          <p:nvPr>
            <p:ph type="dgm" sz="quarter" idx="43" hasCustomPrompt="1"/>
          </p:nvPr>
        </p:nvSpPr>
        <p:spPr>
          <a:xfrm>
            <a:off x="4357542" y="7981951"/>
            <a:ext cx="911944" cy="911944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9" name="SmartArt Placeholder 5">
            <a:extLst>
              <a:ext uri="{FF2B5EF4-FFF2-40B4-BE49-F238E27FC236}">
                <a16:creationId xmlns:a16="http://schemas.microsoft.com/office/drawing/2014/main" id="{96D5A42D-1692-74B3-4811-945FB7A59FBA}"/>
              </a:ext>
            </a:extLst>
          </p:cNvPr>
          <p:cNvSpPr>
            <a:spLocks noGrp="1"/>
          </p:cNvSpPr>
          <p:nvPr>
            <p:ph type="dgm" sz="quarter" idx="44" hasCustomPrompt="1"/>
          </p:nvPr>
        </p:nvSpPr>
        <p:spPr>
          <a:xfrm>
            <a:off x="6364142" y="10521951"/>
            <a:ext cx="911944" cy="911944"/>
          </a:xfrm>
          <a:prstGeom prst="ellipse">
            <a:avLst/>
          </a:prstGeom>
          <a:ln>
            <a:solidFill>
              <a:schemeClr val="accent5"/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4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sion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 a short action-based statement about your company's goals and how you will serve your customers."/>
          <p:cNvSpPr txBox="1">
            <a:spLocks noGrp="1"/>
          </p:cNvSpPr>
          <p:nvPr>
            <p:ph type="body" sz="quarter" idx="21"/>
          </p:nvPr>
        </p:nvSpPr>
        <p:spPr>
          <a:xfrm>
            <a:off x="4032884" y="4816028"/>
            <a:ext cx="16318232" cy="3398603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90000"/>
              </a:lnSpc>
              <a:spcBef>
                <a:spcPts val="3900"/>
              </a:spcBef>
              <a:defRPr sz="6500" cap="none" spc="0">
                <a:latin typeface="+mn-lt"/>
                <a:ea typeface="Syne Regular Regular"/>
                <a:cs typeface="Syne Regular Regular"/>
                <a:sym typeface="Syne Regular Regular"/>
              </a:defRPr>
            </a:lvl1pPr>
          </a:lstStyle>
          <a:p>
            <a:r>
              <a:rPr dirty="0"/>
              <a:t>Place a short action-based statement about your company's goals and how you will serve your customers.</a:t>
            </a:r>
          </a:p>
        </p:txBody>
      </p:sp>
      <p:sp>
        <p:nvSpPr>
          <p:cNvPr id="85" name="Mission"/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736292" y="8826691"/>
            <a:ext cx="22911416" cy="5829398"/>
          </a:xfrm>
          <a:prstGeom prst="rect">
            <a:avLst/>
          </a:prstGeom>
        </p:spPr>
        <p:txBody>
          <a:bodyPr anchor="b">
            <a:noAutofit/>
          </a:bodyPr>
          <a:lstStyle>
            <a:lvl1pPr defTabSz="2438338">
              <a:lnSpc>
                <a:spcPct val="40000"/>
              </a:lnSpc>
              <a:spcBef>
                <a:spcPts val="13800"/>
              </a:spcBef>
              <a:defRPr sz="35000" cap="none" spc="-1400">
                <a:solidFill>
                  <a:srgbClr val="30278F"/>
                </a:solidFill>
                <a:latin typeface="+mj-lt"/>
                <a:ea typeface="+mn-ea"/>
                <a:cs typeface="+mn-cs"/>
                <a:sym typeface="YoungSerif"/>
              </a:defRPr>
            </a:lvl1pPr>
          </a:lstStyle>
          <a:p>
            <a:r>
              <a:rPr dirty="0"/>
              <a:t>Mission</a:t>
            </a:r>
          </a:p>
        </p:txBody>
      </p:sp>
      <p:sp>
        <p:nvSpPr>
          <p:cNvPr id="87" name="Presenter_dark.png"/>
          <p:cNvSpPr>
            <a:spLocks noGrp="1"/>
          </p:cNvSpPr>
          <p:nvPr>
            <p:ph type="pic" sz="quarter" idx="24"/>
          </p:nvPr>
        </p:nvSpPr>
        <p:spPr>
          <a:xfrm>
            <a:off x="19319890" y="8436757"/>
            <a:ext cx="4489435" cy="52792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B05391A-4041-7FA1-B4A6-E2D4CB9D9EE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092241" y="455917"/>
            <a:ext cx="3864693" cy="1014730"/>
          </a:xfrm>
          <a:solidFill>
            <a:schemeClr val="accent1"/>
          </a:solidFill>
        </p:spPr>
        <p:txBody>
          <a:bodyPr/>
          <a:lstStyle/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Slide">
    <p:bg>
      <p:bgPr>
        <a:solidFill>
          <a:srgbClr val="3027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he Team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736292" y="8871134"/>
            <a:ext cx="22911416" cy="5829398"/>
          </a:xfrm>
          <a:prstGeom prst="rect">
            <a:avLst/>
          </a:prstGeom>
        </p:spPr>
        <p:txBody>
          <a:bodyPr anchor="b">
            <a:noAutofit/>
          </a:bodyPr>
          <a:lstStyle>
            <a:lvl1pPr defTabSz="2438338">
              <a:lnSpc>
                <a:spcPct val="40000"/>
              </a:lnSpc>
              <a:spcBef>
                <a:spcPts val="13800"/>
              </a:spcBef>
              <a:defRPr sz="35000" cap="none" spc="-1400">
                <a:solidFill>
                  <a:srgbClr val="86E3DA"/>
                </a:solidFill>
                <a:latin typeface="+mj-lt"/>
                <a:ea typeface="+mn-ea"/>
                <a:cs typeface="+mn-cs"/>
                <a:sym typeface="YoungSerif"/>
              </a:defRPr>
            </a:lvl1pPr>
          </a:lstStyle>
          <a:p>
            <a:r>
              <a:rPr dirty="0"/>
              <a:t>The Team</a:t>
            </a:r>
          </a:p>
        </p:txBody>
      </p:sp>
      <p:sp>
        <p:nvSpPr>
          <p:cNvPr id="97" name="Line"/>
          <p:cNvSpPr/>
          <p:nvPr/>
        </p:nvSpPr>
        <p:spPr>
          <a:xfrm>
            <a:off x="666457" y="8321679"/>
            <a:ext cx="23013018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2" name="Presenter_light.png"/>
          <p:cNvSpPr>
            <a:spLocks noGrp="1"/>
          </p:cNvSpPr>
          <p:nvPr>
            <p:ph type="pic" sz="quarter" idx="27"/>
          </p:nvPr>
        </p:nvSpPr>
        <p:spPr>
          <a:xfrm>
            <a:off x="1485623" y="3997063"/>
            <a:ext cx="3695667" cy="434583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Presenter_light.png"/>
          <p:cNvSpPr>
            <a:spLocks noGrp="1"/>
          </p:cNvSpPr>
          <p:nvPr>
            <p:ph type="pic" sz="quarter" idx="28"/>
          </p:nvPr>
        </p:nvSpPr>
        <p:spPr>
          <a:xfrm>
            <a:off x="10356572" y="3997063"/>
            <a:ext cx="3695668" cy="434583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4" name="Presenter_light.png"/>
          <p:cNvSpPr>
            <a:spLocks noGrp="1"/>
          </p:cNvSpPr>
          <p:nvPr>
            <p:ph type="pic" sz="quarter" idx="29"/>
          </p:nvPr>
        </p:nvSpPr>
        <p:spPr>
          <a:xfrm>
            <a:off x="14792047" y="3997063"/>
            <a:ext cx="3695668" cy="434583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" name="Presenter_light.png"/>
          <p:cNvSpPr>
            <a:spLocks noGrp="1"/>
          </p:cNvSpPr>
          <p:nvPr>
            <p:ph type="pic" sz="quarter" idx="30"/>
          </p:nvPr>
        </p:nvSpPr>
        <p:spPr>
          <a:xfrm>
            <a:off x="19227522" y="3997063"/>
            <a:ext cx="3695668" cy="434583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6" name="Presenter_light.png"/>
          <p:cNvSpPr>
            <a:spLocks noGrp="1"/>
          </p:cNvSpPr>
          <p:nvPr>
            <p:ph type="pic" sz="quarter" idx="31"/>
          </p:nvPr>
        </p:nvSpPr>
        <p:spPr>
          <a:xfrm>
            <a:off x="5921097" y="3997063"/>
            <a:ext cx="3695668" cy="434583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3B346A32-A1D5-2607-50C1-83EFA7F236B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092241" y="455917"/>
            <a:ext cx="3864693" cy="101473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Add your logo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FAB8390-5810-4117-5DCC-913F3B0627C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4226" y="8601725"/>
            <a:ext cx="4252174" cy="78105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Name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F6D49FF-140C-853D-3827-929A46D7A58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234226" y="9439925"/>
            <a:ext cx="4252174" cy="78105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8447CD7-C180-6811-8B90-7EA6B75EF90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79226" y="8601725"/>
            <a:ext cx="4252174" cy="78105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Name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951B37C-4291-7A52-8341-1B540D4C8DD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79226" y="9439925"/>
            <a:ext cx="4252174" cy="78105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842A792-F11F-A1BF-9B01-93F58CF7E56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098826" y="8601725"/>
            <a:ext cx="4252174" cy="78105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Name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B41AD46-080D-38F5-BA56-BBB6A13DA9A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098826" y="9439925"/>
            <a:ext cx="4252174" cy="78105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F5BD932-0B31-C932-A861-0EF60A05B8E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518426" y="8601725"/>
            <a:ext cx="4252174" cy="78105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30A4E08-4779-A8DA-B6F3-5EBE2094ECF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4518426" y="9439925"/>
            <a:ext cx="4252174" cy="78105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D659ECB-AB93-0B69-37F7-6776722EBC1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8938026" y="8601725"/>
            <a:ext cx="4252174" cy="78105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B649A7B-D318-C4B7-E58F-242138CE58D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8938026" y="9439925"/>
            <a:ext cx="4252174" cy="78105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Stats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resenter_dark.png"/>
          <p:cNvSpPr>
            <a:spLocks noGrp="1"/>
          </p:cNvSpPr>
          <p:nvPr>
            <p:ph type="pic" sz="half" idx="26"/>
          </p:nvPr>
        </p:nvSpPr>
        <p:spPr>
          <a:xfrm>
            <a:off x="13738570" y="3195609"/>
            <a:ext cx="8946475" cy="105203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73746-689D-7668-2353-1850F2D320B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4692" y="3195609"/>
            <a:ext cx="4924507" cy="2743200"/>
          </a:xfrm>
        </p:spPr>
        <p:txBody>
          <a:bodyPr>
            <a:normAutofit/>
          </a:bodyPr>
          <a:lstStyle>
            <a:lvl1pPr algn="l">
              <a:defRPr sz="16000">
                <a:latin typeface="+mj-lt"/>
              </a:defRPr>
            </a:lvl1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4FC9F-E9B5-E726-0760-9ED21255CA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5000" y="5938284"/>
            <a:ext cx="4924425" cy="114776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Stat info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7C5868C-EE11-4EF4-67F5-508DE5C926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35492" y="3195609"/>
            <a:ext cx="4924507" cy="2743200"/>
          </a:xfrm>
        </p:spPr>
        <p:txBody>
          <a:bodyPr>
            <a:normAutofit/>
          </a:bodyPr>
          <a:lstStyle>
            <a:lvl1pPr algn="l">
              <a:defRPr sz="16000">
                <a:latin typeface="+mj-lt"/>
              </a:defRPr>
            </a:lvl1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FECB987-143A-DA96-A8E8-95D6E146DDE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35800" y="5938284"/>
            <a:ext cx="4924425" cy="114776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Stat info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7711072-34D4-5163-4E12-FBDB776236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4692" y="8097809"/>
            <a:ext cx="4924507" cy="2743200"/>
          </a:xfrm>
        </p:spPr>
        <p:txBody>
          <a:bodyPr>
            <a:normAutofit/>
          </a:bodyPr>
          <a:lstStyle>
            <a:lvl1pPr algn="l">
              <a:defRPr sz="16000">
                <a:latin typeface="+mj-lt"/>
              </a:defRPr>
            </a:lvl1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3F70CB2-86BD-A8B7-C646-BF4F2E9A089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5000" y="10840484"/>
            <a:ext cx="4924425" cy="114776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Stat info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29EEF38-3F25-613A-705A-C2F1E89111D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035492" y="8097809"/>
            <a:ext cx="4924507" cy="2743200"/>
          </a:xfrm>
        </p:spPr>
        <p:txBody>
          <a:bodyPr>
            <a:normAutofit/>
          </a:bodyPr>
          <a:lstStyle>
            <a:lvl1pPr algn="l">
              <a:defRPr sz="16000">
                <a:latin typeface="+mj-lt"/>
              </a:defRPr>
            </a:lvl1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E5B4DD6-336F-9D2C-08B2-27A2C185294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35800" y="10840484"/>
            <a:ext cx="4924425" cy="114776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Stat info here</a:t>
            </a:r>
          </a:p>
        </p:txBody>
      </p:sp>
      <p:sp>
        <p:nvSpPr>
          <p:cNvPr id="12" name="Agenda">
            <a:extLst>
              <a:ext uri="{FF2B5EF4-FFF2-40B4-BE49-F238E27FC236}">
                <a16:creationId xmlns:a16="http://schemas.microsoft.com/office/drawing/2014/main" id="{0239CEC0-AE17-5BE3-5AE0-DE7815269496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634692" y="561400"/>
            <a:ext cx="6155419" cy="745199"/>
          </a:xfrm>
          <a:prstGeom prst="rect">
            <a:avLst/>
          </a:prstGeom>
        </p:spPr>
        <p:txBody>
          <a:bodyPr>
            <a:noAutofit/>
          </a:bodyPr>
          <a:lstStyle>
            <a:lvl1pPr algn="l"/>
          </a:lstStyle>
          <a:p>
            <a:r>
              <a:rPr lang="en-US" dirty="0"/>
              <a:t>SUBTITLE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5EBB79ED-DFD0-B865-E274-C8787AA6091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9884615" y="455917"/>
            <a:ext cx="3864693" cy="101473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Body Level One…"/>
          <p:cNvSpPr txBox="1">
            <a:spLocks noGrp="1"/>
          </p:cNvSpPr>
          <p:nvPr>
            <p:ph type="body" sz="half" idx="21"/>
          </p:nvPr>
        </p:nvSpPr>
        <p:spPr>
          <a:xfrm>
            <a:off x="603300" y="3721736"/>
            <a:ext cx="9779001" cy="8256631"/>
          </a:xfrm>
          <a:prstGeom prst="rect">
            <a:avLst/>
          </a:prstGeom>
        </p:spPr>
        <p:txBody>
          <a:bodyPr/>
          <a:lstStyle>
            <a:lvl1pPr marL="825500" indent="-825500" defTabSz="2438338">
              <a:lnSpc>
                <a:spcPct val="90000"/>
              </a:lnSpc>
              <a:spcBef>
                <a:spcPts val="3900"/>
              </a:spcBef>
              <a:buSzPct val="123000"/>
              <a:buChar char="•"/>
              <a:defRPr sz="6500" cap="none" spc="0">
                <a:latin typeface="+mn-lt"/>
                <a:ea typeface="Syne Regular Regular"/>
                <a:cs typeface="Syne Regular Regular"/>
                <a:sym typeface="Syne Regular Regular"/>
              </a:defRPr>
            </a:lvl1pPr>
            <a:lvl2pPr marL="1435100" indent="-825500" defTabSz="2438338">
              <a:lnSpc>
                <a:spcPct val="90000"/>
              </a:lnSpc>
              <a:spcBef>
                <a:spcPts val="3900"/>
              </a:spcBef>
              <a:buSzPct val="123000"/>
              <a:buChar char="•"/>
              <a:defRPr sz="6500" cap="none" spc="0">
                <a:latin typeface="+mn-lt"/>
                <a:ea typeface="Syne Regular Regular"/>
                <a:cs typeface="Syne Regular Regular"/>
                <a:sym typeface="Syne Regular Regular"/>
              </a:defRPr>
            </a:lvl2pPr>
            <a:lvl3pPr marL="2044700" indent="-825500" defTabSz="2438338">
              <a:lnSpc>
                <a:spcPct val="90000"/>
              </a:lnSpc>
              <a:spcBef>
                <a:spcPts val="3900"/>
              </a:spcBef>
              <a:buSzPct val="123000"/>
              <a:buChar char="•"/>
              <a:defRPr sz="6500" cap="none" spc="0">
                <a:latin typeface="+mn-lt"/>
                <a:ea typeface="Syne Regular Regular"/>
                <a:cs typeface="Syne Regular Regular"/>
                <a:sym typeface="Syne Regular Regular"/>
              </a:defRPr>
            </a:lvl3pPr>
            <a:lvl4pPr marL="2654300" indent="-825500" defTabSz="2438338">
              <a:lnSpc>
                <a:spcPct val="90000"/>
              </a:lnSpc>
              <a:spcBef>
                <a:spcPts val="3900"/>
              </a:spcBef>
              <a:buSzPct val="123000"/>
              <a:buChar char="•"/>
              <a:defRPr sz="6500" cap="none" spc="0">
                <a:latin typeface="+mn-lt"/>
                <a:ea typeface="Syne Regular Regular"/>
                <a:cs typeface="Syne Regular Regular"/>
                <a:sym typeface="Syne Regular Regular"/>
              </a:defRPr>
            </a:lvl4pPr>
            <a:lvl5pPr marL="3263900" indent="-825500" defTabSz="2438338">
              <a:lnSpc>
                <a:spcPct val="90000"/>
              </a:lnSpc>
              <a:spcBef>
                <a:spcPts val="3900"/>
              </a:spcBef>
              <a:buSzPct val="123000"/>
              <a:buChar char="•"/>
              <a:defRPr sz="6500" cap="none" spc="0">
                <a:latin typeface="+mn-lt"/>
                <a:ea typeface="Syne Regular Regular"/>
                <a:cs typeface="Syne Regular Regular"/>
                <a:sym typeface="Syne Regular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Presenter_dark.png"/>
          <p:cNvSpPr>
            <a:spLocks noGrp="1"/>
          </p:cNvSpPr>
          <p:nvPr>
            <p:ph type="pic" sz="half" idx="24"/>
          </p:nvPr>
        </p:nvSpPr>
        <p:spPr>
          <a:xfrm>
            <a:off x="13738570" y="3195609"/>
            <a:ext cx="8946475" cy="105203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Agenda">
            <a:extLst>
              <a:ext uri="{FF2B5EF4-FFF2-40B4-BE49-F238E27FC236}">
                <a16:creationId xmlns:a16="http://schemas.microsoft.com/office/drawing/2014/main" id="{0F6DCFAD-8DEB-49B9-9B41-33F9141D6E01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634692" y="561400"/>
            <a:ext cx="6155419" cy="745199"/>
          </a:xfrm>
          <a:prstGeom prst="rect">
            <a:avLst/>
          </a:prstGeom>
        </p:spPr>
        <p:txBody>
          <a:bodyPr>
            <a:noAutofit/>
          </a:bodyPr>
          <a:lstStyle>
            <a:lvl1pPr algn="l"/>
          </a:lstStyle>
          <a:p>
            <a:r>
              <a:rPr lang="en-US" dirty="0"/>
              <a:t>SUBTITLE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3E58BA4-2C96-C970-12E4-18489B8D64B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9884615" y="455917"/>
            <a:ext cx="3864693" cy="101473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Photo Slide">
    <p:bg>
      <p:bgPr>
        <a:solidFill>
          <a:srgbClr val="EEE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place Image.jpg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Presenter_dark.png"/>
          <p:cNvSpPr>
            <a:spLocks noGrp="1"/>
          </p:cNvSpPr>
          <p:nvPr>
            <p:ph type="pic" sz="half" idx="24"/>
          </p:nvPr>
        </p:nvSpPr>
        <p:spPr>
          <a:xfrm>
            <a:off x="13738570" y="3195609"/>
            <a:ext cx="8946475" cy="105203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Agenda">
            <a:extLst>
              <a:ext uri="{FF2B5EF4-FFF2-40B4-BE49-F238E27FC236}">
                <a16:creationId xmlns:a16="http://schemas.microsoft.com/office/drawing/2014/main" id="{60F32B4E-CFE0-10F7-7ECB-61D44802DB15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634692" y="561400"/>
            <a:ext cx="6155419" cy="745199"/>
          </a:xfrm>
          <a:prstGeom prst="rect">
            <a:avLst/>
          </a:prstGeom>
        </p:spPr>
        <p:txBody>
          <a:bodyPr>
            <a:noAutofit/>
          </a:bodyPr>
          <a:lstStyle>
            <a:lvl1pPr algn="l"/>
          </a:lstStyle>
          <a:p>
            <a:r>
              <a:rPr lang="en-US" dirty="0"/>
              <a:t>SUBTITLE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7339DA29-C126-A9AD-49FF-453DC331E062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9884615" y="455917"/>
            <a:ext cx="3864693" cy="1014730"/>
          </a:xfrm>
          <a:solidFill>
            <a:schemeClr val="accent1"/>
          </a:solidFill>
        </p:spPr>
        <p:txBody>
          <a:bodyPr/>
          <a:lstStyle/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/Chart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resenter_dark.png"/>
          <p:cNvSpPr>
            <a:spLocks noGrp="1"/>
          </p:cNvSpPr>
          <p:nvPr>
            <p:ph type="pic" sz="half" idx="23"/>
          </p:nvPr>
        </p:nvSpPr>
        <p:spPr>
          <a:xfrm>
            <a:off x="13738570" y="3195609"/>
            <a:ext cx="8946475" cy="105203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Agenda">
            <a:extLst>
              <a:ext uri="{FF2B5EF4-FFF2-40B4-BE49-F238E27FC236}">
                <a16:creationId xmlns:a16="http://schemas.microsoft.com/office/drawing/2014/main" id="{418067B0-E508-68CC-613B-C4A4B9F71988}"/>
              </a:ext>
            </a:extLst>
          </p:cNvPr>
          <p:cNvSpPr txBox="1">
            <a:spLocks noGrp="1"/>
          </p:cNvSpPr>
          <p:nvPr>
            <p:ph type="body" sz="quarter" idx="35" hasCustomPrompt="1"/>
          </p:nvPr>
        </p:nvSpPr>
        <p:spPr>
          <a:xfrm>
            <a:off x="634692" y="561400"/>
            <a:ext cx="6155419" cy="745199"/>
          </a:xfrm>
          <a:prstGeom prst="rect">
            <a:avLst/>
          </a:prstGeom>
        </p:spPr>
        <p:txBody>
          <a:bodyPr>
            <a:noAutofit/>
          </a:bodyPr>
          <a:lstStyle>
            <a:lvl1pPr algn="l"/>
          </a:lstStyle>
          <a:p>
            <a:r>
              <a:rPr lang="en-US" dirty="0"/>
              <a:t>SUBTITLE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A957964D-B74D-336A-F52D-789A9E4EB43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9884615" y="455917"/>
            <a:ext cx="3864693" cy="1014730"/>
          </a:xfrm>
          <a:solidFill>
            <a:schemeClr val="accent1"/>
          </a:solidFill>
        </p:spPr>
        <p:txBody>
          <a:bodyPr/>
          <a:lstStyle/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24588" y="13074598"/>
            <a:ext cx="322327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35D5EA1-C9F3-27B2-D7C9-ECEE24706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255" y="260401"/>
            <a:ext cx="21031200" cy="6244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3E68DD-D570-514C-8179-30A2FA0FE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255" y="7211239"/>
            <a:ext cx="21031200" cy="6053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ransition spd="med"/>
  <p:txStyles>
    <p:titleStyle>
      <a:lvl1pPr marL="0" marR="0" indent="0" algn="l" defTabSz="2438338" rtl="0" latinLnBrk="0">
        <a:lnSpc>
          <a:spcPct val="100000"/>
        </a:lnSpc>
        <a:spcBef>
          <a:spcPts val="13800"/>
        </a:spcBef>
        <a:spcAft>
          <a:spcPts val="0"/>
        </a:spcAft>
        <a:buClrTx/>
        <a:buSzTx/>
        <a:buFontTx/>
        <a:buNone/>
        <a:tabLst/>
        <a:defRPr sz="20000" b="0" i="0" u="none" strike="noStrike" cap="none" spc="-1400" baseline="0">
          <a:solidFill>
            <a:srgbClr val="000000"/>
          </a:solidFill>
          <a:uFillTx/>
          <a:latin typeface="+mj-lt"/>
          <a:ea typeface="+mn-ea"/>
          <a:cs typeface="+mn-cs"/>
          <a:sym typeface="YoungSerif"/>
        </a:defRPr>
      </a:lvl1pPr>
      <a:lvl2pPr marL="0" marR="0" indent="457200" algn="l" defTabSz="2438338" rtl="0" latinLnBrk="0">
        <a:lnSpc>
          <a:spcPct val="40000"/>
        </a:lnSpc>
        <a:spcBef>
          <a:spcPts val="13800"/>
        </a:spcBef>
        <a:spcAft>
          <a:spcPts val="0"/>
        </a:spcAft>
        <a:buClrTx/>
        <a:buSzTx/>
        <a:buFontTx/>
        <a:buNone/>
        <a:tabLst/>
        <a:defRPr sz="35000" b="0" i="0" u="none" strike="noStrike" cap="none" spc="-1400" baseline="0">
          <a:solidFill>
            <a:srgbClr val="000000"/>
          </a:solidFill>
          <a:uFillTx/>
          <a:latin typeface="+mn-lt"/>
          <a:ea typeface="+mn-ea"/>
          <a:cs typeface="+mn-cs"/>
          <a:sym typeface="YoungSerif"/>
        </a:defRPr>
      </a:lvl2pPr>
      <a:lvl3pPr marL="0" marR="0" indent="914400" algn="l" defTabSz="2438338" rtl="0" latinLnBrk="0">
        <a:lnSpc>
          <a:spcPct val="40000"/>
        </a:lnSpc>
        <a:spcBef>
          <a:spcPts val="13800"/>
        </a:spcBef>
        <a:spcAft>
          <a:spcPts val="0"/>
        </a:spcAft>
        <a:buClrTx/>
        <a:buSzTx/>
        <a:buFontTx/>
        <a:buNone/>
        <a:tabLst/>
        <a:defRPr sz="35000" b="0" i="0" u="none" strike="noStrike" cap="none" spc="-1400" baseline="0">
          <a:solidFill>
            <a:srgbClr val="000000"/>
          </a:solidFill>
          <a:uFillTx/>
          <a:latin typeface="+mn-lt"/>
          <a:ea typeface="+mn-ea"/>
          <a:cs typeface="+mn-cs"/>
          <a:sym typeface="YoungSerif"/>
        </a:defRPr>
      </a:lvl3pPr>
      <a:lvl4pPr marL="0" marR="0" indent="1371600" algn="l" defTabSz="2438338" rtl="0" latinLnBrk="0">
        <a:lnSpc>
          <a:spcPct val="40000"/>
        </a:lnSpc>
        <a:spcBef>
          <a:spcPts val="13800"/>
        </a:spcBef>
        <a:spcAft>
          <a:spcPts val="0"/>
        </a:spcAft>
        <a:buClrTx/>
        <a:buSzTx/>
        <a:buFontTx/>
        <a:buNone/>
        <a:tabLst/>
        <a:defRPr sz="35000" b="0" i="0" u="none" strike="noStrike" cap="none" spc="-1400" baseline="0">
          <a:solidFill>
            <a:srgbClr val="000000"/>
          </a:solidFill>
          <a:uFillTx/>
          <a:latin typeface="+mn-lt"/>
          <a:ea typeface="+mn-ea"/>
          <a:cs typeface="+mn-cs"/>
          <a:sym typeface="YoungSerif"/>
        </a:defRPr>
      </a:lvl4pPr>
      <a:lvl5pPr marL="0" marR="0" indent="1828800" algn="l" defTabSz="2438338" rtl="0" latinLnBrk="0">
        <a:lnSpc>
          <a:spcPct val="40000"/>
        </a:lnSpc>
        <a:spcBef>
          <a:spcPts val="13800"/>
        </a:spcBef>
        <a:spcAft>
          <a:spcPts val="0"/>
        </a:spcAft>
        <a:buClrTx/>
        <a:buSzTx/>
        <a:buFontTx/>
        <a:buNone/>
        <a:tabLst/>
        <a:defRPr sz="35000" b="0" i="0" u="none" strike="noStrike" cap="none" spc="-1400" baseline="0">
          <a:solidFill>
            <a:srgbClr val="000000"/>
          </a:solidFill>
          <a:uFillTx/>
          <a:latin typeface="+mn-lt"/>
          <a:ea typeface="+mn-ea"/>
          <a:cs typeface="+mn-cs"/>
          <a:sym typeface="YoungSerif"/>
        </a:defRPr>
      </a:lvl5pPr>
      <a:lvl6pPr marL="0" marR="0" indent="2286000" algn="l" defTabSz="2438338" rtl="0" latinLnBrk="0">
        <a:lnSpc>
          <a:spcPct val="40000"/>
        </a:lnSpc>
        <a:spcBef>
          <a:spcPts val="13800"/>
        </a:spcBef>
        <a:spcAft>
          <a:spcPts val="0"/>
        </a:spcAft>
        <a:buClrTx/>
        <a:buSzTx/>
        <a:buFontTx/>
        <a:buNone/>
        <a:tabLst/>
        <a:defRPr sz="35000" b="0" i="0" u="none" strike="noStrike" cap="none" spc="-1400" baseline="0">
          <a:solidFill>
            <a:srgbClr val="000000"/>
          </a:solidFill>
          <a:uFillTx/>
          <a:latin typeface="+mn-lt"/>
          <a:ea typeface="+mn-ea"/>
          <a:cs typeface="+mn-cs"/>
          <a:sym typeface="YoungSerif"/>
        </a:defRPr>
      </a:lvl6pPr>
      <a:lvl7pPr marL="0" marR="0" indent="2743200" algn="l" defTabSz="2438338" rtl="0" latinLnBrk="0">
        <a:lnSpc>
          <a:spcPct val="40000"/>
        </a:lnSpc>
        <a:spcBef>
          <a:spcPts val="13800"/>
        </a:spcBef>
        <a:spcAft>
          <a:spcPts val="0"/>
        </a:spcAft>
        <a:buClrTx/>
        <a:buSzTx/>
        <a:buFontTx/>
        <a:buNone/>
        <a:tabLst/>
        <a:defRPr sz="35000" b="0" i="0" u="none" strike="noStrike" cap="none" spc="-1400" baseline="0">
          <a:solidFill>
            <a:srgbClr val="000000"/>
          </a:solidFill>
          <a:uFillTx/>
          <a:latin typeface="+mn-lt"/>
          <a:ea typeface="+mn-ea"/>
          <a:cs typeface="+mn-cs"/>
          <a:sym typeface="YoungSerif"/>
        </a:defRPr>
      </a:lvl7pPr>
      <a:lvl8pPr marL="0" marR="0" indent="3200400" algn="l" defTabSz="2438338" rtl="0" latinLnBrk="0">
        <a:lnSpc>
          <a:spcPct val="40000"/>
        </a:lnSpc>
        <a:spcBef>
          <a:spcPts val="13800"/>
        </a:spcBef>
        <a:spcAft>
          <a:spcPts val="0"/>
        </a:spcAft>
        <a:buClrTx/>
        <a:buSzTx/>
        <a:buFontTx/>
        <a:buNone/>
        <a:tabLst/>
        <a:defRPr sz="35000" b="0" i="0" u="none" strike="noStrike" cap="none" spc="-1400" baseline="0">
          <a:solidFill>
            <a:srgbClr val="000000"/>
          </a:solidFill>
          <a:uFillTx/>
          <a:latin typeface="+mn-lt"/>
          <a:ea typeface="+mn-ea"/>
          <a:cs typeface="+mn-cs"/>
          <a:sym typeface="YoungSerif"/>
        </a:defRPr>
      </a:lvl8pPr>
      <a:lvl9pPr marL="0" marR="0" indent="3657600" algn="l" defTabSz="2438338" rtl="0" latinLnBrk="0">
        <a:lnSpc>
          <a:spcPct val="40000"/>
        </a:lnSpc>
        <a:spcBef>
          <a:spcPts val="13800"/>
        </a:spcBef>
        <a:spcAft>
          <a:spcPts val="0"/>
        </a:spcAft>
        <a:buClrTx/>
        <a:buSzTx/>
        <a:buFontTx/>
        <a:buNone/>
        <a:tabLst/>
        <a:defRPr sz="35000" b="0" i="0" u="none" strike="noStrike" cap="none" spc="-1400" baseline="0">
          <a:solidFill>
            <a:srgbClr val="000000"/>
          </a:solidFill>
          <a:uFillTx/>
          <a:latin typeface="+mn-lt"/>
          <a:ea typeface="+mn-ea"/>
          <a:cs typeface="+mn-cs"/>
          <a:sym typeface="YoungSerif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80" baseline="0">
          <a:solidFill>
            <a:srgbClr val="000000"/>
          </a:solidFill>
          <a:uFillTx/>
          <a:latin typeface="+mn-lt"/>
          <a:ea typeface="Syne Regular Bold"/>
          <a:cs typeface="Syne Regular Bold"/>
          <a:sym typeface="Syne Regular Bold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80" baseline="0">
          <a:solidFill>
            <a:srgbClr val="000000"/>
          </a:solidFill>
          <a:uFillTx/>
          <a:latin typeface="+mn-lt"/>
          <a:ea typeface="Syne Regular Bold"/>
          <a:cs typeface="Syne Regular Bold"/>
          <a:sym typeface="Syne Regular Bold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80" baseline="0">
          <a:solidFill>
            <a:srgbClr val="000000"/>
          </a:solidFill>
          <a:uFillTx/>
          <a:latin typeface="+mn-lt"/>
          <a:ea typeface="Syne Regular Bold"/>
          <a:cs typeface="Syne Regular Bold"/>
          <a:sym typeface="Syne Regular Bold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80" baseline="0">
          <a:solidFill>
            <a:srgbClr val="000000"/>
          </a:solidFill>
          <a:uFillTx/>
          <a:latin typeface="+mn-lt"/>
          <a:ea typeface="Syne Regular Bold"/>
          <a:cs typeface="Syne Regular Bold"/>
          <a:sym typeface="Syne Regular Bold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280" baseline="0">
          <a:solidFill>
            <a:srgbClr val="000000"/>
          </a:solidFill>
          <a:uFillTx/>
          <a:latin typeface="+mn-lt"/>
          <a:ea typeface="Syne Regular Bold"/>
          <a:cs typeface="Syne Regular Bold"/>
          <a:sym typeface="Syne Regular Bold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280" baseline="0">
          <a:solidFill>
            <a:srgbClr val="000000"/>
          </a:solidFill>
          <a:uFillTx/>
          <a:latin typeface="Syne Regular Bold"/>
          <a:ea typeface="Syne Regular Bold"/>
          <a:cs typeface="Syne Regular Bold"/>
          <a:sym typeface="Syne Regular Bold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280" baseline="0">
          <a:solidFill>
            <a:srgbClr val="000000"/>
          </a:solidFill>
          <a:uFillTx/>
          <a:latin typeface="Syne Regular Bold"/>
          <a:ea typeface="Syne Regular Bold"/>
          <a:cs typeface="Syne Regular Bold"/>
          <a:sym typeface="Syne Regular Bold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280" baseline="0">
          <a:solidFill>
            <a:srgbClr val="000000"/>
          </a:solidFill>
          <a:uFillTx/>
          <a:latin typeface="Syne Regular Bold"/>
          <a:ea typeface="Syne Regular Bold"/>
          <a:cs typeface="Syne Regular Bold"/>
          <a:sym typeface="Syne Regular Bold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280" baseline="0">
          <a:solidFill>
            <a:srgbClr val="000000"/>
          </a:solidFill>
          <a:uFillTx/>
          <a:latin typeface="Syne Regular Bold"/>
          <a:ea typeface="Syne Regular Bold"/>
          <a:cs typeface="Syne Regular Bold"/>
          <a:sym typeface="Syne Regular Bold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yne Regular Regular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yne Regular Regular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yne Regular Regular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yne Regular Regular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yne Regular Regular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yne Regular Regular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yne Regular Regular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yne Regular Regular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yne Regular Regular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Syne" TargetMode="External"/><Relationship Id="rId2" Type="http://schemas.openxmlformats.org/officeDocument/2006/relationships/hyperlink" Target="https://fonts.google.com/specimen/Young+Seri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elp.mmhmm.app/hc/en-us" TargetMode="External"/><Relationship Id="rId5" Type="http://schemas.openxmlformats.org/officeDocument/2006/relationships/hyperlink" Target="https://ooo.mmhmm.app/watch/z_8w2Fh7jsBYyEi5g56hzA" TargetMode="External"/><Relationship Id="rId4" Type="http://schemas.openxmlformats.org/officeDocument/2006/relationships/hyperlink" Target="https://www.mmhmm.app/downloa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ize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457200">
              <a:lnSpc>
                <a:spcPct val="50000"/>
              </a:lnSpc>
              <a:defRPr sz="3600" b="1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Customize</a:t>
            </a:r>
          </a:p>
          <a:p>
            <a:pPr algn="l"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This presentation uses</a:t>
            </a:r>
            <a:r>
              <a:rPr lang="en-US" dirty="0"/>
              <a:t> </a:t>
            </a:r>
            <a:r>
              <a:rPr dirty="0"/>
              <a:t>additional fonts. For best results, download the</a:t>
            </a:r>
            <a:br>
              <a:rPr lang="en-US" dirty="0"/>
            </a:br>
            <a:r>
              <a:rPr b="1" u="sng" dirty="0">
                <a:solidFill>
                  <a:srgbClr val="4134F2"/>
                </a:solidFill>
                <a:hlinkClick r:id="rId2"/>
              </a:rPr>
              <a:t>Young Serif Font</a:t>
            </a:r>
            <a:r>
              <a:rPr dirty="0"/>
              <a:t> and </a:t>
            </a:r>
            <a:r>
              <a:rPr b="1" u="sng" dirty="0">
                <a:solidFill>
                  <a:srgbClr val="4134F1"/>
                </a:solidFill>
                <a:hlinkClick r:id="rId3"/>
              </a:rPr>
              <a:t>Syne Font</a:t>
            </a:r>
          </a:p>
          <a:p>
            <a:pPr algn="l"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for free.</a:t>
            </a:r>
          </a:p>
          <a:p>
            <a:pPr algn="l"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l"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Add content to the slides below.</a:t>
            </a:r>
          </a:p>
          <a:p>
            <a:pPr algn="l"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Slides intentionally have less text</a:t>
            </a:r>
          </a:p>
          <a:p>
            <a:pPr algn="l"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so your audience can focus on you,</a:t>
            </a:r>
          </a:p>
          <a:p>
            <a:pPr algn="l"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presenter. </a:t>
            </a:r>
          </a:p>
          <a:p>
            <a:pPr algn="l"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l"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You can edit the master slide layout under View &gt; Slide Master.</a:t>
            </a:r>
          </a:p>
        </p:txBody>
      </p:sp>
      <p:sp>
        <p:nvSpPr>
          <p:cNvPr id="294" name="About this template…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457200">
              <a:lnSpc>
                <a:spcPct val="120000"/>
              </a:lnSpc>
              <a:spcBef>
                <a:spcPts val="1200"/>
              </a:spcBef>
              <a:defRPr sz="2700" b="1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About this template</a:t>
            </a:r>
          </a:p>
          <a:p>
            <a:pPr algn="l" defTabSz="457200">
              <a:lnSpc>
                <a:spcPct val="120000"/>
              </a:lnSpc>
              <a:defRPr sz="270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presentation template is designed to help you look great on screen with your content in mmhmm. mmhmm is a video presentation app that makes you more engaging on video calls and recordings by putting you on screen with your ideas.</a:t>
            </a:r>
          </a:p>
          <a:p>
            <a:pPr algn="l" defTabSz="457200">
              <a:lnSpc>
                <a:spcPct val="120000"/>
              </a:lnSpc>
              <a:defRPr sz="270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l" defTabSz="457200">
              <a:lnSpc>
                <a:spcPct val="120000"/>
              </a:lnSpc>
              <a:defRPr sz="270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 you haven’t used mmhmm yet,</a:t>
            </a:r>
          </a:p>
          <a:p>
            <a:pPr algn="l" defTabSz="457200">
              <a:lnSpc>
                <a:spcPct val="120000"/>
              </a:lnSpc>
              <a:defRPr sz="270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u="sng">
                <a:hlinkClick r:id="rId4"/>
              </a:rPr>
              <a:t>get started for free</a:t>
            </a:r>
            <a:r>
              <a:t>.</a:t>
            </a:r>
          </a:p>
        </p:txBody>
      </p:sp>
      <p:sp>
        <p:nvSpPr>
          <p:cNvPr id="295" name="Import…"/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457200">
              <a:lnSpc>
                <a:spcPct val="50000"/>
              </a:lnSpc>
              <a:defRPr sz="3600" b="1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Import</a:t>
            </a:r>
          </a:p>
          <a:p>
            <a:pPr algn="l"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Once you are finished, save the presentation and upload it into the mmhmm Media Library or drag and drop the presentation into the slide tray</a:t>
            </a:r>
            <a:r>
              <a:rPr dirty="0"/>
              <a:t>.</a:t>
            </a:r>
          </a:p>
          <a:p>
            <a:pPr algn="l"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l"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If you’re new to mmhmm, watch</a:t>
            </a:r>
          </a:p>
          <a:p>
            <a:pPr algn="l"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</a:t>
            </a:r>
            <a:r>
              <a:rPr u="sng" dirty="0">
                <a:solidFill>
                  <a:srgbClr val="4235F2"/>
                </a:solidFill>
                <a:hlinkClick r:id="rId5"/>
              </a:rPr>
              <a:t>mmhmm in 90 seconds</a:t>
            </a:r>
            <a:r>
              <a:rPr dirty="0"/>
              <a:t> video.</a:t>
            </a:r>
          </a:p>
          <a:p>
            <a:pPr algn="l"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For more support, check out our</a:t>
            </a:r>
          </a:p>
          <a:p>
            <a:pPr algn="l"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rgbClr val="4235F2"/>
                </a:solidFill>
                <a:hlinkClick r:id="rId6"/>
              </a:rPr>
              <a:t>Help center</a:t>
            </a:r>
            <a:r>
              <a:rPr dirty="0"/>
              <a:t>.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F5414B0-B866-68DD-4F28-EE54C18F2718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" r="1539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4E84529-2D3F-C83C-2E88-1F762E67F082}"/>
              </a:ext>
            </a:extLst>
          </p:cNvPr>
          <p:cNvPicPr>
            <a:picLocks noGrp="1" noChangeAspect="1"/>
          </p:cNvPicPr>
          <p:nvPr>
            <p:ph type="pic" sz="half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06680-4F89-5403-5E88-687BA25FD5E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57B2A8E-016E-E241-0946-963F9AECC62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203506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0D4CC4-2F97-6125-5CAF-2142BE962BB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FE14C-2E13-806F-CADE-49E067017C4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9FF1937-0599-8BE9-13E4-1AF591E6A90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16F9C-93C5-830D-C122-B3CC3C72D12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E4316B7-6D3C-FB34-B285-1877275479FE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Lorem Ipsum">
            <a:extLst>
              <a:ext uri="{FF2B5EF4-FFF2-40B4-BE49-F238E27FC236}">
                <a16:creationId xmlns:a16="http://schemas.microsoft.com/office/drawing/2014/main" id="{955662F1-7905-2710-DFB2-582822F7E5DC}"/>
              </a:ext>
            </a:extLst>
          </p:cNvPr>
          <p:cNvSpPr/>
          <p:nvPr/>
        </p:nvSpPr>
        <p:spPr>
          <a:xfrm rot="1304751">
            <a:off x="3591504" y="1526816"/>
            <a:ext cx="3465946" cy="3465945"/>
          </a:xfrm>
          <a:prstGeom prst="star12">
            <a:avLst>
              <a:gd name="adj" fmla="val 36339"/>
            </a:avLst>
          </a:prstGeom>
          <a:solidFill>
            <a:srgbClr val="E692F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500" cap="all" spc="280">
                <a:solidFill>
                  <a:srgbClr val="000000"/>
                </a:solidFill>
                <a:latin typeface="Syne Regular Bold"/>
                <a:ea typeface="Syne Regular Bold"/>
                <a:cs typeface="Syne Regular Bold"/>
                <a:sym typeface="Syne Regular Bold"/>
              </a:defRPr>
            </a:lvl1pPr>
          </a:lstStyle>
          <a:p>
            <a:r>
              <a:rPr dirty="0">
                <a:latin typeface="+mn-lt"/>
              </a:rPr>
              <a:t>Lorem Ipsum</a:t>
            </a:r>
          </a:p>
        </p:txBody>
      </p:sp>
      <p:grpSp>
        <p:nvGrpSpPr>
          <p:cNvPr id="8" name="Group">
            <a:extLst>
              <a:ext uri="{FF2B5EF4-FFF2-40B4-BE49-F238E27FC236}">
                <a16:creationId xmlns:a16="http://schemas.microsoft.com/office/drawing/2014/main" id="{E2432A0B-96E2-EF72-56F3-D213730AF1C4}"/>
              </a:ext>
            </a:extLst>
          </p:cNvPr>
          <p:cNvGrpSpPr/>
          <p:nvPr/>
        </p:nvGrpSpPr>
        <p:grpSpPr>
          <a:xfrm rot="21518839">
            <a:off x="9249601" y="11189408"/>
            <a:ext cx="1270001" cy="1270001"/>
            <a:chOff x="0" y="0"/>
            <a:chExt cx="1270000" cy="1270000"/>
          </a:xfrm>
        </p:grpSpPr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361E5E74-A9DC-6183-C210-F3BC051883D9}"/>
                </a:ext>
              </a:extLst>
            </p:cNvPr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Syne Regular Medium"/>
                  <a:ea typeface="Syne Regular Medium"/>
                  <a:cs typeface="Syne Regular Medium"/>
                  <a:sym typeface="Syne Regular Medium"/>
                </a:defRPr>
              </a:pPr>
              <a:endParaRPr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58618FDA-3F45-CF54-DF6C-56E00A7EF587}"/>
                </a:ext>
              </a:extLst>
            </p:cNvPr>
            <p:cNvSpPr/>
            <p:nvPr/>
          </p:nvSpPr>
          <p:spPr>
            <a:xfrm>
              <a:off x="545390" y="916231"/>
              <a:ext cx="179219" cy="179219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Syne Regular Medium"/>
                  <a:ea typeface="Syne Regular Medium"/>
                  <a:cs typeface="Syne Regular Medium"/>
                  <a:sym typeface="Syne Regular Medium"/>
                </a:defRPr>
              </a:pPr>
              <a:endParaRPr/>
            </a:p>
          </p:txBody>
        </p:sp>
        <p:sp>
          <p:nvSpPr>
            <p:cNvPr id="11" name="Triangle">
              <a:extLst>
                <a:ext uri="{FF2B5EF4-FFF2-40B4-BE49-F238E27FC236}">
                  <a16:creationId xmlns:a16="http://schemas.microsoft.com/office/drawing/2014/main" id="{4606D883-E4C9-5726-CD48-3946C722E69D}"/>
                </a:ext>
              </a:extLst>
            </p:cNvPr>
            <p:cNvSpPr/>
            <p:nvPr/>
          </p:nvSpPr>
          <p:spPr>
            <a:xfrm rot="10800000">
              <a:off x="472764" y="192819"/>
              <a:ext cx="324472" cy="628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Syne Regular Medium"/>
                  <a:ea typeface="Syne Regular Medium"/>
                  <a:cs typeface="Syne Regular Medium"/>
                  <a:sym typeface="Syne Regular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3756761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4B7F851-61E2-00C4-B6E5-2B8FAA6D8FC0}"/>
              </a:ext>
            </a:extLst>
          </p:cNvPr>
          <p:cNvPicPr>
            <a:picLocks noGrp="1" noChangeAspect="1"/>
          </p:cNvPicPr>
          <p:nvPr>
            <p:ph type="pic" sz="half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87A34-65B7-F6FB-68BE-8CFA039E183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826A040-9045-C8B3-E6A1-0A8DDDDD74A5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22E9A61-A3D7-5658-420C-92956C84FD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7058667"/>
              </p:ext>
            </p:extLst>
          </p:nvPr>
        </p:nvGraphicFramePr>
        <p:xfrm>
          <a:off x="634692" y="1728091"/>
          <a:ext cx="13103878" cy="1083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">
            <a:extLst>
              <a:ext uri="{FF2B5EF4-FFF2-40B4-BE49-F238E27FC236}">
                <a16:creationId xmlns:a16="http://schemas.microsoft.com/office/drawing/2014/main" id="{F498FF1B-5CC2-88FD-C977-00EF847978DB}"/>
              </a:ext>
            </a:extLst>
          </p:cNvPr>
          <p:cNvGrpSpPr/>
          <p:nvPr/>
        </p:nvGrpSpPr>
        <p:grpSpPr>
          <a:xfrm rot="1709154">
            <a:off x="21013238" y="10095433"/>
            <a:ext cx="2395350" cy="1730751"/>
            <a:chOff x="0" y="0"/>
            <a:chExt cx="2395349" cy="1730750"/>
          </a:xfrm>
        </p:grpSpPr>
        <p:sp>
          <p:nvSpPr>
            <p:cNvPr id="9" name="Triangle">
              <a:extLst>
                <a:ext uri="{FF2B5EF4-FFF2-40B4-BE49-F238E27FC236}">
                  <a16:creationId xmlns:a16="http://schemas.microsoft.com/office/drawing/2014/main" id="{5F9CA303-43D9-4AFE-5001-6CD99206D19A}"/>
                </a:ext>
              </a:extLst>
            </p:cNvPr>
            <p:cNvSpPr/>
            <p:nvPr/>
          </p:nvSpPr>
          <p:spPr>
            <a:xfrm>
              <a:off x="0" y="0"/>
              <a:ext cx="2395350" cy="173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62E5DA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Syne Regular Medium"/>
                  <a:ea typeface="Syne Regular Medium"/>
                  <a:cs typeface="Syne Regular Medium"/>
                  <a:sym typeface="Syne Regular Medium"/>
                </a:defRPr>
              </a:pPr>
              <a:endParaRPr/>
            </a:p>
          </p:txBody>
        </p:sp>
        <p:grpSp>
          <p:nvGrpSpPr>
            <p:cNvPr id="10" name="Group">
              <a:extLst>
                <a:ext uri="{FF2B5EF4-FFF2-40B4-BE49-F238E27FC236}">
                  <a16:creationId xmlns:a16="http://schemas.microsoft.com/office/drawing/2014/main" id="{471D2AAE-7551-C0B3-CB4A-0D6A38CBCABE}"/>
                </a:ext>
              </a:extLst>
            </p:cNvPr>
            <p:cNvGrpSpPr/>
            <p:nvPr/>
          </p:nvGrpSpPr>
          <p:grpSpPr>
            <a:xfrm>
              <a:off x="776424" y="687964"/>
              <a:ext cx="842502" cy="842502"/>
              <a:chOff x="0" y="0"/>
              <a:chExt cx="842500" cy="842500"/>
            </a:xfrm>
          </p:grpSpPr>
          <p:sp>
            <p:nvSpPr>
              <p:cNvPr id="11" name="Line">
                <a:extLst>
                  <a:ext uri="{FF2B5EF4-FFF2-40B4-BE49-F238E27FC236}">
                    <a16:creationId xmlns:a16="http://schemas.microsoft.com/office/drawing/2014/main" id="{5417A203-BD1A-1F09-3846-CD105DC20F8A}"/>
                  </a:ext>
                </a:extLst>
              </p:cNvPr>
              <p:cNvSpPr/>
              <p:nvPr/>
            </p:nvSpPr>
            <p:spPr>
              <a:xfrm flipV="1">
                <a:off x="421250" y="0"/>
                <a:ext cx="1" cy="842501"/>
              </a:xfrm>
              <a:prstGeom prst="line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Line">
                <a:extLst>
                  <a:ext uri="{FF2B5EF4-FFF2-40B4-BE49-F238E27FC236}">
                    <a16:creationId xmlns:a16="http://schemas.microsoft.com/office/drawing/2014/main" id="{3669FB63-0E62-7DE3-E181-34A9E905BCF5}"/>
                  </a:ext>
                </a:extLst>
              </p:cNvPr>
              <p:cNvSpPr/>
              <p:nvPr/>
            </p:nvSpPr>
            <p:spPr>
              <a:xfrm flipV="1">
                <a:off x="123381" y="123381"/>
                <a:ext cx="595739" cy="595739"/>
              </a:xfrm>
              <a:prstGeom prst="line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Line">
                <a:extLst>
                  <a:ext uri="{FF2B5EF4-FFF2-40B4-BE49-F238E27FC236}">
                    <a16:creationId xmlns:a16="http://schemas.microsoft.com/office/drawing/2014/main" id="{A45710A6-9C47-2ADA-3EF3-BC45962E53FD}"/>
                  </a:ext>
                </a:extLst>
              </p:cNvPr>
              <p:cNvSpPr/>
              <p:nvPr/>
            </p:nvSpPr>
            <p:spPr>
              <a:xfrm>
                <a:off x="0" y="421250"/>
                <a:ext cx="842501" cy="1"/>
              </a:xfrm>
              <a:prstGeom prst="line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" name="Line">
                <a:extLst>
                  <a:ext uri="{FF2B5EF4-FFF2-40B4-BE49-F238E27FC236}">
                    <a16:creationId xmlns:a16="http://schemas.microsoft.com/office/drawing/2014/main" id="{000A8F89-7E39-C777-FE1F-687FE04F6996}"/>
                  </a:ext>
                </a:extLst>
              </p:cNvPr>
              <p:cNvSpPr/>
              <p:nvPr/>
            </p:nvSpPr>
            <p:spPr>
              <a:xfrm>
                <a:off x="98553" y="150475"/>
                <a:ext cx="645394" cy="541550"/>
              </a:xfrm>
              <a:prstGeom prst="line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5" name="Group">
            <a:extLst>
              <a:ext uri="{FF2B5EF4-FFF2-40B4-BE49-F238E27FC236}">
                <a16:creationId xmlns:a16="http://schemas.microsoft.com/office/drawing/2014/main" id="{58921B6A-CCD2-D4FC-342C-6B7019BC5305}"/>
              </a:ext>
            </a:extLst>
          </p:cNvPr>
          <p:cNvGrpSpPr/>
          <p:nvPr/>
        </p:nvGrpSpPr>
        <p:grpSpPr>
          <a:xfrm rot="1355797">
            <a:off x="13845381" y="508939"/>
            <a:ext cx="2026682" cy="2026682"/>
            <a:chOff x="0" y="0"/>
            <a:chExt cx="2026680" cy="2026680"/>
          </a:xfrm>
        </p:grpSpPr>
        <p:sp>
          <p:nvSpPr>
            <p:cNvPr id="16" name="Circle">
              <a:extLst>
                <a:ext uri="{FF2B5EF4-FFF2-40B4-BE49-F238E27FC236}">
                  <a16:creationId xmlns:a16="http://schemas.microsoft.com/office/drawing/2014/main" id="{DDEA1A6D-50D8-655F-C852-C2777BA03ED5}"/>
                </a:ext>
              </a:extLst>
            </p:cNvPr>
            <p:cNvSpPr/>
            <p:nvPr/>
          </p:nvSpPr>
          <p:spPr>
            <a:xfrm>
              <a:off x="0" y="0"/>
              <a:ext cx="2026681" cy="2026681"/>
            </a:xfrm>
            <a:prstGeom prst="ellipse">
              <a:avLst/>
            </a:prstGeom>
            <a:solidFill>
              <a:srgbClr val="E692F0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Syne Regular Medium"/>
                  <a:ea typeface="Syne Regular Medium"/>
                  <a:cs typeface="Syne Regular Medium"/>
                  <a:sym typeface="Syne Regular Medium"/>
                </a:defRPr>
              </a:pPr>
              <a:endParaRPr/>
            </a:p>
          </p:txBody>
        </p:sp>
        <p:grpSp>
          <p:nvGrpSpPr>
            <p:cNvPr id="17" name="Group">
              <a:extLst>
                <a:ext uri="{FF2B5EF4-FFF2-40B4-BE49-F238E27FC236}">
                  <a16:creationId xmlns:a16="http://schemas.microsoft.com/office/drawing/2014/main" id="{684616D4-B9B1-4D54-4E50-253AE4402BDE}"/>
                </a:ext>
              </a:extLst>
            </p:cNvPr>
            <p:cNvGrpSpPr/>
            <p:nvPr/>
          </p:nvGrpSpPr>
          <p:grpSpPr>
            <a:xfrm>
              <a:off x="632344" y="427675"/>
              <a:ext cx="761994" cy="544252"/>
              <a:chOff x="0" y="0"/>
              <a:chExt cx="761993" cy="544250"/>
            </a:xfrm>
          </p:grpSpPr>
          <p:sp>
            <p:nvSpPr>
              <p:cNvPr id="19" name="Oval">
                <a:extLst>
                  <a:ext uri="{FF2B5EF4-FFF2-40B4-BE49-F238E27FC236}">
                    <a16:creationId xmlns:a16="http://schemas.microsoft.com/office/drawing/2014/main" id="{531EF469-5104-D6D8-69ED-4D3307E8CDE3}"/>
                  </a:ext>
                </a:extLst>
              </p:cNvPr>
              <p:cNvSpPr/>
              <p:nvPr/>
            </p:nvSpPr>
            <p:spPr>
              <a:xfrm>
                <a:off x="0" y="-1"/>
                <a:ext cx="226513" cy="544252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latin typeface="Syne Regular Medium"/>
                    <a:ea typeface="Syne Regular Medium"/>
                    <a:cs typeface="Syne Regular Medium"/>
                    <a:sym typeface="Syne Regular Medium"/>
                  </a:defRPr>
                </a:pPr>
                <a:endParaRPr/>
              </a:p>
            </p:txBody>
          </p:sp>
          <p:sp>
            <p:nvSpPr>
              <p:cNvPr id="20" name="Oval">
                <a:extLst>
                  <a:ext uri="{FF2B5EF4-FFF2-40B4-BE49-F238E27FC236}">
                    <a16:creationId xmlns:a16="http://schemas.microsoft.com/office/drawing/2014/main" id="{B661F3E4-B231-EF23-23AE-AEBFB4E408C4}"/>
                  </a:ext>
                </a:extLst>
              </p:cNvPr>
              <p:cNvSpPr/>
              <p:nvPr/>
            </p:nvSpPr>
            <p:spPr>
              <a:xfrm>
                <a:off x="535480" y="-1"/>
                <a:ext cx="226514" cy="544252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latin typeface="Syne Regular Medium"/>
                    <a:ea typeface="Syne Regular Medium"/>
                    <a:cs typeface="Syne Regular Medium"/>
                    <a:sym typeface="Syne Regular Medium"/>
                  </a:defRPr>
                </a:pPr>
                <a:endParaRPr/>
              </a:p>
            </p:txBody>
          </p:sp>
        </p:grpSp>
        <p:sp>
          <p:nvSpPr>
            <p:cNvPr id="18" name="Line">
              <a:extLst>
                <a:ext uri="{FF2B5EF4-FFF2-40B4-BE49-F238E27FC236}">
                  <a16:creationId xmlns:a16="http://schemas.microsoft.com/office/drawing/2014/main" id="{4F26E0BB-9E70-7652-0F35-8BFB004BBD4F}"/>
                </a:ext>
              </a:extLst>
            </p:cNvPr>
            <p:cNvSpPr/>
            <p:nvPr/>
          </p:nvSpPr>
          <p:spPr>
            <a:xfrm rot="10800000" flipH="1">
              <a:off x="378652" y="1026581"/>
              <a:ext cx="1269376" cy="634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19667" extrusionOk="0">
                  <a:moveTo>
                    <a:pt x="1" y="19667"/>
                  </a:moveTo>
                  <a:cubicBezTo>
                    <a:pt x="-49" y="14619"/>
                    <a:pt x="1032" y="9581"/>
                    <a:pt x="3144" y="5754"/>
                  </a:cubicBezTo>
                  <a:cubicBezTo>
                    <a:pt x="7371" y="-1903"/>
                    <a:pt x="14167" y="-1933"/>
                    <a:pt x="18354" y="5754"/>
                  </a:cubicBezTo>
                  <a:cubicBezTo>
                    <a:pt x="20475" y="9649"/>
                    <a:pt x="21551" y="14622"/>
                    <a:pt x="21496" y="19620"/>
                  </a:cubicBez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Syne Regular Medium"/>
                  <a:ea typeface="Syne Regular Medium"/>
                  <a:cs typeface="Syne Regular Medium"/>
                  <a:sym typeface="Syne Regular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1273451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B0C34F-0DB8-37A8-EF04-FC4E9DE70D13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US" dirty="0"/>
              <a:t>This a quote about how great of an experience someone had working with you.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F0A0803-E66F-00B5-4780-FD430163355A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E188C-CB1C-E77B-B1DA-D3B049B9692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C3BE9A-4573-93C5-A71D-ED4A2E8E042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66DD73-E301-9F85-F25B-2F27895CADB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2010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FE2E0-C493-4E3D-F072-E18D4A3AB320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3615E17-4FB2-102B-DE61-BB2491E46649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F20C15-FE13-DF32-E853-7389FBAA103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3AD3A7-55EF-4764-7869-3147987C178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1FC168-8F57-23EC-752F-A0B1245A4D48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Bye!">
            <a:extLst>
              <a:ext uri="{FF2B5EF4-FFF2-40B4-BE49-F238E27FC236}">
                <a16:creationId xmlns:a16="http://schemas.microsoft.com/office/drawing/2014/main" id="{C8D49E13-43F7-1777-33D3-618E504EB85F}"/>
              </a:ext>
            </a:extLst>
          </p:cNvPr>
          <p:cNvSpPr/>
          <p:nvPr/>
        </p:nvSpPr>
        <p:spPr>
          <a:xfrm rot="1823719">
            <a:off x="19074879" y="5964298"/>
            <a:ext cx="1450014" cy="1450015"/>
          </a:xfrm>
          <a:prstGeom prst="ellipse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 cap="all" spc="239">
                <a:solidFill>
                  <a:srgbClr val="000000"/>
                </a:solidFill>
                <a:latin typeface="Syne Regular Bold"/>
                <a:ea typeface="Syne Regular Bold"/>
                <a:cs typeface="Syne Regular Bold"/>
                <a:sym typeface="Syne Regular Bold"/>
              </a:defRPr>
            </a:lvl1pPr>
          </a:lstStyle>
          <a:p>
            <a:r>
              <a:rPr sz="2400" dirty="0">
                <a:latin typeface="+mn-lt"/>
              </a:rPr>
              <a:t>Bye!</a:t>
            </a:r>
          </a:p>
        </p:txBody>
      </p:sp>
      <p:grpSp>
        <p:nvGrpSpPr>
          <p:cNvPr id="11" name="Group">
            <a:extLst>
              <a:ext uri="{FF2B5EF4-FFF2-40B4-BE49-F238E27FC236}">
                <a16:creationId xmlns:a16="http://schemas.microsoft.com/office/drawing/2014/main" id="{30B85A5D-59D8-7CAA-9EFA-D759885CF3D8}"/>
              </a:ext>
            </a:extLst>
          </p:cNvPr>
          <p:cNvGrpSpPr/>
          <p:nvPr/>
        </p:nvGrpSpPr>
        <p:grpSpPr>
          <a:xfrm rot="20468829">
            <a:off x="5469956" y="1638520"/>
            <a:ext cx="1270001" cy="1270001"/>
            <a:chOff x="0" y="0"/>
            <a:chExt cx="1270000" cy="1270000"/>
          </a:xfrm>
        </p:grpSpPr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C5ECB8F5-6F7B-2CD2-54EB-315F7FCE4B7C}"/>
                </a:ext>
              </a:extLst>
            </p:cNvPr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Syne Regular Medium"/>
                  <a:ea typeface="Syne Regular Medium"/>
                  <a:cs typeface="Syne Regular Medium"/>
                  <a:sym typeface="Syne Regular Medium"/>
                </a:defRPr>
              </a:pPr>
              <a:endParaRPr/>
            </a:p>
          </p:txBody>
        </p:sp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2A355AA3-96D1-D080-68B2-7E11AEB79114}"/>
                </a:ext>
              </a:extLst>
            </p:cNvPr>
            <p:cNvSpPr/>
            <p:nvPr/>
          </p:nvSpPr>
          <p:spPr>
            <a:xfrm>
              <a:off x="545390" y="916231"/>
              <a:ext cx="179219" cy="179219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Syne Regular Medium"/>
                  <a:ea typeface="Syne Regular Medium"/>
                  <a:cs typeface="Syne Regular Medium"/>
                  <a:sym typeface="Syne Regular Medium"/>
                </a:defRPr>
              </a:pPr>
              <a:endParaRPr/>
            </a:p>
          </p:txBody>
        </p:sp>
        <p:sp>
          <p:nvSpPr>
            <p:cNvPr id="14" name="Triangle">
              <a:extLst>
                <a:ext uri="{FF2B5EF4-FFF2-40B4-BE49-F238E27FC236}">
                  <a16:creationId xmlns:a16="http://schemas.microsoft.com/office/drawing/2014/main" id="{BE996678-278D-A842-895F-CE8B807CC802}"/>
                </a:ext>
              </a:extLst>
            </p:cNvPr>
            <p:cNvSpPr/>
            <p:nvPr/>
          </p:nvSpPr>
          <p:spPr>
            <a:xfrm rot="10800000">
              <a:off x="472764" y="192819"/>
              <a:ext cx="324472" cy="628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Syne Regular Medium"/>
                  <a:ea typeface="Syne Regular Medium"/>
                  <a:cs typeface="Syne Regular Medium"/>
                  <a:sym typeface="Syne Regular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8757899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83FF40-FDB8-3C77-64F8-E2F24CEAF2CF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C58CD-AC61-B39A-63BE-7392052F2E5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A2FE7A-EEA6-3F3F-8B85-E0CEDB176D5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9589AA6-9208-B182-9B2C-DF32F7DFC950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/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4D01594-8CE9-4311-AB14-C7E5B7CB1235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Hi!">
            <a:extLst>
              <a:ext uri="{FF2B5EF4-FFF2-40B4-BE49-F238E27FC236}">
                <a16:creationId xmlns:a16="http://schemas.microsoft.com/office/drawing/2014/main" id="{1E5F7999-179E-C6B8-F475-96E4B2B339C5}"/>
              </a:ext>
            </a:extLst>
          </p:cNvPr>
          <p:cNvSpPr/>
          <p:nvPr/>
        </p:nvSpPr>
        <p:spPr>
          <a:xfrm rot="1823719">
            <a:off x="16872190" y="3409339"/>
            <a:ext cx="1270001" cy="1270001"/>
          </a:xfrm>
          <a:prstGeom prst="ellipse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500" cap="all" spc="280">
                <a:solidFill>
                  <a:srgbClr val="000000"/>
                </a:solidFill>
                <a:latin typeface="Syne Regular Bold"/>
                <a:ea typeface="Syne Regular Bold"/>
                <a:cs typeface="Syne Regular Bold"/>
                <a:sym typeface="Syne Regular Bold"/>
              </a:defRPr>
            </a:lvl1pPr>
          </a:lstStyle>
          <a:p>
            <a:r>
              <a:t>Hi!</a:t>
            </a:r>
          </a:p>
        </p:txBody>
      </p:sp>
      <p:grpSp>
        <p:nvGrpSpPr>
          <p:cNvPr id="8" name="Group">
            <a:extLst>
              <a:ext uri="{FF2B5EF4-FFF2-40B4-BE49-F238E27FC236}">
                <a16:creationId xmlns:a16="http://schemas.microsoft.com/office/drawing/2014/main" id="{4360F3EE-3AB7-7202-49AE-147E6B7FAF20}"/>
              </a:ext>
            </a:extLst>
          </p:cNvPr>
          <p:cNvGrpSpPr/>
          <p:nvPr/>
        </p:nvGrpSpPr>
        <p:grpSpPr>
          <a:xfrm rot="20468829">
            <a:off x="3788601" y="5652208"/>
            <a:ext cx="1270001" cy="1270001"/>
            <a:chOff x="0" y="0"/>
            <a:chExt cx="1270000" cy="1270000"/>
          </a:xfrm>
        </p:grpSpPr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07765DA7-2EC1-118E-CBF9-902084FF1EAD}"/>
                </a:ext>
              </a:extLst>
            </p:cNvPr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Syne Regular Medium"/>
                  <a:ea typeface="Syne Regular Medium"/>
                  <a:cs typeface="Syne Regular Medium"/>
                  <a:sym typeface="Syne Regular Medium"/>
                </a:defRPr>
              </a:pPr>
              <a:endParaRPr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758E4348-1870-D24F-F1E9-0FF9166C4450}"/>
                </a:ext>
              </a:extLst>
            </p:cNvPr>
            <p:cNvSpPr/>
            <p:nvPr/>
          </p:nvSpPr>
          <p:spPr>
            <a:xfrm>
              <a:off x="545390" y="916231"/>
              <a:ext cx="179219" cy="179219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Syne Regular Medium"/>
                  <a:ea typeface="Syne Regular Medium"/>
                  <a:cs typeface="Syne Regular Medium"/>
                  <a:sym typeface="Syne Regular Medium"/>
                </a:defRPr>
              </a:pPr>
              <a:endParaRPr/>
            </a:p>
          </p:txBody>
        </p:sp>
        <p:sp>
          <p:nvSpPr>
            <p:cNvPr id="11" name="Triangle">
              <a:extLst>
                <a:ext uri="{FF2B5EF4-FFF2-40B4-BE49-F238E27FC236}">
                  <a16:creationId xmlns:a16="http://schemas.microsoft.com/office/drawing/2014/main" id="{1D10BCD2-87A1-521E-9FDE-FED56A5EFC36}"/>
                </a:ext>
              </a:extLst>
            </p:cNvPr>
            <p:cNvSpPr/>
            <p:nvPr/>
          </p:nvSpPr>
          <p:spPr>
            <a:xfrm rot="10800000">
              <a:off x="472764" y="192819"/>
              <a:ext cx="324472" cy="628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Syne Regular Medium"/>
                  <a:ea typeface="Syne Regular Medium"/>
                  <a:cs typeface="Syne Regular Medium"/>
                  <a:sym typeface="Syne Regular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4944391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57FFDE-9C90-B3A9-0B6A-26F994F8A5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Agenda item 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C09FA-CF8E-7C99-62EC-84A2B368FAB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item two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23101-0A42-6CBD-76E6-49A9C132CBA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Agenda item four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A5DE1C-5484-3BD8-E73B-02C2987B6D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Agenda item three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70D188-2E61-6F12-A02D-D3878BF6E1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4EE88E6-5D0B-0A3B-6ABD-BB9D023408E2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/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6C7138-2C58-B034-8AE8-A7067E6CE94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74598162-248D-E738-5772-E042F55C541E}"/>
              </a:ext>
            </a:extLst>
          </p:cNvPr>
          <p:cNvSpPr>
            <a:spLocks noGrp="1"/>
          </p:cNvSpPr>
          <p:nvPr>
            <p:ph type="dgm" sz="quarter" idx="4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id="{2EC99B78-D48D-403A-BAA0-F45EF8DF3999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SmartArt Placeholder 10">
            <a:extLst>
              <a:ext uri="{FF2B5EF4-FFF2-40B4-BE49-F238E27FC236}">
                <a16:creationId xmlns:a16="http://schemas.microsoft.com/office/drawing/2014/main" id="{C821353E-52B1-1FAD-FDCB-0ACAD91AD417}"/>
              </a:ext>
            </a:extLst>
          </p:cNvPr>
          <p:cNvSpPr>
            <a:spLocks noGrp="1"/>
          </p:cNvSpPr>
          <p:nvPr>
            <p:ph type="dgm" sz="quarter" idx="4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SmartArt Placeholder 11">
            <a:extLst>
              <a:ext uri="{FF2B5EF4-FFF2-40B4-BE49-F238E27FC236}">
                <a16:creationId xmlns:a16="http://schemas.microsoft.com/office/drawing/2014/main" id="{5F5CF473-B362-9DB9-378E-692BB77A2EE9}"/>
              </a:ext>
            </a:extLst>
          </p:cNvPr>
          <p:cNvSpPr>
            <a:spLocks noGrp="1"/>
          </p:cNvSpPr>
          <p:nvPr>
            <p:ph type="dgm" sz="quarter" idx="4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3" name="Lorem Ipsum">
            <a:extLst>
              <a:ext uri="{FF2B5EF4-FFF2-40B4-BE49-F238E27FC236}">
                <a16:creationId xmlns:a16="http://schemas.microsoft.com/office/drawing/2014/main" id="{0216BEE6-8884-485D-3976-D4596E252607}"/>
              </a:ext>
            </a:extLst>
          </p:cNvPr>
          <p:cNvSpPr/>
          <p:nvPr/>
        </p:nvSpPr>
        <p:spPr>
          <a:xfrm rot="1488501">
            <a:off x="15462828" y="487663"/>
            <a:ext cx="3465945" cy="3465945"/>
          </a:xfrm>
          <a:prstGeom prst="star12">
            <a:avLst>
              <a:gd name="adj" fmla="val 36339"/>
            </a:avLst>
          </a:prstGeom>
          <a:solidFill>
            <a:srgbClr val="E692F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500" cap="all" spc="280">
                <a:solidFill>
                  <a:srgbClr val="000000"/>
                </a:solidFill>
                <a:latin typeface="Syne Regular Bold"/>
                <a:ea typeface="Syne Regular Bold"/>
                <a:cs typeface="Syne Regular Bold"/>
                <a:sym typeface="Syne Regular Bold"/>
              </a:defRPr>
            </a:lvl1pPr>
          </a:lstStyle>
          <a:p>
            <a:r>
              <a:rPr dirty="0">
                <a:latin typeface="+mn-lt"/>
              </a:rPr>
              <a:t>Lorem Ipsum</a:t>
            </a:r>
          </a:p>
        </p:txBody>
      </p:sp>
      <p:sp>
        <p:nvSpPr>
          <p:cNvPr id="14" name="Star">
            <a:extLst>
              <a:ext uri="{FF2B5EF4-FFF2-40B4-BE49-F238E27FC236}">
                <a16:creationId xmlns:a16="http://schemas.microsoft.com/office/drawing/2014/main" id="{8CE3D1DB-CDEE-8185-B9C4-34EFFC655CEF}"/>
              </a:ext>
            </a:extLst>
          </p:cNvPr>
          <p:cNvSpPr/>
          <p:nvPr/>
        </p:nvSpPr>
        <p:spPr>
          <a:xfrm rot="12573241">
            <a:off x="1999052" y="9709986"/>
            <a:ext cx="1474095" cy="1401948"/>
          </a:xfrm>
          <a:prstGeom prst="star5">
            <a:avLst>
              <a:gd name="adj" fmla="val 28850"/>
              <a:gd name="hf" fmla="val 105146"/>
              <a:gd name="vf" fmla="val 110557"/>
            </a:avLst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Syne Regular Medium"/>
                <a:ea typeface="Syne Regular Medium"/>
                <a:cs typeface="Syne Regular Medium"/>
                <a:sym typeface="Syne Regular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635416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B1CD5D-5291-89C0-80DF-784AC9DE91F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 short action-based statement about your company's goals and how you will serve your customers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4947A-F31E-B2E2-F980-EA3862473276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9C817F7A-2267-B4FA-941D-60DF852B717E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>
            <a:fillRect/>
          </a:stretch>
        </p:blipFill>
        <p:spPr/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F739622-A179-170F-E3C8-6A4025F43AD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Lorem Ipsum">
            <a:extLst>
              <a:ext uri="{FF2B5EF4-FFF2-40B4-BE49-F238E27FC236}">
                <a16:creationId xmlns:a16="http://schemas.microsoft.com/office/drawing/2014/main" id="{EEB22533-85E6-6B3D-5E1F-89D1F9006EA5}"/>
              </a:ext>
            </a:extLst>
          </p:cNvPr>
          <p:cNvSpPr/>
          <p:nvPr/>
        </p:nvSpPr>
        <p:spPr>
          <a:xfrm rot="20178759">
            <a:off x="1136555" y="8681704"/>
            <a:ext cx="4735887" cy="2177456"/>
          </a:xfrm>
          <a:prstGeom prst="ellipse">
            <a:avLst/>
          </a:prstGeom>
          <a:solidFill>
            <a:srgbClr val="F7BC02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500" cap="all" spc="280">
                <a:solidFill>
                  <a:srgbClr val="000000"/>
                </a:solidFill>
                <a:latin typeface="Syne Regular Bold"/>
                <a:ea typeface="Syne Regular Bold"/>
                <a:cs typeface="Syne Regular Bold"/>
                <a:sym typeface="Syne Regular Bold"/>
              </a:defRPr>
            </a:lvl1pPr>
          </a:lstStyle>
          <a:p>
            <a:r>
              <a:rPr dirty="0">
                <a:latin typeface="+mn-lt"/>
              </a:rPr>
              <a:t>Lorem Ipsum</a:t>
            </a:r>
          </a:p>
        </p:txBody>
      </p:sp>
      <p:grpSp>
        <p:nvGrpSpPr>
          <p:cNvPr id="7" name="Group">
            <a:extLst>
              <a:ext uri="{FF2B5EF4-FFF2-40B4-BE49-F238E27FC236}">
                <a16:creationId xmlns:a16="http://schemas.microsoft.com/office/drawing/2014/main" id="{952F1CCF-6B31-0E28-D43D-77A611B5E59F}"/>
              </a:ext>
            </a:extLst>
          </p:cNvPr>
          <p:cNvGrpSpPr/>
          <p:nvPr/>
        </p:nvGrpSpPr>
        <p:grpSpPr>
          <a:xfrm rot="916414">
            <a:off x="20657929" y="854268"/>
            <a:ext cx="2026682" cy="2026682"/>
            <a:chOff x="0" y="0"/>
            <a:chExt cx="2026680" cy="2026680"/>
          </a:xfrm>
        </p:grpSpPr>
        <p:sp>
          <p:nvSpPr>
            <p:cNvPr id="8" name="Circle">
              <a:extLst>
                <a:ext uri="{FF2B5EF4-FFF2-40B4-BE49-F238E27FC236}">
                  <a16:creationId xmlns:a16="http://schemas.microsoft.com/office/drawing/2014/main" id="{7AC7CDB5-A947-1DCC-36AC-26F11E63862D}"/>
                </a:ext>
              </a:extLst>
            </p:cNvPr>
            <p:cNvSpPr/>
            <p:nvPr/>
          </p:nvSpPr>
          <p:spPr>
            <a:xfrm>
              <a:off x="0" y="0"/>
              <a:ext cx="2026681" cy="2026681"/>
            </a:xfrm>
            <a:prstGeom prst="ellipse">
              <a:avLst/>
            </a:prstGeom>
            <a:solidFill>
              <a:srgbClr val="E692F0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Syne Regular Medium"/>
                  <a:ea typeface="Syne Regular Medium"/>
                  <a:cs typeface="Syne Regular Medium"/>
                  <a:sym typeface="Syne Regular Medium"/>
                </a:defRPr>
              </a:pPr>
              <a:endParaRPr/>
            </a:p>
          </p:txBody>
        </p:sp>
        <p:grpSp>
          <p:nvGrpSpPr>
            <p:cNvPr id="9" name="Group">
              <a:extLst>
                <a:ext uri="{FF2B5EF4-FFF2-40B4-BE49-F238E27FC236}">
                  <a16:creationId xmlns:a16="http://schemas.microsoft.com/office/drawing/2014/main" id="{06A9DA6A-267D-05A3-F272-D1437442F2DF}"/>
                </a:ext>
              </a:extLst>
            </p:cNvPr>
            <p:cNvGrpSpPr/>
            <p:nvPr/>
          </p:nvGrpSpPr>
          <p:grpSpPr>
            <a:xfrm>
              <a:off x="632344" y="427675"/>
              <a:ext cx="761994" cy="544252"/>
              <a:chOff x="0" y="0"/>
              <a:chExt cx="761993" cy="544250"/>
            </a:xfrm>
          </p:grpSpPr>
          <p:sp>
            <p:nvSpPr>
              <p:cNvPr id="11" name="Oval">
                <a:extLst>
                  <a:ext uri="{FF2B5EF4-FFF2-40B4-BE49-F238E27FC236}">
                    <a16:creationId xmlns:a16="http://schemas.microsoft.com/office/drawing/2014/main" id="{871DEC25-F5CD-2B81-BB5A-F59E6F454E7F}"/>
                  </a:ext>
                </a:extLst>
              </p:cNvPr>
              <p:cNvSpPr/>
              <p:nvPr/>
            </p:nvSpPr>
            <p:spPr>
              <a:xfrm>
                <a:off x="0" y="-1"/>
                <a:ext cx="226513" cy="544252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latin typeface="Syne Regular Medium"/>
                    <a:ea typeface="Syne Regular Medium"/>
                    <a:cs typeface="Syne Regular Medium"/>
                    <a:sym typeface="Syne Regular Medium"/>
                  </a:defRPr>
                </a:pPr>
                <a:endParaRPr/>
              </a:p>
            </p:txBody>
          </p:sp>
          <p:sp>
            <p:nvSpPr>
              <p:cNvPr id="12" name="Oval">
                <a:extLst>
                  <a:ext uri="{FF2B5EF4-FFF2-40B4-BE49-F238E27FC236}">
                    <a16:creationId xmlns:a16="http://schemas.microsoft.com/office/drawing/2014/main" id="{AAC3E685-21A3-ABDC-14A5-14EACEA2EA4A}"/>
                  </a:ext>
                </a:extLst>
              </p:cNvPr>
              <p:cNvSpPr/>
              <p:nvPr/>
            </p:nvSpPr>
            <p:spPr>
              <a:xfrm>
                <a:off x="535480" y="-1"/>
                <a:ext cx="226514" cy="544252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latin typeface="Syne Regular Medium"/>
                    <a:ea typeface="Syne Regular Medium"/>
                    <a:cs typeface="Syne Regular Medium"/>
                    <a:sym typeface="Syne Regular Medium"/>
                  </a:defRPr>
                </a:pPr>
                <a:endParaRPr/>
              </a:p>
            </p:txBody>
          </p:sp>
        </p:grpSp>
        <p:sp>
          <p:nvSpPr>
            <p:cNvPr id="10" name="Line">
              <a:extLst>
                <a:ext uri="{FF2B5EF4-FFF2-40B4-BE49-F238E27FC236}">
                  <a16:creationId xmlns:a16="http://schemas.microsoft.com/office/drawing/2014/main" id="{0EBD0673-52EE-7D3F-E0C7-D8DDFEB38ED4}"/>
                </a:ext>
              </a:extLst>
            </p:cNvPr>
            <p:cNvSpPr/>
            <p:nvPr/>
          </p:nvSpPr>
          <p:spPr>
            <a:xfrm rot="10800000" flipH="1">
              <a:off x="378652" y="1026581"/>
              <a:ext cx="1269376" cy="634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19667" extrusionOk="0">
                  <a:moveTo>
                    <a:pt x="1" y="19667"/>
                  </a:moveTo>
                  <a:cubicBezTo>
                    <a:pt x="-49" y="14619"/>
                    <a:pt x="1032" y="9581"/>
                    <a:pt x="3144" y="5754"/>
                  </a:cubicBezTo>
                  <a:cubicBezTo>
                    <a:pt x="7371" y="-1903"/>
                    <a:pt x="14167" y="-1933"/>
                    <a:pt x="18354" y="5754"/>
                  </a:cubicBezTo>
                  <a:cubicBezTo>
                    <a:pt x="20475" y="9649"/>
                    <a:pt x="21551" y="14622"/>
                    <a:pt x="21496" y="19620"/>
                  </a:cubicBez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Syne Regular Medium"/>
                  <a:ea typeface="Syne Regular Medium"/>
                  <a:cs typeface="Syne Regular Medium"/>
                  <a:sym typeface="Syne Regular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121867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B05F72-D78D-DB24-6910-9B86F6C555D1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068FFD19-1E92-1392-880A-57889B528E87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10"/>
          <a:stretch>
            <a:fillRect/>
          </a:stretch>
        </p:blipFill>
        <p:spPr/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CE9FD479-CF93-2EBE-B25D-86B09976FD7F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10"/>
          <a:stretch>
            <a:fillRect/>
          </a:stretch>
        </p:blipFill>
        <p:spPr/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69295C48-1771-DD45-71BE-B2EF3616C9C0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10"/>
          <a:stretch>
            <a:fillRect/>
          </a:stretch>
        </p:blipFill>
        <p:spPr/>
      </p:pic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07332512-CFF9-5928-DFEE-606A6C86FDCD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10"/>
          <a:stretch>
            <a:fillRect/>
          </a:stretch>
        </p:blipFill>
        <p:spPr/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5E713367-92D8-3A45-1DC0-3DC72EA56F79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10"/>
          <a:stretch>
            <a:fillRect/>
          </a:stretch>
        </p:blipFill>
        <p:spPr/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AD1D33D-8984-95ED-F3CA-5D46C0D9B31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AE48B9-2B26-E839-3015-39A83942DFB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2BF6377-624E-8C02-41A5-AEB51C223DBA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51866E3-1989-CF93-E864-14C2275788A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CFF295E-0811-808D-B452-A6F68294D32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100FFD8-BE9F-BD85-ED47-D542D9880D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9F36B25-306D-9F1C-6653-18167C0F105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690949-DC78-2640-C984-235023B5A2F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9BB2A60-89E0-B201-37E6-15A51BA74C9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88F8B57-873B-5FB1-54F1-5B9CE7E290E0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BDF6695-C1E0-77ED-562A-7CF5D189F1AD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Lorem Ipsum">
            <a:extLst>
              <a:ext uri="{FF2B5EF4-FFF2-40B4-BE49-F238E27FC236}">
                <a16:creationId xmlns:a16="http://schemas.microsoft.com/office/drawing/2014/main" id="{15309FD9-90D8-8287-68EF-C60F54639719}"/>
              </a:ext>
            </a:extLst>
          </p:cNvPr>
          <p:cNvSpPr/>
          <p:nvPr/>
        </p:nvSpPr>
        <p:spPr>
          <a:xfrm rot="20506458">
            <a:off x="4455104" y="925459"/>
            <a:ext cx="3465946" cy="3465945"/>
          </a:xfrm>
          <a:prstGeom prst="star12">
            <a:avLst>
              <a:gd name="adj" fmla="val 36339"/>
            </a:avLst>
          </a:prstGeom>
          <a:solidFill>
            <a:srgbClr val="E692F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500" cap="all" spc="280">
                <a:solidFill>
                  <a:srgbClr val="000000"/>
                </a:solidFill>
                <a:latin typeface="Syne Regular Bold"/>
                <a:ea typeface="Syne Regular Bold"/>
                <a:cs typeface="Syne Regular Bold"/>
                <a:sym typeface="Syne Regular Bold"/>
              </a:defRPr>
            </a:lvl1pPr>
          </a:lstStyle>
          <a:p>
            <a:r>
              <a:rPr dirty="0">
                <a:latin typeface="+mn-lt"/>
              </a:rPr>
              <a:t>Lorem Ipsum</a:t>
            </a:r>
          </a:p>
        </p:txBody>
      </p:sp>
      <p:sp>
        <p:nvSpPr>
          <p:cNvPr id="20" name="Hi!">
            <a:extLst>
              <a:ext uri="{FF2B5EF4-FFF2-40B4-BE49-F238E27FC236}">
                <a16:creationId xmlns:a16="http://schemas.microsoft.com/office/drawing/2014/main" id="{4C901A5C-D56B-4DDD-F91F-5E5F6E0EAEE4}"/>
              </a:ext>
            </a:extLst>
          </p:cNvPr>
          <p:cNvSpPr/>
          <p:nvPr/>
        </p:nvSpPr>
        <p:spPr>
          <a:xfrm rot="1067051">
            <a:off x="21227756" y="10419739"/>
            <a:ext cx="1270001" cy="1270001"/>
          </a:xfrm>
          <a:prstGeom prst="ellipse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500" cap="all" spc="280">
                <a:solidFill>
                  <a:srgbClr val="000000"/>
                </a:solidFill>
                <a:latin typeface="Syne Regular Bold"/>
                <a:ea typeface="Syne Regular Bold"/>
                <a:cs typeface="Syne Regular Bold"/>
                <a:sym typeface="Syne Regular Bold"/>
              </a:defRPr>
            </a:lvl1pPr>
          </a:lstStyle>
          <a:p>
            <a:r>
              <a:rPr dirty="0">
                <a:latin typeface="+mn-lt"/>
              </a:rPr>
              <a:t>Hi!</a:t>
            </a:r>
          </a:p>
        </p:txBody>
      </p:sp>
    </p:spTree>
    <p:extLst>
      <p:ext uri="{BB962C8B-B14F-4D97-AF65-F5344CB8AC3E}">
        <p14:creationId xmlns:p14="http://schemas.microsoft.com/office/powerpoint/2010/main" val="38390570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C5BC0CAB-4BD3-BA9E-EA50-3FD6C1003B57}"/>
              </a:ext>
            </a:extLst>
          </p:cNvPr>
          <p:cNvPicPr>
            <a:picLocks noGrp="1" noChangeAspect="1"/>
          </p:cNvPicPr>
          <p:nvPr>
            <p:ph type="pic" sz="half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21B26-9C10-3252-471C-3A5B4433015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7A9F1E-B1E6-0E28-D915-BD19E17A94D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584B4E-1454-3684-1DDB-4084D5E2269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4959F0-AD59-613C-62FC-E555DE9C20F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B6E70D-BF98-1B1A-E7BC-8D8ACA514D3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550F2B-F7B6-3BD5-2629-E8994042BB9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435FEE-61DC-5436-D9DC-ECCE1C3F4F8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63A287-2BF7-BE80-1822-474B6ED8146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72C506-7426-4EEA-52C7-1F693D7F1C7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EF4306-7C08-5E54-3DA1-3DBCC14237BE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n-CA"/>
          </a:p>
        </p:txBody>
      </p:sp>
      <p:grpSp>
        <p:nvGrpSpPr>
          <p:cNvPr id="16" name="Group">
            <a:extLst>
              <a:ext uri="{FF2B5EF4-FFF2-40B4-BE49-F238E27FC236}">
                <a16:creationId xmlns:a16="http://schemas.microsoft.com/office/drawing/2014/main" id="{32E53080-5196-AEED-BADB-39B7AD610B06}"/>
              </a:ext>
            </a:extLst>
          </p:cNvPr>
          <p:cNvGrpSpPr/>
          <p:nvPr/>
        </p:nvGrpSpPr>
        <p:grpSpPr>
          <a:xfrm rot="1397981">
            <a:off x="20097385" y="2636835"/>
            <a:ext cx="3033548" cy="3033548"/>
            <a:chOff x="0" y="0"/>
            <a:chExt cx="3033547" cy="3033547"/>
          </a:xfrm>
        </p:grpSpPr>
        <p:sp>
          <p:nvSpPr>
            <p:cNvPr id="17" name="Star">
              <a:extLst>
                <a:ext uri="{FF2B5EF4-FFF2-40B4-BE49-F238E27FC236}">
                  <a16:creationId xmlns:a16="http://schemas.microsoft.com/office/drawing/2014/main" id="{9D5258E6-1F14-4044-C1E7-68FD9C9569F6}"/>
                </a:ext>
              </a:extLst>
            </p:cNvPr>
            <p:cNvSpPr/>
            <p:nvPr/>
          </p:nvSpPr>
          <p:spPr>
            <a:xfrm>
              <a:off x="0" y="0"/>
              <a:ext cx="3033548" cy="3033548"/>
            </a:xfrm>
            <a:prstGeom prst="star12">
              <a:avLst>
                <a:gd name="adj" fmla="val 36339"/>
              </a:avLst>
            </a:prstGeom>
            <a:solidFill>
              <a:srgbClr val="F7BC02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Syne Regular Medium"/>
                  <a:ea typeface="Syne Regular Medium"/>
                  <a:cs typeface="Syne Regular Medium"/>
                  <a:sym typeface="Syne Regular Medium"/>
                </a:defRPr>
              </a:pPr>
              <a:endParaRPr/>
            </a:p>
          </p:txBody>
        </p:sp>
        <p:grpSp>
          <p:nvGrpSpPr>
            <p:cNvPr id="18" name="Group">
              <a:extLst>
                <a:ext uri="{FF2B5EF4-FFF2-40B4-BE49-F238E27FC236}">
                  <a16:creationId xmlns:a16="http://schemas.microsoft.com/office/drawing/2014/main" id="{FD275F06-F9EC-CC93-B7A8-5C599BA13D24}"/>
                </a:ext>
              </a:extLst>
            </p:cNvPr>
            <p:cNvGrpSpPr/>
            <p:nvPr/>
          </p:nvGrpSpPr>
          <p:grpSpPr>
            <a:xfrm>
              <a:off x="694065" y="694065"/>
              <a:ext cx="1645417" cy="1645417"/>
              <a:chOff x="0" y="0"/>
              <a:chExt cx="1645416" cy="1645416"/>
            </a:xfrm>
          </p:grpSpPr>
          <p:sp>
            <p:nvSpPr>
              <p:cNvPr id="19" name="Circle">
                <a:extLst>
                  <a:ext uri="{FF2B5EF4-FFF2-40B4-BE49-F238E27FC236}">
                    <a16:creationId xmlns:a16="http://schemas.microsoft.com/office/drawing/2014/main" id="{D72D8592-72DE-5FD5-B5B4-FFFEF0409C74}"/>
                  </a:ext>
                </a:extLst>
              </p:cNvPr>
              <p:cNvSpPr/>
              <p:nvPr/>
            </p:nvSpPr>
            <p:spPr>
              <a:xfrm>
                <a:off x="0" y="0"/>
                <a:ext cx="1645417" cy="1645417"/>
              </a:xfrm>
              <a:prstGeom prst="ellipse">
                <a:avLst/>
              </a:prstGeom>
              <a:solidFill>
                <a:srgbClr val="F7BC02"/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latin typeface="Syne Regular Medium"/>
                    <a:ea typeface="Syne Regular Medium"/>
                    <a:cs typeface="Syne Regular Medium"/>
                    <a:sym typeface="Syne Regular Medium"/>
                  </a:defRPr>
                </a:pPr>
                <a:endParaRPr/>
              </a:p>
            </p:txBody>
          </p:sp>
          <p:grpSp>
            <p:nvGrpSpPr>
              <p:cNvPr id="20" name="Group">
                <a:extLst>
                  <a:ext uri="{FF2B5EF4-FFF2-40B4-BE49-F238E27FC236}">
                    <a16:creationId xmlns:a16="http://schemas.microsoft.com/office/drawing/2014/main" id="{E6785394-4917-2821-3950-A5D881F27B7E}"/>
                  </a:ext>
                </a:extLst>
              </p:cNvPr>
              <p:cNvGrpSpPr/>
              <p:nvPr/>
            </p:nvGrpSpPr>
            <p:grpSpPr>
              <a:xfrm>
                <a:off x="513386" y="347220"/>
                <a:ext cx="618645" cy="441865"/>
                <a:chOff x="0" y="0"/>
                <a:chExt cx="618644" cy="441864"/>
              </a:xfrm>
            </p:grpSpPr>
            <p:sp>
              <p:nvSpPr>
                <p:cNvPr id="22" name="Oval">
                  <a:extLst>
                    <a:ext uri="{FF2B5EF4-FFF2-40B4-BE49-F238E27FC236}">
                      <a16:creationId xmlns:a16="http://schemas.microsoft.com/office/drawing/2014/main" id="{A1180CDA-877A-A98A-5E38-D9D822C08A05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183901" cy="44186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latin typeface="Syne Regular Medium"/>
                      <a:ea typeface="Syne Regular Medium"/>
                      <a:cs typeface="Syne Regular Medium"/>
                      <a:sym typeface="Syne Regular Medium"/>
                    </a:defRPr>
                  </a:pPr>
                  <a:endParaRPr/>
                </a:p>
              </p:txBody>
            </p:sp>
            <p:sp>
              <p:nvSpPr>
                <p:cNvPr id="23" name="Oval">
                  <a:extLst>
                    <a:ext uri="{FF2B5EF4-FFF2-40B4-BE49-F238E27FC236}">
                      <a16:creationId xmlns:a16="http://schemas.microsoft.com/office/drawing/2014/main" id="{9BA26043-3A2A-8B86-406E-3FE4BA26A943}"/>
                    </a:ext>
                  </a:extLst>
                </p:cNvPr>
                <p:cNvSpPr/>
                <p:nvPr/>
              </p:nvSpPr>
              <p:spPr>
                <a:xfrm>
                  <a:off x="434744" y="-1"/>
                  <a:ext cx="183901" cy="44186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latin typeface="Syne Regular Medium"/>
                      <a:ea typeface="Syne Regular Medium"/>
                      <a:cs typeface="Syne Regular Medium"/>
                      <a:sym typeface="Syne Regular Medium"/>
                    </a:defRPr>
                  </a:pPr>
                  <a:endParaRPr/>
                </a:p>
              </p:txBody>
            </p:sp>
          </p:grpSp>
          <p:sp>
            <p:nvSpPr>
              <p:cNvPr id="21" name="Line">
                <a:extLst>
                  <a:ext uri="{FF2B5EF4-FFF2-40B4-BE49-F238E27FC236}">
                    <a16:creationId xmlns:a16="http://schemas.microsoft.com/office/drawing/2014/main" id="{555483F5-5F5B-D940-1723-DDE6A5008DB3}"/>
                  </a:ext>
                </a:extLst>
              </p:cNvPr>
              <p:cNvSpPr/>
              <p:nvPr/>
            </p:nvSpPr>
            <p:spPr>
              <a:xfrm rot="10800000" flipH="1">
                <a:off x="307420" y="833457"/>
                <a:ext cx="1030577" cy="515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19667" extrusionOk="0">
                    <a:moveTo>
                      <a:pt x="1" y="19667"/>
                    </a:moveTo>
                    <a:cubicBezTo>
                      <a:pt x="-49" y="14619"/>
                      <a:pt x="1032" y="9581"/>
                      <a:pt x="3144" y="5754"/>
                    </a:cubicBezTo>
                    <a:cubicBezTo>
                      <a:pt x="7371" y="-1903"/>
                      <a:pt x="14167" y="-1933"/>
                      <a:pt x="18354" y="5754"/>
                    </a:cubicBezTo>
                    <a:cubicBezTo>
                      <a:pt x="20475" y="9649"/>
                      <a:pt x="21551" y="14622"/>
                      <a:pt x="21496" y="19620"/>
                    </a:cubicBezTo>
                  </a:path>
                </a:pathLst>
              </a:custGeom>
              <a:noFill/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latin typeface="Syne Regular Medium"/>
                    <a:ea typeface="Syne Regular Medium"/>
                    <a:cs typeface="Syne Regular Medium"/>
                    <a:sym typeface="Syne Regular Medium"/>
                  </a:defRPr>
                </a:pPr>
                <a:endParaRPr/>
              </a:p>
            </p:txBody>
          </p:sp>
        </p:grpSp>
      </p:grpSp>
      <p:grpSp>
        <p:nvGrpSpPr>
          <p:cNvPr id="24" name="Group">
            <a:extLst>
              <a:ext uri="{FF2B5EF4-FFF2-40B4-BE49-F238E27FC236}">
                <a16:creationId xmlns:a16="http://schemas.microsoft.com/office/drawing/2014/main" id="{05F8747B-187A-234A-70AB-99F07665B5DC}"/>
              </a:ext>
            </a:extLst>
          </p:cNvPr>
          <p:cNvGrpSpPr/>
          <p:nvPr/>
        </p:nvGrpSpPr>
        <p:grpSpPr>
          <a:xfrm rot="8236454">
            <a:off x="10508362" y="978608"/>
            <a:ext cx="1270001" cy="1270001"/>
            <a:chOff x="0" y="0"/>
            <a:chExt cx="1270000" cy="1270000"/>
          </a:xfrm>
        </p:grpSpPr>
        <p:sp>
          <p:nvSpPr>
            <p:cNvPr id="25" name="Circle">
              <a:extLst>
                <a:ext uri="{FF2B5EF4-FFF2-40B4-BE49-F238E27FC236}">
                  <a16:creationId xmlns:a16="http://schemas.microsoft.com/office/drawing/2014/main" id="{D547F343-9EBD-856E-070C-B171D78855F3}"/>
                </a:ext>
              </a:extLst>
            </p:cNvPr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Syne Regular Medium"/>
                  <a:ea typeface="Syne Regular Medium"/>
                  <a:cs typeface="Syne Regular Medium"/>
                  <a:sym typeface="Syne Regular Medium"/>
                </a:defRPr>
              </a:pPr>
              <a:endParaRPr/>
            </a:p>
          </p:txBody>
        </p:sp>
        <p:grpSp>
          <p:nvGrpSpPr>
            <p:cNvPr id="26" name="Group">
              <a:extLst>
                <a:ext uri="{FF2B5EF4-FFF2-40B4-BE49-F238E27FC236}">
                  <a16:creationId xmlns:a16="http://schemas.microsoft.com/office/drawing/2014/main" id="{049C0582-C535-E3F3-9852-E4057648A503}"/>
                </a:ext>
              </a:extLst>
            </p:cNvPr>
            <p:cNvGrpSpPr/>
            <p:nvPr/>
          </p:nvGrpSpPr>
          <p:grpSpPr>
            <a:xfrm>
              <a:off x="213749" y="213749"/>
              <a:ext cx="842502" cy="842502"/>
              <a:chOff x="0" y="0"/>
              <a:chExt cx="842500" cy="842500"/>
            </a:xfrm>
          </p:grpSpPr>
          <p:sp>
            <p:nvSpPr>
              <p:cNvPr id="27" name="Line">
                <a:extLst>
                  <a:ext uri="{FF2B5EF4-FFF2-40B4-BE49-F238E27FC236}">
                    <a16:creationId xmlns:a16="http://schemas.microsoft.com/office/drawing/2014/main" id="{E1F25AE7-820F-44B2-782C-BC168F1FEDE8}"/>
                  </a:ext>
                </a:extLst>
              </p:cNvPr>
              <p:cNvSpPr/>
              <p:nvPr/>
            </p:nvSpPr>
            <p:spPr>
              <a:xfrm flipV="1">
                <a:off x="421250" y="0"/>
                <a:ext cx="1" cy="842501"/>
              </a:xfrm>
              <a:prstGeom prst="line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Line">
                <a:extLst>
                  <a:ext uri="{FF2B5EF4-FFF2-40B4-BE49-F238E27FC236}">
                    <a16:creationId xmlns:a16="http://schemas.microsoft.com/office/drawing/2014/main" id="{AB36748B-E9AF-8158-A8AF-31E409DD78AF}"/>
                  </a:ext>
                </a:extLst>
              </p:cNvPr>
              <p:cNvSpPr/>
              <p:nvPr/>
            </p:nvSpPr>
            <p:spPr>
              <a:xfrm flipV="1">
                <a:off x="123381" y="123381"/>
                <a:ext cx="595739" cy="595739"/>
              </a:xfrm>
              <a:prstGeom prst="line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Line">
                <a:extLst>
                  <a:ext uri="{FF2B5EF4-FFF2-40B4-BE49-F238E27FC236}">
                    <a16:creationId xmlns:a16="http://schemas.microsoft.com/office/drawing/2014/main" id="{405A6C4D-9F1A-6706-5A31-8547091B447C}"/>
                  </a:ext>
                </a:extLst>
              </p:cNvPr>
              <p:cNvSpPr/>
              <p:nvPr/>
            </p:nvSpPr>
            <p:spPr>
              <a:xfrm>
                <a:off x="0" y="421250"/>
                <a:ext cx="842501" cy="1"/>
              </a:xfrm>
              <a:prstGeom prst="line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Line">
                <a:extLst>
                  <a:ext uri="{FF2B5EF4-FFF2-40B4-BE49-F238E27FC236}">
                    <a16:creationId xmlns:a16="http://schemas.microsoft.com/office/drawing/2014/main" id="{0A834EB2-16C4-D755-0818-9C6CB1157994}"/>
                  </a:ext>
                </a:extLst>
              </p:cNvPr>
              <p:cNvSpPr/>
              <p:nvPr/>
            </p:nvSpPr>
            <p:spPr>
              <a:xfrm>
                <a:off x="98553" y="150475"/>
                <a:ext cx="645394" cy="541550"/>
              </a:xfrm>
              <a:prstGeom prst="line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881870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7A457A8-1CFD-3ECD-0A19-560FD6A63D0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5" r="19685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63DA315-5046-0CAC-B868-8E90E120D1A1}"/>
              </a:ext>
            </a:extLst>
          </p:cNvPr>
          <p:cNvPicPr>
            <a:picLocks noGrp="1" noChangeAspect="1"/>
          </p:cNvPicPr>
          <p:nvPr>
            <p:ph type="pic" sz="half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E3F64-668E-ABE6-279D-1B24D75BF3E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A16B210-A6B5-9896-63CA-46A83AC8161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Lorem Ipsum">
            <a:extLst>
              <a:ext uri="{FF2B5EF4-FFF2-40B4-BE49-F238E27FC236}">
                <a16:creationId xmlns:a16="http://schemas.microsoft.com/office/drawing/2014/main" id="{0F9B92B0-8DDA-B7AC-787C-F40B6EFCF17D}"/>
              </a:ext>
            </a:extLst>
          </p:cNvPr>
          <p:cNvSpPr/>
          <p:nvPr/>
        </p:nvSpPr>
        <p:spPr>
          <a:xfrm rot="20178759">
            <a:off x="12718955" y="1874504"/>
            <a:ext cx="4735887" cy="2177456"/>
          </a:xfrm>
          <a:prstGeom prst="ellipse">
            <a:avLst/>
          </a:prstGeom>
          <a:solidFill>
            <a:srgbClr val="F7BC02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500" cap="all" spc="280">
                <a:solidFill>
                  <a:srgbClr val="000000"/>
                </a:solidFill>
                <a:latin typeface="Syne Regular Bold"/>
                <a:ea typeface="Syne Regular Bold"/>
                <a:cs typeface="Syne Regular Bold"/>
                <a:sym typeface="Syne Regular Bold"/>
              </a:defRPr>
            </a:lvl1pPr>
          </a:lstStyle>
          <a:p>
            <a:r>
              <a:rPr dirty="0">
                <a:latin typeface="+mn-lt"/>
              </a:rPr>
              <a:t>Lorem Ipsum</a:t>
            </a:r>
          </a:p>
        </p:txBody>
      </p:sp>
      <p:grpSp>
        <p:nvGrpSpPr>
          <p:cNvPr id="11" name="Group">
            <a:extLst>
              <a:ext uri="{FF2B5EF4-FFF2-40B4-BE49-F238E27FC236}">
                <a16:creationId xmlns:a16="http://schemas.microsoft.com/office/drawing/2014/main" id="{157A50E1-A2B3-B321-A3B9-F4F0A6E03E2A}"/>
              </a:ext>
            </a:extLst>
          </p:cNvPr>
          <p:cNvGrpSpPr/>
          <p:nvPr/>
        </p:nvGrpSpPr>
        <p:grpSpPr>
          <a:xfrm>
            <a:off x="21506563" y="8700208"/>
            <a:ext cx="1270001" cy="1270001"/>
            <a:chOff x="0" y="0"/>
            <a:chExt cx="1270000" cy="1270000"/>
          </a:xfrm>
        </p:grpSpPr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05ED2300-9DE5-D529-6E85-51625DE1156E}"/>
                </a:ext>
              </a:extLst>
            </p:cNvPr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E692F0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Syne Regular Medium"/>
                  <a:ea typeface="Syne Regular Medium"/>
                  <a:cs typeface="Syne Regular Medium"/>
                  <a:sym typeface="Syne Regular Medium"/>
                </a:defRPr>
              </a:pPr>
              <a:endParaRPr/>
            </a:p>
          </p:txBody>
        </p:sp>
        <p:grpSp>
          <p:nvGrpSpPr>
            <p:cNvPr id="13" name="Group">
              <a:extLst>
                <a:ext uri="{FF2B5EF4-FFF2-40B4-BE49-F238E27FC236}">
                  <a16:creationId xmlns:a16="http://schemas.microsoft.com/office/drawing/2014/main" id="{9B97602B-03DD-4EDC-ADF5-279BF955909C}"/>
                </a:ext>
              </a:extLst>
            </p:cNvPr>
            <p:cNvGrpSpPr/>
            <p:nvPr/>
          </p:nvGrpSpPr>
          <p:grpSpPr>
            <a:xfrm>
              <a:off x="213749" y="213749"/>
              <a:ext cx="842502" cy="842502"/>
              <a:chOff x="0" y="0"/>
              <a:chExt cx="842500" cy="842500"/>
            </a:xfrm>
          </p:grpSpPr>
          <p:sp>
            <p:nvSpPr>
              <p:cNvPr id="14" name="Line">
                <a:extLst>
                  <a:ext uri="{FF2B5EF4-FFF2-40B4-BE49-F238E27FC236}">
                    <a16:creationId xmlns:a16="http://schemas.microsoft.com/office/drawing/2014/main" id="{37FCFF27-80DD-6EC4-1778-8477A19E2192}"/>
                  </a:ext>
                </a:extLst>
              </p:cNvPr>
              <p:cNvSpPr/>
              <p:nvPr/>
            </p:nvSpPr>
            <p:spPr>
              <a:xfrm flipV="1">
                <a:off x="421250" y="0"/>
                <a:ext cx="1" cy="842501"/>
              </a:xfrm>
              <a:prstGeom prst="line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5" name="Line">
                <a:extLst>
                  <a:ext uri="{FF2B5EF4-FFF2-40B4-BE49-F238E27FC236}">
                    <a16:creationId xmlns:a16="http://schemas.microsoft.com/office/drawing/2014/main" id="{CD033F54-D945-0905-ED73-88D5D4C0B754}"/>
                  </a:ext>
                </a:extLst>
              </p:cNvPr>
              <p:cNvSpPr/>
              <p:nvPr/>
            </p:nvSpPr>
            <p:spPr>
              <a:xfrm flipV="1">
                <a:off x="123381" y="123381"/>
                <a:ext cx="595739" cy="595739"/>
              </a:xfrm>
              <a:prstGeom prst="line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6" name="Line">
                <a:extLst>
                  <a:ext uri="{FF2B5EF4-FFF2-40B4-BE49-F238E27FC236}">
                    <a16:creationId xmlns:a16="http://schemas.microsoft.com/office/drawing/2014/main" id="{F3B2BBA7-7607-C3B9-8903-18C8F20222CA}"/>
                  </a:ext>
                </a:extLst>
              </p:cNvPr>
              <p:cNvSpPr/>
              <p:nvPr/>
            </p:nvSpPr>
            <p:spPr>
              <a:xfrm>
                <a:off x="0" y="421250"/>
                <a:ext cx="842501" cy="1"/>
              </a:xfrm>
              <a:prstGeom prst="line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Line">
                <a:extLst>
                  <a:ext uri="{FF2B5EF4-FFF2-40B4-BE49-F238E27FC236}">
                    <a16:creationId xmlns:a16="http://schemas.microsoft.com/office/drawing/2014/main" id="{83D90808-ABBE-A7D3-A738-8DB72188D2FD}"/>
                  </a:ext>
                </a:extLst>
              </p:cNvPr>
              <p:cNvSpPr/>
              <p:nvPr/>
            </p:nvSpPr>
            <p:spPr>
              <a:xfrm>
                <a:off x="98553" y="150475"/>
                <a:ext cx="645394" cy="541550"/>
              </a:xfrm>
              <a:prstGeom prst="line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636819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721AFFD-C36F-F9FB-4C26-CA610B88E0AA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12BCE-081B-3A9A-158F-1D4B5D9C659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E0988F-7C06-D2A4-648D-A8C1DE90A2DA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B6B3FC-D602-C11F-7E81-C70A1921A39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Lorem Ipsum">
            <a:extLst>
              <a:ext uri="{FF2B5EF4-FFF2-40B4-BE49-F238E27FC236}">
                <a16:creationId xmlns:a16="http://schemas.microsoft.com/office/drawing/2014/main" id="{6DF76FC3-F863-F7C0-B286-00B8F3EDC650}"/>
              </a:ext>
            </a:extLst>
          </p:cNvPr>
          <p:cNvSpPr/>
          <p:nvPr/>
        </p:nvSpPr>
        <p:spPr>
          <a:xfrm rot="19762482">
            <a:off x="9970960" y="9679810"/>
            <a:ext cx="3089011" cy="27298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rgbClr val="62E5DA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500" cap="all" spc="280">
                <a:solidFill>
                  <a:srgbClr val="000000"/>
                </a:solidFill>
                <a:latin typeface="Syne Regular Bold"/>
                <a:ea typeface="Syne Regular Bold"/>
                <a:cs typeface="Syne Regular Bold"/>
                <a:sym typeface="Syne Regular Bold"/>
              </a:defRPr>
            </a:lvl1pPr>
          </a:lstStyle>
          <a:p>
            <a:r>
              <a:t>Lorem Ipsum</a:t>
            </a:r>
          </a:p>
        </p:txBody>
      </p:sp>
      <p:grpSp>
        <p:nvGrpSpPr>
          <p:cNvPr id="9" name="Group">
            <a:extLst>
              <a:ext uri="{FF2B5EF4-FFF2-40B4-BE49-F238E27FC236}">
                <a16:creationId xmlns:a16="http://schemas.microsoft.com/office/drawing/2014/main" id="{1B4AFC9C-AFB8-5F34-6CCA-CC50B8A84F7D}"/>
              </a:ext>
            </a:extLst>
          </p:cNvPr>
          <p:cNvGrpSpPr/>
          <p:nvPr/>
        </p:nvGrpSpPr>
        <p:grpSpPr>
          <a:xfrm>
            <a:off x="4688840" y="3544008"/>
            <a:ext cx="1270001" cy="1270001"/>
            <a:chOff x="0" y="0"/>
            <a:chExt cx="1270000" cy="1270000"/>
          </a:xfrm>
        </p:grpSpPr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C9368881-4CA1-B182-0E06-594F4F8A5DF4}"/>
                </a:ext>
              </a:extLst>
            </p:cNvPr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E692F0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Syne Regular Medium"/>
                  <a:ea typeface="Syne Regular Medium"/>
                  <a:cs typeface="Syne Regular Medium"/>
                  <a:sym typeface="Syne Regular Medium"/>
                </a:defRPr>
              </a:pPr>
              <a:endParaRPr/>
            </a:p>
          </p:txBody>
        </p:sp>
        <p:sp>
          <p:nvSpPr>
            <p:cNvPr id="11" name="Daisy">
              <a:extLst>
                <a:ext uri="{FF2B5EF4-FFF2-40B4-BE49-F238E27FC236}">
                  <a16:creationId xmlns:a16="http://schemas.microsoft.com/office/drawing/2014/main" id="{C6EF9919-9F0A-2DA9-C4FA-196629C97DE2}"/>
                </a:ext>
              </a:extLst>
            </p:cNvPr>
            <p:cNvSpPr/>
            <p:nvPr/>
          </p:nvSpPr>
          <p:spPr>
            <a:xfrm>
              <a:off x="159960" y="159946"/>
              <a:ext cx="950080" cy="950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3126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latin typeface="Syne Regular Medium"/>
                  <a:ea typeface="Syne Regular Medium"/>
                  <a:cs typeface="Syne Regular Medium"/>
                  <a:sym typeface="Syne Regular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7720153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948E31-6380-2349-B899-507592F7903C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808847B-DF0C-DA27-9F87-71DCA21EC386}"/>
              </a:ext>
            </a:extLst>
          </p:cNvPr>
          <p:cNvPicPr>
            <a:picLocks noGrp="1" noChangeAspect="1"/>
          </p:cNvPicPr>
          <p:nvPr>
            <p:ph type="pic" sz="half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F9D35B-8962-43E7-DD4D-22DB7C27E53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8F1A2F-758C-ACE0-9E05-6081CB45BE9F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Lorem Ipsum">
            <a:extLst>
              <a:ext uri="{FF2B5EF4-FFF2-40B4-BE49-F238E27FC236}">
                <a16:creationId xmlns:a16="http://schemas.microsoft.com/office/drawing/2014/main" id="{24AD5172-5CAB-DD7F-106D-969F689D79E7}"/>
              </a:ext>
            </a:extLst>
          </p:cNvPr>
          <p:cNvSpPr/>
          <p:nvPr/>
        </p:nvSpPr>
        <p:spPr>
          <a:xfrm rot="20600918">
            <a:off x="1797866" y="11103917"/>
            <a:ext cx="4735887" cy="2177456"/>
          </a:xfrm>
          <a:prstGeom prst="ellipse">
            <a:avLst/>
          </a:prstGeom>
          <a:solidFill>
            <a:srgbClr val="DA96EB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500" cap="all" spc="280">
                <a:solidFill>
                  <a:srgbClr val="000000"/>
                </a:solidFill>
                <a:latin typeface="Syne Regular Bold"/>
                <a:ea typeface="Syne Regular Bold"/>
                <a:cs typeface="Syne Regular Bold"/>
                <a:sym typeface="Syne Regular Bold"/>
              </a:defRPr>
            </a:lvl1pPr>
          </a:lstStyle>
          <a:p>
            <a:r>
              <a:rPr dirty="0">
                <a:latin typeface="+mn-lt"/>
              </a:rPr>
              <a:t>Lorem Ipsum</a:t>
            </a:r>
          </a:p>
        </p:txBody>
      </p:sp>
      <p:sp>
        <p:nvSpPr>
          <p:cNvPr id="9" name="Star">
            <a:extLst>
              <a:ext uri="{FF2B5EF4-FFF2-40B4-BE49-F238E27FC236}">
                <a16:creationId xmlns:a16="http://schemas.microsoft.com/office/drawing/2014/main" id="{5174E95F-0F33-A27A-D286-2E0580385F70}"/>
              </a:ext>
            </a:extLst>
          </p:cNvPr>
          <p:cNvSpPr/>
          <p:nvPr/>
        </p:nvSpPr>
        <p:spPr>
          <a:xfrm>
            <a:off x="12794529" y="1943497"/>
            <a:ext cx="1474095" cy="1401948"/>
          </a:xfrm>
          <a:prstGeom prst="star5">
            <a:avLst>
              <a:gd name="adj" fmla="val 28850"/>
              <a:gd name="hf" fmla="val 105146"/>
              <a:gd name="vf" fmla="val 110557"/>
            </a:avLst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Syne Regular Medium"/>
                <a:ea typeface="Syne Regular Medium"/>
                <a:cs typeface="Syne Regular Medium"/>
                <a:sym typeface="Syne Regular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182556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Vibe Theme">
      <a:dk1>
        <a:srgbClr val="FFFFFF"/>
      </a:dk1>
      <a:lt1>
        <a:srgbClr val="FFFFFF"/>
      </a:lt1>
      <a:dk2>
        <a:srgbClr val="5E5E5E"/>
      </a:dk2>
      <a:lt2>
        <a:srgbClr val="D5D5D5"/>
      </a:lt2>
      <a:accent1>
        <a:srgbClr val="E692F0"/>
      </a:accent1>
      <a:accent2>
        <a:srgbClr val="61E5DA"/>
      </a:accent2>
      <a:accent3>
        <a:srgbClr val="F7BC02"/>
      </a:accent3>
      <a:accent4>
        <a:srgbClr val="302693"/>
      </a:accent4>
      <a:accent5>
        <a:srgbClr val="000000"/>
      </a:accent5>
      <a:accent6>
        <a:srgbClr val="FF42A1"/>
      </a:accent6>
      <a:hlink>
        <a:srgbClr val="0000FF"/>
      </a:hlink>
      <a:folHlink>
        <a:srgbClr val="FF00FF"/>
      </a:folHlink>
    </a:clrScheme>
    <a:fontScheme name="Vibe Theme">
      <a:majorFont>
        <a:latin typeface="Young Serif"/>
        <a:ea typeface=""/>
        <a:cs typeface=""/>
      </a:majorFont>
      <a:minorFont>
        <a:latin typeface="Syne"/>
        <a:ea typeface=""/>
        <a:cs typeface="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yne Regular Medium"/>
            <a:ea typeface="Syne Regular Medium"/>
            <a:cs typeface="Syne Regular Medium"/>
            <a:sym typeface="Syne Regula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yne Regular Regular"/>
            <a:ea typeface="Syne Regular Regular"/>
            <a:cs typeface="Syne Regular Regular"/>
            <a:sym typeface="Syne Regular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YoungSerif"/>
        <a:ea typeface="YoungSerif"/>
        <a:cs typeface="YoungSerif"/>
      </a:majorFont>
      <a:minorFont>
        <a:latin typeface="YoungSerif"/>
        <a:ea typeface="YoungSerif"/>
        <a:cs typeface="YoungSerif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yne Regular Medium"/>
            <a:ea typeface="Syne Regular Medium"/>
            <a:cs typeface="Syne Regular Medium"/>
            <a:sym typeface="Syne Regula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yne Regular Regular"/>
            <a:ea typeface="Syne Regular Regular"/>
            <a:cs typeface="Syne Regular Regular"/>
            <a:sym typeface="Syne Regular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233</Words>
  <Application>Microsoft Office PowerPoint</Application>
  <PresentationFormat>Custom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Syne</vt:lpstr>
      <vt:lpstr>Syne Medium</vt:lpstr>
      <vt:lpstr>Syne Regular Bold</vt:lpstr>
      <vt:lpstr>Syne Regular Medium</vt:lpstr>
      <vt:lpstr>Syne Regular Regular</vt:lpstr>
      <vt:lpstr>Young Serif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Foo</dc:creator>
  <cp:lastModifiedBy>Kenneth</cp:lastModifiedBy>
  <cp:revision>14</cp:revision>
  <dcterms:modified xsi:type="dcterms:W3CDTF">2023-10-24T20:43:37Z</dcterms:modified>
</cp:coreProperties>
</file>